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Border Radius: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 smtClean="0"/>
              <a:t>The border-radius  property defines the radius of the element’s corners.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Syntax:</a:t>
            </a: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0151" y="5116332"/>
            <a:ext cx="7526215" cy="79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Border-radius: 1-4 length|% / 1-4 length|%|initial|inherit;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Links: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Day &amp; Night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Animation-delay</a:t>
            </a:r>
          </a:p>
          <a:p>
            <a:r>
              <a:rPr lang="en-US" dirty="0" smtClean="0"/>
              <a:t>Animation-direction</a:t>
            </a:r>
          </a:p>
          <a:p>
            <a:r>
              <a:rPr lang="en-US" dirty="0" smtClean="0"/>
              <a:t>Animation-duration</a:t>
            </a:r>
          </a:p>
          <a:p>
            <a:r>
              <a:rPr lang="en-US" dirty="0" smtClean="0"/>
              <a:t>Animation-fill-mode</a:t>
            </a:r>
          </a:p>
          <a:p>
            <a:r>
              <a:rPr lang="en-US" dirty="0" smtClean="0"/>
              <a:t>Animation-iteration-count</a:t>
            </a:r>
          </a:p>
          <a:p>
            <a:r>
              <a:rPr lang="en-US" dirty="0" smtClean="0"/>
              <a:t>Animation-timing-function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 for Animation: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property specifies the speed curve of the animation.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(default).</a:t>
            </a:r>
          </a:p>
          <a:p>
            <a:r>
              <a:rPr lang="en-US" dirty="0" smtClean="0"/>
              <a:t>Linear (start to </a:t>
            </a:r>
            <a:r>
              <a:rPr lang="en-US" smtClean="0"/>
              <a:t>end</a:t>
            </a:r>
            <a:r>
              <a:rPr lang="en-US" smtClean="0"/>
              <a:t>).</a:t>
            </a:r>
            <a:endParaRPr lang="en-US" dirty="0" smtClean="0"/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Link to Animation: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1533</TotalTime>
  <Words>470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Day &amp; Night Animation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25</cp:revision>
  <dcterms:created xsi:type="dcterms:W3CDTF">2018-11-12T18:38:11Z</dcterms:created>
  <dcterms:modified xsi:type="dcterms:W3CDTF">2018-11-13T20:18:53Z</dcterms:modified>
</cp:coreProperties>
</file>