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56FFD-87E0-40A0-A4B2-D0F82DFDB50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DCE1F-27FC-4D3F-BCD2-B63BF0FF59EA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Varun Anugu</a:t>
          </a:r>
          <a:endParaRPr lang="en-US" b="1" dirty="0">
            <a:solidFill>
              <a:schemeClr val="accent1"/>
            </a:solidFill>
          </a:endParaRPr>
        </a:p>
      </dgm:t>
    </dgm:pt>
    <dgm:pt modelId="{FA40FAF9-2C1F-4E72-9B57-A189FE43C381}" type="parTrans" cxnId="{6AFA4BC9-84D5-4C28-8E74-56E3B64F4327}">
      <dgm:prSet/>
      <dgm:spPr/>
      <dgm:t>
        <a:bodyPr/>
        <a:lstStyle/>
        <a:p>
          <a:endParaRPr lang="en-US"/>
        </a:p>
      </dgm:t>
    </dgm:pt>
    <dgm:pt modelId="{43763ECC-9FA5-42F4-8FD8-842D3928F985}" type="sibTrans" cxnId="{6AFA4BC9-84D5-4C28-8E74-56E3B64F4327}">
      <dgm:prSet/>
      <dgm:spPr/>
      <dgm:t>
        <a:bodyPr/>
        <a:lstStyle/>
        <a:p>
          <a:endParaRPr lang="en-US"/>
        </a:p>
      </dgm:t>
    </dgm:pt>
    <dgm:pt modelId="{97ABB93E-B8C9-4CDE-9F2C-F02903CEE7D3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Chase Killer</a:t>
          </a:r>
          <a:endParaRPr lang="en-US" b="1" dirty="0">
            <a:solidFill>
              <a:schemeClr val="accent1"/>
            </a:solidFill>
          </a:endParaRPr>
        </a:p>
      </dgm:t>
    </dgm:pt>
    <dgm:pt modelId="{76DBFF02-FCEB-462C-AF44-156A4B223FF9}" type="parTrans" cxnId="{29B13D26-EA00-4608-BB2B-DC24E48B8522}">
      <dgm:prSet/>
      <dgm:spPr/>
      <dgm:t>
        <a:bodyPr/>
        <a:lstStyle/>
        <a:p>
          <a:endParaRPr lang="en-US"/>
        </a:p>
      </dgm:t>
    </dgm:pt>
    <dgm:pt modelId="{29F2B00A-7EBD-4452-B69C-27B22A1FD2ED}" type="sibTrans" cxnId="{29B13D26-EA00-4608-BB2B-DC24E48B8522}">
      <dgm:prSet/>
      <dgm:spPr/>
      <dgm:t>
        <a:bodyPr/>
        <a:lstStyle/>
        <a:p>
          <a:endParaRPr lang="en-US"/>
        </a:p>
      </dgm:t>
    </dgm:pt>
    <dgm:pt modelId="{5D4B6BB4-06A8-4015-8295-486E8AF1B42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Pranathi Mothe</a:t>
          </a:r>
          <a:endParaRPr lang="en-US" b="1" dirty="0">
            <a:solidFill>
              <a:schemeClr val="accent1"/>
            </a:solidFill>
          </a:endParaRPr>
        </a:p>
      </dgm:t>
    </dgm:pt>
    <dgm:pt modelId="{9471867E-AF87-4EBB-92A5-BD886855F9A9}" type="parTrans" cxnId="{E1465832-C9DC-477F-A08F-494AB2792BFB}">
      <dgm:prSet/>
      <dgm:spPr/>
      <dgm:t>
        <a:bodyPr/>
        <a:lstStyle/>
        <a:p>
          <a:endParaRPr lang="en-US"/>
        </a:p>
      </dgm:t>
    </dgm:pt>
    <dgm:pt modelId="{0C6C1E3C-2A41-4EA3-8BA3-4ACDA4762177}" type="sibTrans" cxnId="{E1465832-C9DC-477F-A08F-494AB2792BFB}">
      <dgm:prSet/>
      <dgm:spPr/>
      <dgm:t>
        <a:bodyPr/>
        <a:lstStyle/>
        <a:p>
          <a:endParaRPr lang="en-US"/>
        </a:p>
      </dgm:t>
    </dgm:pt>
    <dgm:pt modelId="{9423D0F9-6BCA-472D-AFDB-0EF53C1FF48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Susmitha Kotyada</a:t>
          </a:r>
          <a:endParaRPr lang="en-US" b="1" dirty="0">
            <a:solidFill>
              <a:schemeClr val="accent1"/>
            </a:solidFill>
          </a:endParaRPr>
        </a:p>
      </dgm:t>
    </dgm:pt>
    <dgm:pt modelId="{9667B21A-189A-498A-978D-61A021B20EED}" type="parTrans" cxnId="{47742CF3-DB3D-4170-BFE5-009EC0EE1651}">
      <dgm:prSet/>
      <dgm:spPr/>
      <dgm:t>
        <a:bodyPr/>
        <a:lstStyle/>
        <a:p>
          <a:endParaRPr lang="en-US"/>
        </a:p>
      </dgm:t>
    </dgm:pt>
    <dgm:pt modelId="{1C4F607A-51AB-423A-8141-39E1752ED26E}" type="sibTrans" cxnId="{47742CF3-DB3D-4170-BFE5-009EC0EE1651}">
      <dgm:prSet/>
      <dgm:spPr/>
      <dgm:t>
        <a:bodyPr/>
        <a:lstStyle/>
        <a:p>
          <a:endParaRPr lang="en-US"/>
        </a:p>
      </dgm:t>
    </dgm:pt>
    <dgm:pt modelId="{69B77F49-925D-4A11-AC6B-6989B15AA479}" type="pres">
      <dgm:prSet presAssocID="{6D756FFD-87E0-40A0-A4B2-D0F82DFDB50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3EA703-14D7-4460-8F8B-BE2217E3832D}" type="pres">
      <dgm:prSet presAssocID="{73BDCE1F-27FC-4D3F-BCD2-B63BF0FF59EA}" presName="composite" presStyleCnt="0"/>
      <dgm:spPr/>
    </dgm:pt>
    <dgm:pt modelId="{5504802D-27E2-4D88-ACDD-8C42D770150B}" type="pres">
      <dgm:prSet presAssocID="{73BDCE1F-27FC-4D3F-BCD2-B63BF0FF59EA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03E8E-5F8F-4206-92C4-D19ADC3CA73C}" type="pres">
      <dgm:prSet presAssocID="{73BDCE1F-27FC-4D3F-BCD2-B63BF0FF59EA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668A39-3B6B-41FE-A794-A632169F1556}" type="pres">
      <dgm:prSet presAssocID="{43763ECC-9FA5-42F4-8FD8-842D3928F985}" presName="sibTrans" presStyleCnt="0"/>
      <dgm:spPr/>
    </dgm:pt>
    <dgm:pt modelId="{2273D39B-6370-45C8-9B77-E7774FAB6513}" type="pres">
      <dgm:prSet presAssocID="{97ABB93E-B8C9-4CDE-9F2C-F02903CEE7D3}" presName="composite" presStyleCnt="0"/>
      <dgm:spPr/>
    </dgm:pt>
    <dgm:pt modelId="{08F25672-F604-4F9D-9E63-6BB3A95B3F61}" type="pres">
      <dgm:prSet presAssocID="{97ABB93E-B8C9-4CDE-9F2C-F02903CEE7D3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6B38-6E98-468D-93A6-E777CBB25E0C}" type="pres">
      <dgm:prSet presAssocID="{97ABB93E-B8C9-4CDE-9F2C-F02903CEE7D3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F32F0-32AB-4BCD-A097-6E39F7EFFB13}" type="pres">
      <dgm:prSet presAssocID="{29F2B00A-7EBD-4452-B69C-27B22A1FD2ED}" presName="sibTrans" presStyleCnt="0"/>
      <dgm:spPr/>
    </dgm:pt>
    <dgm:pt modelId="{36EA4106-3A26-488E-9915-F96593684365}" type="pres">
      <dgm:prSet presAssocID="{5D4B6BB4-06A8-4015-8295-486E8AF1B421}" presName="composite" presStyleCnt="0"/>
      <dgm:spPr/>
    </dgm:pt>
    <dgm:pt modelId="{5D27CA46-E056-439C-9A64-E04EFAC66577}" type="pres">
      <dgm:prSet presAssocID="{5D4B6BB4-06A8-4015-8295-486E8AF1B421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5F98-5F43-448C-8759-8C76D2D7AE27}" type="pres">
      <dgm:prSet presAssocID="{5D4B6BB4-06A8-4015-8295-486E8AF1B421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BD465E6-E1E6-4A76-BF56-A6DDC26DFF88}" type="pres">
      <dgm:prSet presAssocID="{0C6C1E3C-2A41-4EA3-8BA3-4ACDA4762177}" presName="sibTrans" presStyleCnt="0"/>
      <dgm:spPr/>
    </dgm:pt>
    <dgm:pt modelId="{6B0DD3F1-236E-4557-AC92-B82313285DD4}" type="pres">
      <dgm:prSet presAssocID="{9423D0F9-6BCA-472D-AFDB-0EF53C1FF481}" presName="composite" presStyleCnt="0"/>
      <dgm:spPr/>
    </dgm:pt>
    <dgm:pt modelId="{92ABBF5B-441E-4916-AF98-C142341A2174}" type="pres">
      <dgm:prSet presAssocID="{9423D0F9-6BCA-472D-AFDB-0EF53C1FF481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380D-FF44-4CBE-AB10-5726C50D006D}" type="pres">
      <dgm:prSet presAssocID="{9423D0F9-6BCA-472D-AFDB-0EF53C1FF481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D5491CB3-9CEB-4953-B3CB-AA8D6069E785}" type="presOf" srcId="{73BDCE1F-27FC-4D3F-BCD2-B63BF0FF59EA}" destId="{5504802D-27E2-4D88-ACDD-8C42D770150B}" srcOrd="0" destOrd="0" presId="urn:microsoft.com/office/officeart/2008/layout/PictureGrid"/>
    <dgm:cxn modelId="{F522DFFB-6E9B-46D4-A0BB-EF110F92499C}" type="presOf" srcId="{6D756FFD-87E0-40A0-A4B2-D0F82DFDB501}" destId="{69B77F49-925D-4A11-AC6B-6989B15AA479}" srcOrd="0" destOrd="0" presId="urn:microsoft.com/office/officeart/2008/layout/PictureGrid"/>
    <dgm:cxn modelId="{C91B5BE2-973E-4327-BF74-E7DBB78E3E46}" type="presOf" srcId="{9423D0F9-6BCA-472D-AFDB-0EF53C1FF481}" destId="{92ABBF5B-441E-4916-AF98-C142341A2174}" srcOrd="0" destOrd="0" presId="urn:microsoft.com/office/officeart/2008/layout/PictureGrid"/>
    <dgm:cxn modelId="{47742CF3-DB3D-4170-BFE5-009EC0EE1651}" srcId="{6D756FFD-87E0-40A0-A4B2-D0F82DFDB501}" destId="{9423D0F9-6BCA-472D-AFDB-0EF53C1FF481}" srcOrd="3" destOrd="0" parTransId="{9667B21A-189A-498A-978D-61A021B20EED}" sibTransId="{1C4F607A-51AB-423A-8141-39E1752ED26E}"/>
    <dgm:cxn modelId="{2E0161EA-1A6E-458D-A09C-9B3768E835CE}" type="presOf" srcId="{97ABB93E-B8C9-4CDE-9F2C-F02903CEE7D3}" destId="{08F25672-F604-4F9D-9E63-6BB3A95B3F61}" srcOrd="0" destOrd="0" presId="urn:microsoft.com/office/officeart/2008/layout/PictureGrid"/>
    <dgm:cxn modelId="{E1465832-C9DC-477F-A08F-494AB2792BFB}" srcId="{6D756FFD-87E0-40A0-A4B2-D0F82DFDB501}" destId="{5D4B6BB4-06A8-4015-8295-486E8AF1B421}" srcOrd="2" destOrd="0" parTransId="{9471867E-AF87-4EBB-92A5-BD886855F9A9}" sibTransId="{0C6C1E3C-2A41-4EA3-8BA3-4ACDA4762177}"/>
    <dgm:cxn modelId="{6AFA4BC9-84D5-4C28-8E74-56E3B64F4327}" srcId="{6D756FFD-87E0-40A0-A4B2-D0F82DFDB501}" destId="{73BDCE1F-27FC-4D3F-BCD2-B63BF0FF59EA}" srcOrd="0" destOrd="0" parTransId="{FA40FAF9-2C1F-4E72-9B57-A189FE43C381}" sibTransId="{43763ECC-9FA5-42F4-8FD8-842D3928F985}"/>
    <dgm:cxn modelId="{83A1489A-CA64-444B-A5E1-B72611751CE5}" type="presOf" srcId="{5D4B6BB4-06A8-4015-8295-486E8AF1B421}" destId="{5D27CA46-E056-439C-9A64-E04EFAC66577}" srcOrd="0" destOrd="0" presId="urn:microsoft.com/office/officeart/2008/layout/PictureGrid"/>
    <dgm:cxn modelId="{29B13D26-EA00-4608-BB2B-DC24E48B8522}" srcId="{6D756FFD-87E0-40A0-A4B2-D0F82DFDB501}" destId="{97ABB93E-B8C9-4CDE-9F2C-F02903CEE7D3}" srcOrd="1" destOrd="0" parTransId="{76DBFF02-FCEB-462C-AF44-156A4B223FF9}" sibTransId="{29F2B00A-7EBD-4452-B69C-27B22A1FD2ED}"/>
    <dgm:cxn modelId="{78C66271-F7FA-4B3B-9373-DA3D2896D8F5}" type="presParOf" srcId="{69B77F49-925D-4A11-AC6B-6989B15AA479}" destId="{653EA703-14D7-4460-8F8B-BE2217E3832D}" srcOrd="0" destOrd="0" presId="urn:microsoft.com/office/officeart/2008/layout/PictureGrid"/>
    <dgm:cxn modelId="{7DBA6EC2-01D6-4719-986C-83E4FD277304}" type="presParOf" srcId="{653EA703-14D7-4460-8F8B-BE2217E3832D}" destId="{5504802D-27E2-4D88-ACDD-8C42D770150B}" srcOrd="0" destOrd="0" presId="urn:microsoft.com/office/officeart/2008/layout/PictureGrid"/>
    <dgm:cxn modelId="{70C0222B-FA54-4B73-96A6-6F058BC99F95}" type="presParOf" srcId="{653EA703-14D7-4460-8F8B-BE2217E3832D}" destId="{BB503E8E-5F8F-4206-92C4-D19ADC3CA73C}" srcOrd="1" destOrd="0" presId="urn:microsoft.com/office/officeart/2008/layout/PictureGrid"/>
    <dgm:cxn modelId="{E613A48D-EF8F-4D52-9481-AA11D3A3F694}" type="presParOf" srcId="{69B77F49-925D-4A11-AC6B-6989B15AA479}" destId="{BC668A39-3B6B-41FE-A794-A632169F1556}" srcOrd="1" destOrd="0" presId="urn:microsoft.com/office/officeart/2008/layout/PictureGrid"/>
    <dgm:cxn modelId="{FB4D4347-B807-446C-97B9-EA5E2D2E2F4C}" type="presParOf" srcId="{69B77F49-925D-4A11-AC6B-6989B15AA479}" destId="{2273D39B-6370-45C8-9B77-E7774FAB6513}" srcOrd="2" destOrd="0" presId="urn:microsoft.com/office/officeart/2008/layout/PictureGrid"/>
    <dgm:cxn modelId="{86C492B1-8DDB-4407-AA56-4A759A0C9ACE}" type="presParOf" srcId="{2273D39B-6370-45C8-9B77-E7774FAB6513}" destId="{08F25672-F604-4F9D-9E63-6BB3A95B3F61}" srcOrd="0" destOrd="0" presId="urn:microsoft.com/office/officeart/2008/layout/PictureGrid"/>
    <dgm:cxn modelId="{CE516E65-2DF7-497D-A362-B8EEC8D57C67}" type="presParOf" srcId="{2273D39B-6370-45C8-9B77-E7774FAB6513}" destId="{56236B38-6E98-468D-93A6-E777CBB25E0C}" srcOrd="1" destOrd="0" presId="urn:microsoft.com/office/officeart/2008/layout/PictureGrid"/>
    <dgm:cxn modelId="{F0048A51-89DA-4FA9-9FE5-802B0A95692B}" type="presParOf" srcId="{69B77F49-925D-4A11-AC6B-6989B15AA479}" destId="{805F32F0-32AB-4BCD-A097-6E39F7EFFB13}" srcOrd="3" destOrd="0" presId="urn:microsoft.com/office/officeart/2008/layout/PictureGrid"/>
    <dgm:cxn modelId="{D42FCAEF-A7A3-47A9-9B5C-35F0FF0DAFE1}" type="presParOf" srcId="{69B77F49-925D-4A11-AC6B-6989B15AA479}" destId="{36EA4106-3A26-488E-9915-F96593684365}" srcOrd="4" destOrd="0" presId="urn:microsoft.com/office/officeart/2008/layout/PictureGrid"/>
    <dgm:cxn modelId="{E03A17BD-F2C2-41FF-B4B4-542DC9CC94F7}" type="presParOf" srcId="{36EA4106-3A26-488E-9915-F96593684365}" destId="{5D27CA46-E056-439C-9A64-E04EFAC66577}" srcOrd="0" destOrd="0" presId="urn:microsoft.com/office/officeart/2008/layout/PictureGrid"/>
    <dgm:cxn modelId="{1748277B-EB35-4331-AF5D-CBA052A826AB}" type="presParOf" srcId="{36EA4106-3A26-488E-9915-F96593684365}" destId="{6FC55F98-5F43-448C-8759-8C76D2D7AE27}" srcOrd="1" destOrd="0" presId="urn:microsoft.com/office/officeart/2008/layout/PictureGrid"/>
    <dgm:cxn modelId="{99C4E0B4-4AE1-4975-B3AA-9DA1A0C4A0D4}" type="presParOf" srcId="{69B77F49-925D-4A11-AC6B-6989B15AA479}" destId="{FBD465E6-E1E6-4A76-BF56-A6DDC26DFF88}" srcOrd="5" destOrd="0" presId="urn:microsoft.com/office/officeart/2008/layout/PictureGrid"/>
    <dgm:cxn modelId="{B821307B-172E-47ED-A55B-98A1EC77BE96}" type="presParOf" srcId="{69B77F49-925D-4A11-AC6B-6989B15AA479}" destId="{6B0DD3F1-236E-4557-AC92-B82313285DD4}" srcOrd="6" destOrd="0" presId="urn:microsoft.com/office/officeart/2008/layout/PictureGrid"/>
    <dgm:cxn modelId="{8E9727BA-0AD0-4B9B-8093-B7DA40CECC65}" type="presParOf" srcId="{6B0DD3F1-236E-4557-AC92-B82313285DD4}" destId="{92ABBF5B-441E-4916-AF98-C142341A2174}" srcOrd="0" destOrd="0" presId="urn:microsoft.com/office/officeart/2008/layout/PictureGrid"/>
    <dgm:cxn modelId="{C9745C63-1EDB-4D89-9096-A721AE632AF0}" type="presParOf" srcId="{6B0DD3F1-236E-4557-AC92-B82313285DD4}" destId="{D30C380D-FF44-4CBE-AB10-5726C50D006D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02D-27E2-4D88-ACDD-8C42D770150B}">
      <dsp:nvSpPr>
        <dsp:cNvPr id="0" name=""/>
        <dsp:cNvSpPr/>
      </dsp:nvSpPr>
      <dsp:spPr>
        <a:xfrm>
          <a:off x="210136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Varun Anugu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43075"/>
        <a:ext cx="1864108" cy="279616"/>
      </dsp:txXfrm>
    </dsp:sp>
    <dsp:sp modelId="{BB503E8E-5F8F-4206-92C4-D19ADC3CA73C}">
      <dsp:nvSpPr>
        <dsp:cNvPr id="0" name=""/>
        <dsp:cNvSpPr/>
      </dsp:nvSpPr>
      <dsp:spPr>
        <a:xfrm>
          <a:off x="210136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25672-F604-4F9D-9E63-6BB3A95B3F61}">
      <dsp:nvSpPr>
        <dsp:cNvPr id="0" name=""/>
        <dsp:cNvSpPr/>
      </dsp:nvSpPr>
      <dsp:spPr>
        <a:xfrm>
          <a:off x="416252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Chase Killer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43075"/>
        <a:ext cx="1864108" cy="279616"/>
      </dsp:txXfrm>
    </dsp:sp>
    <dsp:sp modelId="{56236B38-6E98-468D-93A6-E777CBB25E0C}">
      <dsp:nvSpPr>
        <dsp:cNvPr id="0" name=""/>
        <dsp:cNvSpPr/>
      </dsp:nvSpPr>
      <dsp:spPr>
        <a:xfrm>
          <a:off x="416252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CA46-E056-439C-9A64-E04EFAC66577}">
      <dsp:nvSpPr>
        <dsp:cNvPr id="0" name=""/>
        <dsp:cNvSpPr/>
      </dsp:nvSpPr>
      <dsp:spPr>
        <a:xfrm>
          <a:off x="210136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Pranathi Mothe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2428631"/>
        <a:ext cx="1864108" cy="279616"/>
      </dsp:txXfrm>
    </dsp:sp>
    <dsp:sp modelId="{6FC55F98-5F43-448C-8759-8C76D2D7AE27}">
      <dsp:nvSpPr>
        <dsp:cNvPr id="0" name=""/>
        <dsp:cNvSpPr/>
      </dsp:nvSpPr>
      <dsp:spPr>
        <a:xfrm>
          <a:off x="210136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BF5B-441E-4916-AF98-C142341A2174}">
      <dsp:nvSpPr>
        <dsp:cNvPr id="0" name=""/>
        <dsp:cNvSpPr/>
      </dsp:nvSpPr>
      <dsp:spPr>
        <a:xfrm>
          <a:off x="416252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Susmitha Kotyada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2428631"/>
        <a:ext cx="1864108" cy="279616"/>
      </dsp:txXfrm>
    </dsp:sp>
    <dsp:sp modelId="{D30C380D-FF44-4CBE-AB10-5726C50D006D}">
      <dsp:nvSpPr>
        <dsp:cNvPr id="0" name=""/>
        <dsp:cNvSpPr/>
      </dsp:nvSpPr>
      <dsp:spPr>
        <a:xfrm>
          <a:off x="416252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.tutsplu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185" y="1761066"/>
            <a:ext cx="7095988" cy="1131070"/>
          </a:xfrm>
        </p:spPr>
        <p:txBody>
          <a:bodyPr/>
          <a:lstStyle/>
          <a:p>
            <a:r>
              <a:rPr lang="en-US" b="1" dirty="0" smtClean="0"/>
              <a:t>Images &amp;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50" y="37275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Group: o6-08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Images are important to improve the design and the appearance for a webpage.</a:t>
            </a:r>
          </a:p>
          <a:p>
            <a:r>
              <a:rPr lang="en-US" sz="2000" dirty="0"/>
              <a:t>Images can be added through html and through css</a:t>
            </a:r>
          </a:p>
          <a:p>
            <a:r>
              <a:rPr lang="en-US" sz="2000" dirty="0"/>
              <a:t>Html: &lt;a href</a:t>
            </a:r>
            <a:r>
              <a:rPr lang="en-US" sz="2000" dirty="0" smtClean="0"/>
              <a:t>=“”</a:t>
            </a:r>
          </a:p>
          <a:p>
            <a:endParaRPr lang="en-US" sz="2000" dirty="0"/>
          </a:p>
          <a:p>
            <a:r>
              <a:rPr lang="en-US" sz="2000" dirty="0" smtClean="0"/>
              <a:t>CSS </a:t>
            </a:r>
            <a:r>
              <a:rPr lang="en-US" sz="2000" dirty="0"/>
              <a:t>{ background-image: } which will repeat the image to </a:t>
            </a:r>
            <a:r>
              <a:rPr lang="en-US" sz="2000" dirty="0" smtClean="0"/>
              <a:t>fill </a:t>
            </a:r>
            <a:r>
              <a:rPr lang="en-US" sz="2000" dirty="0"/>
              <a:t>the background of the webpage.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Responsive Images:</a:t>
            </a:r>
          </a:p>
          <a:p>
            <a:r>
              <a:rPr lang="en-US" dirty="0" smtClean="0"/>
              <a:t>Responsive images will automatically adjust to fit the size of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336" y="4311650"/>
            <a:ext cx="7338646" cy="164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max-width: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height: auto;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38865"/>
            <a:ext cx="8761412" cy="481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Filters:</a:t>
            </a:r>
          </a:p>
          <a:p>
            <a:r>
              <a:rPr lang="en-US" dirty="0" smtClean="0"/>
              <a:t>The CSS filter property adds visual effects like blur and saturation to an element.</a:t>
            </a:r>
          </a:p>
          <a:p>
            <a:r>
              <a:rPr lang="en-US" dirty="0" smtClean="0"/>
              <a:t>The filter property's is not supported in Internet Explorer, edge 12 and safari 5.1 and earlier.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2008" y="4256902"/>
            <a:ext cx="7338646" cy="13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grayscale(100%);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blur(80%);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www.w3schools.com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3"/>
              </a:rPr>
              <a:t>www.webdesign.tutsplus.com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2728" y="2137719"/>
            <a:ext cx="8825658" cy="1428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Members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50082712"/>
              </p:ext>
            </p:extLst>
          </p:nvPr>
        </p:nvGraphicFramePr>
        <p:xfrm>
          <a:off x="1825268" y="2187146"/>
          <a:ext cx="8128000" cy="46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describes how HTML elements are </a:t>
            </a:r>
            <a:r>
              <a:rPr lang="en-US" dirty="0" smtClean="0">
                <a:solidFill>
                  <a:schemeClr val="tx1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CSS?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 used to define styles for your pages, including design, layouts and variations in display for different devices and screen sizes.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5717"/>
          </a:xfrm>
        </p:spPr>
        <p:txBody>
          <a:bodyPr/>
          <a:lstStyle/>
          <a:p>
            <a:r>
              <a:rPr lang="en-US" dirty="0" smtClean="0"/>
              <a:t>Bootstrap is a free front end framework for faster and easier web development.</a:t>
            </a:r>
          </a:p>
          <a:p>
            <a:r>
              <a:rPr lang="en-US" dirty="0" smtClean="0"/>
              <a:t>Bootstrap includes HTML and CSS based on designing templates for forms, buttons, tables, navigation bar, models and many other.</a:t>
            </a:r>
          </a:p>
          <a:p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Bootstrap?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script &gt; tag :</a:t>
            </a:r>
          </a:p>
          <a:p>
            <a:r>
              <a:rPr lang="en-US" dirty="0" smtClean="0"/>
              <a:t>The &lt;script&gt; tag is used to define a client-side script.</a:t>
            </a:r>
          </a:p>
          <a:p>
            <a:r>
              <a:rPr lang="en-US" dirty="0" smtClean="0"/>
              <a:t>The &lt;script&gt; element contains scripting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noscript &gt; tag: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&lt; noscript &gt; tag is used to provide an alternate content for users that have disabled scripts in their browser.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5635"/>
            <a:ext cx="8761412" cy="4373217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jQuery is to make it much easier to use JavaScript on your website.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You Should Already Know?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CSS / JavaScript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What are jQuery library features?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event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Effects &amp; animations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6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animations allows most HTML elements without using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CSS animation, you must specify some key frames for the animation.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frames holds the style of an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8357"/>
            <a:ext cx="8761412" cy="4473145"/>
          </a:xfrm>
        </p:spPr>
        <p:txBody>
          <a:bodyPr/>
          <a:lstStyle/>
          <a:p>
            <a:r>
              <a:rPr lang="en-US" dirty="0" smtClean="0"/>
              <a:t>@keyframes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Animation-delay</a:t>
            </a:r>
          </a:p>
          <a:p>
            <a:r>
              <a:rPr lang="en-US" dirty="0" smtClean="0"/>
              <a:t>Animation-direction</a:t>
            </a:r>
          </a:p>
          <a:p>
            <a:r>
              <a:rPr lang="en-US" dirty="0" smtClean="0"/>
              <a:t>Animation-duration</a:t>
            </a:r>
          </a:p>
          <a:p>
            <a:r>
              <a:rPr lang="en-US" dirty="0" smtClean="0"/>
              <a:t>Animation-fill-mode</a:t>
            </a:r>
          </a:p>
          <a:p>
            <a:r>
              <a:rPr lang="en-US" dirty="0" smtClean="0"/>
              <a:t>Animation-iteration-count</a:t>
            </a:r>
          </a:p>
          <a:p>
            <a:r>
              <a:rPr lang="en-US" dirty="0" smtClean="0"/>
              <a:t>Animation-timing-function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0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Curve for the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14954"/>
            <a:ext cx="8761412" cy="4443045"/>
          </a:xfrm>
        </p:spPr>
        <p:txBody>
          <a:bodyPr>
            <a:normAutofit/>
          </a:bodyPr>
          <a:lstStyle/>
          <a:p>
            <a:r>
              <a:rPr lang="en-US" dirty="0" smtClean="0"/>
              <a:t>The animation-timing-function property specifies the speed curve of the animation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It has the following values:</a:t>
            </a:r>
          </a:p>
          <a:p>
            <a:r>
              <a:rPr lang="en-US" dirty="0" smtClean="0"/>
              <a:t>Ease (default)</a:t>
            </a:r>
          </a:p>
          <a:p>
            <a:r>
              <a:rPr lang="en-US" dirty="0" smtClean="0"/>
              <a:t>Linear (start to end)</a:t>
            </a:r>
          </a:p>
          <a:p>
            <a:r>
              <a:rPr lang="en-US" dirty="0" smtClean="0"/>
              <a:t>Ease-in (slow start)</a:t>
            </a:r>
          </a:p>
          <a:p>
            <a:r>
              <a:rPr lang="en-US" dirty="0" smtClean="0"/>
              <a:t>Ease-out (slow end)</a:t>
            </a:r>
          </a:p>
          <a:p>
            <a:r>
              <a:rPr lang="en-US" dirty="0" smtClean="0"/>
              <a:t>Ease-in-out (slow start and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1554</TotalTime>
  <Words>473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Images &amp; Animation</vt:lpstr>
      <vt:lpstr>Group Members</vt:lpstr>
      <vt:lpstr>CSS</vt:lpstr>
      <vt:lpstr>Bootstrap</vt:lpstr>
      <vt:lpstr>JavaScript</vt:lpstr>
      <vt:lpstr>jQuery</vt:lpstr>
      <vt:lpstr>CSS Animations</vt:lpstr>
      <vt:lpstr>CSS Animation Properties</vt:lpstr>
      <vt:lpstr>Speed Curve for the Animation</vt:lpstr>
      <vt:lpstr>CSS Images</vt:lpstr>
      <vt:lpstr>CSS Images</vt:lpstr>
      <vt:lpstr>CSS Images</vt:lpstr>
      <vt:lpstr>References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&amp; Animation</dc:title>
  <dc:creator>Anugu,Sai Varun Reddy</dc:creator>
  <cp:lastModifiedBy>Anugu,Sai Varun Reddy</cp:lastModifiedBy>
  <cp:revision>25</cp:revision>
  <dcterms:created xsi:type="dcterms:W3CDTF">2018-11-12T18:38:11Z</dcterms:created>
  <dcterms:modified xsi:type="dcterms:W3CDTF">2018-11-14T04:29:35Z</dcterms:modified>
</cp:coreProperties>
</file>