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67E96-395F-473B-98D8-D37092D5589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F474DC-BFAF-4FAE-85A5-36192C1F43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Technologies Used:</a:t>
          </a:r>
          <a:endParaRPr lang="en-US" dirty="0"/>
        </a:p>
      </dgm:t>
    </dgm:pt>
    <dgm:pt modelId="{35F5004D-1A6C-41CE-8123-9073E1C2C693}" type="parTrans" cxnId="{DC8EC311-A487-4C82-BB3A-390723796D3B}">
      <dgm:prSet/>
      <dgm:spPr/>
      <dgm:t>
        <a:bodyPr/>
        <a:lstStyle/>
        <a:p>
          <a:endParaRPr lang="en-US"/>
        </a:p>
      </dgm:t>
    </dgm:pt>
    <dgm:pt modelId="{71DB4E58-C6A5-4CBD-8D7D-033BBD11B104}" type="sibTrans" cxnId="{DC8EC311-A487-4C82-BB3A-390723796D3B}">
      <dgm:prSet/>
      <dgm:spPr/>
      <dgm:t>
        <a:bodyPr/>
        <a:lstStyle/>
        <a:p>
          <a:endParaRPr lang="en-US"/>
        </a:p>
      </dgm:t>
    </dgm:pt>
    <dgm:pt modelId="{45EE1EBB-263D-4034-8306-AB5BDD136B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Frontend:</a:t>
          </a:r>
          <a:endParaRPr lang="en-US"/>
        </a:p>
      </dgm:t>
    </dgm:pt>
    <dgm:pt modelId="{867F2042-3E64-4178-B179-4FE8B162FDB4}" type="parTrans" cxnId="{00FFD4B2-E1F9-4592-95BC-033BAEF46067}">
      <dgm:prSet/>
      <dgm:spPr/>
      <dgm:t>
        <a:bodyPr/>
        <a:lstStyle/>
        <a:p>
          <a:endParaRPr lang="en-US"/>
        </a:p>
      </dgm:t>
    </dgm:pt>
    <dgm:pt modelId="{45E21A31-E7D6-4499-946F-75BA15A6CD20}" type="sibTrans" cxnId="{00FFD4B2-E1F9-4592-95BC-033BAEF46067}">
      <dgm:prSet/>
      <dgm:spPr/>
      <dgm:t>
        <a:bodyPr/>
        <a:lstStyle/>
        <a:p>
          <a:endParaRPr lang="en-US"/>
        </a:p>
      </dgm:t>
    </dgm:pt>
    <dgm:pt modelId="{12C6D1CA-48E2-474B-AF3E-EC16436066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HTML, CSS, JavaScript (Chart.js) for responsive design and interactive elements.</a:t>
          </a:r>
          <a:endParaRPr lang="en-US"/>
        </a:p>
      </dgm:t>
    </dgm:pt>
    <dgm:pt modelId="{D032D098-F3B9-4C26-A17B-298009146BFA}" type="parTrans" cxnId="{A05C8F1D-1DEE-4B1C-9E3D-7148667FF330}">
      <dgm:prSet/>
      <dgm:spPr/>
      <dgm:t>
        <a:bodyPr/>
        <a:lstStyle/>
        <a:p>
          <a:endParaRPr lang="en-US"/>
        </a:p>
      </dgm:t>
    </dgm:pt>
    <dgm:pt modelId="{968EA7C4-61B8-44BF-9135-83D716DFBB30}" type="sibTrans" cxnId="{A05C8F1D-1DEE-4B1C-9E3D-7148667FF330}">
      <dgm:prSet/>
      <dgm:spPr/>
      <dgm:t>
        <a:bodyPr/>
        <a:lstStyle/>
        <a:p>
          <a:endParaRPr lang="en-US"/>
        </a:p>
      </dgm:t>
    </dgm:pt>
    <dgm:pt modelId="{F3EDC1ED-42F9-4213-8A1D-24555BF549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Backend:</a:t>
          </a:r>
          <a:endParaRPr lang="en-US"/>
        </a:p>
      </dgm:t>
    </dgm:pt>
    <dgm:pt modelId="{8712308E-E07F-4DD4-A606-9ABFED8C8246}" type="parTrans" cxnId="{59CBE994-DABA-4AED-AD71-E542BF44636A}">
      <dgm:prSet/>
      <dgm:spPr/>
      <dgm:t>
        <a:bodyPr/>
        <a:lstStyle/>
        <a:p>
          <a:endParaRPr lang="en-US"/>
        </a:p>
      </dgm:t>
    </dgm:pt>
    <dgm:pt modelId="{EA111E9E-382C-4BF2-8D35-1F21CBF2E10E}" type="sibTrans" cxnId="{59CBE994-DABA-4AED-AD71-E542BF44636A}">
      <dgm:prSet/>
      <dgm:spPr/>
      <dgm:t>
        <a:bodyPr/>
        <a:lstStyle/>
        <a:p>
          <a:endParaRPr lang="en-US"/>
        </a:p>
      </dgm:t>
    </dgm:pt>
    <dgm:pt modelId="{7DC7E8BD-E810-4B0E-8ABC-758E48CB4C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PHP and Flask (Python) for handling server-side operations and APIs.</a:t>
          </a:r>
          <a:endParaRPr lang="en-US"/>
        </a:p>
      </dgm:t>
    </dgm:pt>
    <dgm:pt modelId="{1F197BC4-0B84-4780-BF3F-738FEC3AFA34}" type="parTrans" cxnId="{0894114B-E86B-4DBB-8C90-245F1242ECB9}">
      <dgm:prSet/>
      <dgm:spPr/>
      <dgm:t>
        <a:bodyPr/>
        <a:lstStyle/>
        <a:p>
          <a:endParaRPr lang="en-US"/>
        </a:p>
      </dgm:t>
    </dgm:pt>
    <dgm:pt modelId="{C97A5835-61F2-4FB0-905D-89D4DCF8C8D8}" type="sibTrans" cxnId="{0894114B-E86B-4DBB-8C90-245F1242ECB9}">
      <dgm:prSet/>
      <dgm:spPr/>
      <dgm:t>
        <a:bodyPr/>
        <a:lstStyle/>
        <a:p>
          <a:endParaRPr lang="en-US"/>
        </a:p>
      </dgm:t>
    </dgm:pt>
    <dgm:pt modelId="{C5EFFE89-EBA7-4C6A-B707-51C9851983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Database:</a:t>
          </a:r>
          <a:endParaRPr lang="en-US"/>
        </a:p>
      </dgm:t>
    </dgm:pt>
    <dgm:pt modelId="{316C1CC2-3238-489C-B70F-4D9F7731D068}" type="parTrans" cxnId="{4D47BCD5-790C-49DC-8117-7B3059E01301}">
      <dgm:prSet/>
      <dgm:spPr/>
      <dgm:t>
        <a:bodyPr/>
        <a:lstStyle/>
        <a:p>
          <a:endParaRPr lang="en-US"/>
        </a:p>
      </dgm:t>
    </dgm:pt>
    <dgm:pt modelId="{8B7B41AE-4D91-4AF1-A4EA-E45A5C7A4A68}" type="sibTrans" cxnId="{4D47BCD5-790C-49DC-8117-7B3059E01301}">
      <dgm:prSet/>
      <dgm:spPr/>
      <dgm:t>
        <a:bodyPr/>
        <a:lstStyle/>
        <a:p>
          <a:endParaRPr lang="en-US"/>
        </a:p>
      </dgm:t>
    </dgm:pt>
    <dgm:pt modelId="{9CF3A740-13A3-42D8-8D2F-D6AA058046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MySQL for storing data related to movies, users, reviews, and genres.</a:t>
          </a:r>
          <a:endParaRPr lang="en-US"/>
        </a:p>
      </dgm:t>
    </dgm:pt>
    <dgm:pt modelId="{C2854E50-86FA-47DE-93B8-22D069E5F073}" type="parTrans" cxnId="{284344CE-E5B2-4EE6-A567-54E32BC4F595}">
      <dgm:prSet/>
      <dgm:spPr/>
      <dgm:t>
        <a:bodyPr/>
        <a:lstStyle/>
        <a:p>
          <a:endParaRPr lang="en-US"/>
        </a:p>
      </dgm:t>
    </dgm:pt>
    <dgm:pt modelId="{1FA2DCB8-F274-4DBC-81FB-1C642A3EAF79}" type="sibTrans" cxnId="{284344CE-E5B2-4EE6-A567-54E32BC4F595}">
      <dgm:prSet/>
      <dgm:spPr/>
      <dgm:t>
        <a:bodyPr/>
        <a:lstStyle/>
        <a:p>
          <a:endParaRPr lang="en-US"/>
        </a:p>
      </dgm:t>
    </dgm:pt>
    <dgm:pt modelId="{6F8F56C3-4FF1-47E9-900F-263A63496E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Visualization:</a:t>
          </a:r>
          <a:endParaRPr lang="en-US"/>
        </a:p>
      </dgm:t>
    </dgm:pt>
    <dgm:pt modelId="{A6684666-22F2-4442-BA98-24FBDB8FE1CB}" type="parTrans" cxnId="{A8B98E55-D18B-47B2-8E1D-78EACC8F7175}">
      <dgm:prSet/>
      <dgm:spPr/>
      <dgm:t>
        <a:bodyPr/>
        <a:lstStyle/>
        <a:p>
          <a:endParaRPr lang="en-US"/>
        </a:p>
      </dgm:t>
    </dgm:pt>
    <dgm:pt modelId="{7D19F50B-0F05-45E2-9A87-E288AE46EFDD}" type="sibTrans" cxnId="{A8B98E55-D18B-47B2-8E1D-78EACC8F7175}">
      <dgm:prSet/>
      <dgm:spPr/>
      <dgm:t>
        <a:bodyPr/>
        <a:lstStyle/>
        <a:p>
          <a:endParaRPr lang="en-US"/>
        </a:p>
      </dgm:t>
    </dgm:pt>
    <dgm:pt modelId="{B5CB64F9-C730-4823-B00D-3FF7608A1E2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Chart.js for creating dynamic and interactive graphs.</a:t>
          </a:r>
          <a:endParaRPr lang="en-US"/>
        </a:p>
      </dgm:t>
    </dgm:pt>
    <dgm:pt modelId="{D85C2477-43F0-4BD0-B324-3F157EE9EFAF}" type="parTrans" cxnId="{9AF7DE62-CA86-4CFE-86BA-B05F740168BA}">
      <dgm:prSet/>
      <dgm:spPr/>
      <dgm:t>
        <a:bodyPr/>
        <a:lstStyle/>
        <a:p>
          <a:endParaRPr lang="en-US"/>
        </a:p>
      </dgm:t>
    </dgm:pt>
    <dgm:pt modelId="{6DCF48A0-EFE6-40A3-B8C5-1E4B8ABE319C}" type="sibTrans" cxnId="{9AF7DE62-CA86-4CFE-86BA-B05F740168BA}">
      <dgm:prSet/>
      <dgm:spPr/>
      <dgm:t>
        <a:bodyPr/>
        <a:lstStyle/>
        <a:p>
          <a:endParaRPr lang="en-US"/>
        </a:p>
      </dgm:t>
    </dgm:pt>
    <dgm:pt modelId="{DC03724E-653E-48B4-991F-D9F083BF27B7}" type="pres">
      <dgm:prSet presAssocID="{63767E96-395F-473B-98D8-D37092D55896}" presName="root" presStyleCnt="0">
        <dgm:presLayoutVars>
          <dgm:dir/>
          <dgm:resizeHandles val="exact"/>
        </dgm:presLayoutVars>
      </dgm:prSet>
      <dgm:spPr/>
    </dgm:pt>
    <dgm:pt modelId="{9F77B062-5441-4D86-A75C-F2AFC7FBD124}" type="pres">
      <dgm:prSet presAssocID="{FCF474DC-BFAF-4FAE-85A5-36192C1F43DA}" presName="compNode" presStyleCnt="0"/>
      <dgm:spPr/>
    </dgm:pt>
    <dgm:pt modelId="{0415A355-CB7A-45C3-9836-D5304237769F}" type="pres">
      <dgm:prSet presAssocID="{FCF474DC-BFAF-4FAE-85A5-36192C1F43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CF0B8DE-19EB-4E72-AD06-B6A24427933D}" type="pres">
      <dgm:prSet presAssocID="{FCF474DC-BFAF-4FAE-85A5-36192C1F43DA}" presName="iconSpace" presStyleCnt="0"/>
      <dgm:spPr/>
    </dgm:pt>
    <dgm:pt modelId="{019D75FD-A184-4606-90E3-5C4EC65F1609}" type="pres">
      <dgm:prSet presAssocID="{FCF474DC-BFAF-4FAE-85A5-36192C1F43DA}" presName="parTx" presStyleLbl="revTx" presStyleIdx="0" presStyleCnt="10">
        <dgm:presLayoutVars>
          <dgm:chMax val="0"/>
          <dgm:chPref val="0"/>
        </dgm:presLayoutVars>
      </dgm:prSet>
      <dgm:spPr/>
    </dgm:pt>
    <dgm:pt modelId="{067C2155-4D33-442E-BEF7-AD5033F7B44A}" type="pres">
      <dgm:prSet presAssocID="{FCF474DC-BFAF-4FAE-85A5-36192C1F43DA}" presName="txSpace" presStyleCnt="0"/>
      <dgm:spPr/>
    </dgm:pt>
    <dgm:pt modelId="{5BA923E6-E9E4-4FA0-B2B4-62FA70B71BAB}" type="pres">
      <dgm:prSet presAssocID="{FCF474DC-BFAF-4FAE-85A5-36192C1F43DA}" presName="desTx" presStyleLbl="revTx" presStyleIdx="1" presStyleCnt="10">
        <dgm:presLayoutVars/>
      </dgm:prSet>
      <dgm:spPr/>
    </dgm:pt>
    <dgm:pt modelId="{53C36AB7-E6DC-4027-8E04-5B7BAB87C3C8}" type="pres">
      <dgm:prSet presAssocID="{71DB4E58-C6A5-4CBD-8D7D-033BBD11B104}" presName="sibTrans" presStyleCnt="0"/>
      <dgm:spPr/>
    </dgm:pt>
    <dgm:pt modelId="{6A2AD187-19AC-4841-B4A6-BBC6148B77D7}" type="pres">
      <dgm:prSet presAssocID="{45EE1EBB-263D-4034-8306-AB5BDD136B72}" presName="compNode" presStyleCnt="0"/>
      <dgm:spPr/>
    </dgm:pt>
    <dgm:pt modelId="{5E4019C9-2C1B-451D-97A3-0D2B5B1FA12A}" type="pres">
      <dgm:prSet presAssocID="{45EE1EBB-263D-4034-8306-AB5BDD136B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CEABFB-55AE-40B7-BFDB-4BDBDEF4A24E}" type="pres">
      <dgm:prSet presAssocID="{45EE1EBB-263D-4034-8306-AB5BDD136B72}" presName="iconSpace" presStyleCnt="0"/>
      <dgm:spPr/>
    </dgm:pt>
    <dgm:pt modelId="{4295028B-D52F-4A8D-8194-8E973D25937A}" type="pres">
      <dgm:prSet presAssocID="{45EE1EBB-263D-4034-8306-AB5BDD136B72}" presName="parTx" presStyleLbl="revTx" presStyleIdx="2" presStyleCnt="10">
        <dgm:presLayoutVars>
          <dgm:chMax val="0"/>
          <dgm:chPref val="0"/>
        </dgm:presLayoutVars>
      </dgm:prSet>
      <dgm:spPr/>
    </dgm:pt>
    <dgm:pt modelId="{52A05503-9EE1-4182-866B-19D4E1008D76}" type="pres">
      <dgm:prSet presAssocID="{45EE1EBB-263D-4034-8306-AB5BDD136B72}" presName="txSpace" presStyleCnt="0"/>
      <dgm:spPr/>
    </dgm:pt>
    <dgm:pt modelId="{C4482139-6AC2-4947-94DC-A6E538DBFC08}" type="pres">
      <dgm:prSet presAssocID="{45EE1EBB-263D-4034-8306-AB5BDD136B72}" presName="desTx" presStyleLbl="revTx" presStyleIdx="3" presStyleCnt="10">
        <dgm:presLayoutVars/>
      </dgm:prSet>
      <dgm:spPr/>
    </dgm:pt>
    <dgm:pt modelId="{9DCA18BE-70E5-4285-B36F-C50E646F02D7}" type="pres">
      <dgm:prSet presAssocID="{45E21A31-E7D6-4499-946F-75BA15A6CD20}" presName="sibTrans" presStyleCnt="0"/>
      <dgm:spPr/>
    </dgm:pt>
    <dgm:pt modelId="{BA1B2681-4F03-4F72-86E4-4D77D6614A34}" type="pres">
      <dgm:prSet presAssocID="{F3EDC1ED-42F9-4213-8A1D-24555BF5494F}" presName="compNode" presStyleCnt="0"/>
      <dgm:spPr/>
    </dgm:pt>
    <dgm:pt modelId="{D5ED29A9-DFC1-490C-A9D7-339779C0FF97}" type="pres">
      <dgm:prSet presAssocID="{F3EDC1ED-42F9-4213-8A1D-24555BF549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565529B-DBEE-4305-90E9-B1E41CD557C4}" type="pres">
      <dgm:prSet presAssocID="{F3EDC1ED-42F9-4213-8A1D-24555BF5494F}" presName="iconSpace" presStyleCnt="0"/>
      <dgm:spPr/>
    </dgm:pt>
    <dgm:pt modelId="{86D8DF21-B8F6-46AF-9248-8999C78E801A}" type="pres">
      <dgm:prSet presAssocID="{F3EDC1ED-42F9-4213-8A1D-24555BF5494F}" presName="parTx" presStyleLbl="revTx" presStyleIdx="4" presStyleCnt="10">
        <dgm:presLayoutVars>
          <dgm:chMax val="0"/>
          <dgm:chPref val="0"/>
        </dgm:presLayoutVars>
      </dgm:prSet>
      <dgm:spPr/>
    </dgm:pt>
    <dgm:pt modelId="{95AA1976-A635-454A-939A-0D6D5B86AFFA}" type="pres">
      <dgm:prSet presAssocID="{F3EDC1ED-42F9-4213-8A1D-24555BF5494F}" presName="txSpace" presStyleCnt="0"/>
      <dgm:spPr/>
    </dgm:pt>
    <dgm:pt modelId="{5C9B0FE3-427B-499E-870B-E4889983A128}" type="pres">
      <dgm:prSet presAssocID="{F3EDC1ED-42F9-4213-8A1D-24555BF5494F}" presName="desTx" presStyleLbl="revTx" presStyleIdx="5" presStyleCnt="10">
        <dgm:presLayoutVars/>
      </dgm:prSet>
      <dgm:spPr/>
    </dgm:pt>
    <dgm:pt modelId="{702B17CA-5A4E-49B3-A7FD-5FB29CC4D79C}" type="pres">
      <dgm:prSet presAssocID="{EA111E9E-382C-4BF2-8D35-1F21CBF2E10E}" presName="sibTrans" presStyleCnt="0"/>
      <dgm:spPr/>
    </dgm:pt>
    <dgm:pt modelId="{62863023-C5B8-41C3-9126-7AF6630B8B10}" type="pres">
      <dgm:prSet presAssocID="{C5EFFE89-EBA7-4C6A-B707-51C985198315}" presName="compNode" presStyleCnt="0"/>
      <dgm:spPr/>
    </dgm:pt>
    <dgm:pt modelId="{451EED5A-2FAA-47FE-9B6A-439AD08A7477}" type="pres">
      <dgm:prSet presAssocID="{C5EFFE89-EBA7-4C6A-B707-51C9851983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9391CF-59B5-45C4-8EFB-41A86E37816B}" type="pres">
      <dgm:prSet presAssocID="{C5EFFE89-EBA7-4C6A-B707-51C985198315}" presName="iconSpace" presStyleCnt="0"/>
      <dgm:spPr/>
    </dgm:pt>
    <dgm:pt modelId="{1DCE3D4D-9168-4101-83DA-6D697B403BC3}" type="pres">
      <dgm:prSet presAssocID="{C5EFFE89-EBA7-4C6A-B707-51C985198315}" presName="parTx" presStyleLbl="revTx" presStyleIdx="6" presStyleCnt="10">
        <dgm:presLayoutVars>
          <dgm:chMax val="0"/>
          <dgm:chPref val="0"/>
        </dgm:presLayoutVars>
      </dgm:prSet>
      <dgm:spPr/>
    </dgm:pt>
    <dgm:pt modelId="{5FAAB826-B0FF-4105-8C20-DF57F3276A0B}" type="pres">
      <dgm:prSet presAssocID="{C5EFFE89-EBA7-4C6A-B707-51C985198315}" presName="txSpace" presStyleCnt="0"/>
      <dgm:spPr/>
    </dgm:pt>
    <dgm:pt modelId="{9FD6FA00-1A23-4945-A266-C39D197B162C}" type="pres">
      <dgm:prSet presAssocID="{C5EFFE89-EBA7-4C6A-B707-51C985198315}" presName="desTx" presStyleLbl="revTx" presStyleIdx="7" presStyleCnt="10">
        <dgm:presLayoutVars/>
      </dgm:prSet>
      <dgm:spPr/>
    </dgm:pt>
    <dgm:pt modelId="{D7BF5EF6-4D6F-481C-8A52-AD052D456DFF}" type="pres">
      <dgm:prSet presAssocID="{8B7B41AE-4D91-4AF1-A4EA-E45A5C7A4A68}" presName="sibTrans" presStyleCnt="0"/>
      <dgm:spPr/>
    </dgm:pt>
    <dgm:pt modelId="{35919543-A59E-4BB5-B574-2BCAD0E051ED}" type="pres">
      <dgm:prSet presAssocID="{6F8F56C3-4FF1-47E9-900F-263A63496E18}" presName="compNode" presStyleCnt="0"/>
      <dgm:spPr/>
    </dgm:pt>
    <dgm:pt modelId="{73013B1A-F44E-4937-B2B2-CA1C6C288E03}" type="pres">
      <dgm:prSet presAssocID="{6F8F56C3-4FF1-47E9-900F-263A63496E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8DF83B-B092-45FC-8FC4-C2EE375130A5}" type="pres">
      <dgm:prSet presAssocID="{6F8F56C3-4FF1-47E9-900F-263A63496E18}" presName="iconSpace" presStyleCnt="0"/>
      <dgm:spPr/>
    </dgm:pt>
    <dgm:pt modelId="{CFF3937B-381F-44AD-B35D-63363CDC9698}" type="pres">
      <dgm:prSet presAssocID="{6F8F56C3-4FF1-47E9-900F-263A63496E18}" presName="parTx" presStyleLbl="revTx" presStyleIdx="8" presStyleCnt="10">
        <dgm:presLayoutVars>
          <dgm:chMax val="0"/>
          <dgm:chPref val="0"/>
        </dgm:presLayoutVars>
      </dgm:prSet>
      <dgm:spPr/>
    </dgm:pt>
    <dgm:pt modelId="{F7B30EDB-BD7D-43E0-A5BF-3073A344AD49}" type="pres">
      <dgm:prSet presAssocID="{6F8F56C3-4FF1-47E9-900F-263A63496E18}" presName="txSpace" presStyleCnt="0"/>
      <dgm:spPr/>
    </dgm:pt>
    <dgm:pt modelId="{980B7ACC-24B2-48B1-B477-E0BC99910960}" type="pres">
      <dgm:prSet presAssocID="{6F8F56C3-4FF1-47E9-900F-263A63496E18}" presName="desTx" presStyleLbl="revTx" presStyleIdx="9" presStyleCnt="10">
        <dgm:presLayoutVars/>
      </dgm:prSet>
      <dgm:spPr/>
    </dgm:pt>
  </dgm:ptLst>
  <dgm:cxnLst>
    <dgm:cxn modelId="{DC8EC311-A487-4C82-BB3A-390723796D3B}" srcId="{63767E96-395F-473B-98D8-D37092D55896}" destId="{FCF474DC-BFAF-4FAE-85A5-36192C1F43DA}" srcOrd="0" destOrd="0" parTransId="{35F5004D-1A6C-41CE-8123-9073E1C2C693}" sibTransId="{71DB4E58-C6A5-4CBD-8D7D-033BBD11B104}"/>
    <dgm:cxn modelId="{1E702612-D69E-4E60-AC21-9A0B5B9A8335}" type="presOf" srcId="{C5EFFE89-EBA7-4C6A-B707-51C985198315}" destId="{1DCE3D4D-9168-4101-83DA-6D697B403BC3}" srcOrd="0" destOrd="0" presId="urn:microsoft.com/office/officeart/2018/2/layout/IconLabelDescriptionList"/>
    <dgm:cxn modelId="{A05C8F1D-1DEE-4B1C-9E3D-7148667FF330}" srcId="{45EE1EBB-263D-4034-8306-AB5BDD136B72}" destId="{12C6D1CA-48E2-474B-AF3E-EC16436066FB}" srcOrd="0" destOrd="0" parTransId="{D032D098-F3B9-4C26-A17B-298009146BFA}" sibTransId="{968EA7C4-61B8-44BF-9135-83D716DFBB30}"/>
    <dgm:cxn modelId="{9239C525-CBE6-4D95-9F87-359C39148D83}" type="presOf" srcId="{B5CB64F9-C730-4823-B00D-3FF7608A1E2B}" destId="{980B7ACC-24B2-48B1-B477-E0BC99910960}" srcOrd="0" destOrd="0" presId="urn:microsoft.com/office/officeart/2018/2/layout/IconLabelDescriptionList"/>
    <dgm:cxn modelId="{477AA42E-F026-445A-833E-05D907637484}" type="presOf" srcId="{7DC7E8BD-E810-4B0E-8ABC-758E48CB4C1F}" destId="{5C9B0FE3-427B-499E-870B-E4889983A128}" srcOrd="0" destOrd="0" presId="urn:microsoft.com/office/officeart/2018/2/layout/IconLabelDescriptionList"/>
    <dgm:cxn modelId="{0C5B9A30-1DC4-40CE-8C35-91D8B6691F3D}" type="presOf" srcId="{63767E96-395F-473B-98D8-D37092D55896}" destId="{DC03724E-653E-48B4-991F-D9F083BF27B7}" srcOrd="0" destOrd="0" presId="urn:microsoft.com/office/officeart/2018/2/layout/IconLabelDescriptionList"/>
    <dgm:cxn modelId="{42DD5F3C-8268-46D1-8307-C5820F453D03}" type="presOf" srcId="{12C6D1CA-48E2-474B-AF3E-EC16436066FB}" destId="{C4482139-6AC2-4947-94DC-A6E538DBFC08}" srcOrd="0" destOrd="0" presId="urn:microsoft.com/office/officeart/2018/2/layout/IconLabelDescriptionList"/>
    <dgm:cxn modelId="{C86B205B-564C-43F0-ABE4-7CCB9C34091E}" type="presOf" srcId="{45EE1EBB-263D-4034-8306-AB5BDD136B72}" destId="{4295028B-D52F-4A8D-8194-8E973D25937A}" srcOrd="0" destOrd="0" presId="urn:microsoft.com/office/officeart/2018/2/layout/IconLabelDescriptionList"/>
    <dgm:cxn modelId="{9AF7DE62-CA86-4CFE-86BA-B05F740168BA}" srcId="{6F8F56C3-4FF1-47E9-900F-263A63496E18}" destId="{B5CB64F9-C730-4823-B00D-3FF7608A1E2B}" srcOrd="0" destOrd="0" parTransId="{D85C2477-43F0-4BD0-B324-3F157EE9EFAF}" sibTransId="{6DCF48A0-EFE6-40A3-B8C5-1E4B8ABE319C}"/>
    <dgm:cxn modelId="{0894114B-E86B-4DBB-8C90-245F1242ECB9}" srcId="{F3EDC1ED-42F9-4213-8A1D-24555BF5494F}" destId="{7DC7E8BD-E810-4B0E-8ABC-758E48CB4C1F}" srcOrd="0" destOrd="0" parTransId="{1F197BC4-0B84-4780-BF3F-738FEC3AFA34}" sibTransId="{C97A5835-61F2-4FB0-905D-89D4DCF8C8D8}"/>
    <dgm:cxn modelId="{ADFD484F-430B-498A-B6CC-C4CFBBE8E3A9}" type="presOf" srcId="{9CF3A740-13A3-42D8-8D2F-D6AA05804634}" destId="{9FD6FA00-1A23-4945-A266-C39D197B162C}" srcOrd="0" destOrd="0" presId="urn:microsoft.com/office/officeart/2018/2/layout/IconLabelDescriptionList"/>
    <dgm:cxn modelId="{5AC28655-9F9C-4277-B200-1A59551C1EA8}" type="presOf" srcId="{6F8F56C3-4FF1-47E9-900F-263A63496E18}" destId="{CFF3937B-381F-44AD-B35D-63363CDC9698}" srcOrd="0" destOrd="0" presId="urn:microsoft.com/office/officeart/2018/2/layout/IconLabelDescriptionList"/>
    <dgm:cxn modelId="{A8B98E55-D18B-47B2-8E1D-78EACC8F7175}" srcId="{63767E96-395F-473B-98D8-D37092D55896}" destId="{6F8F56C3-4FF1-47E9-900F-263A63496E18}" srcOrd="4" destOrd="0" parTransId="{A6684666-22F2-4442-BA98-24FBDB8FE1CB}" sibTransId="{7D19F50B-0F05-45E2-9A87-E288AE46EFDD}"/>
    <dgm:cxn modelId="{59CBE994-DABA-4AED-AD71-E542BF44636A}" srcId="{63767E96-395F-473B-98D8-D37092D55896}" destId="{F3EDC1ED-42F9-4213-8A1D-24555BF5494F}" srcOrd="2" destOrd="0" parTransId="{8712308E-E07F-4DD4-A606-9ABFED8C8246}" sibTransId="{EA111E9E-382C-4BF2-8D35-1F21CBF2E10E}"/>
    <dgm:cxn modelId="{00FFD4B2-E1F9-4592-95BC-033BAEF46067}" srcId="{63767E96-395F-473B-98D8-D37092D55896}" destId="{45EE1EBB-263D-4034-8306-AB5BDD136B72}" srcOrd="1" destOrd="0" parTransId="{867F2042-3E64-4178-B179-4FE8B162FDB4}" sibTransId="{45E21A31-E7D6-4499-946F-75BA15A6CD20}"/>
    <dgm:cxn modelId="{4757BFCC-6B75-48BA-8800-A1D8BA1DA78A}" type="presOf" srcId="{F3EDC1ED-42F9-4213-8A1D-24555BF5494F}" destId="{86D8DF21-B8F6-46AF-9248-8999C78E801A}" srcOrd="0" destOrd="0" presId="urn:microsoft.com/office/officeart/2018/2/layout/IconLabelDescriptionList"/>
    <dgm:cxn modelId="{284344CE-E5B2-4EE6-A567-54E32BC4F595}" srcId="{C5EFFE89-EBA7-4C6A-B707-51C985198315}" destId="{9CF3A740-13A3-42D8-8D2F-D6AA05804634}" srcOrd="0" destOrd="0" parTransId="{C2854E50-86FA-47DE-93B8-22D069E5F073}" sibTransId="{1FA2DCB8-F274-4DBC-81FB-1C642A3EAF79}"/>
    <dgm:cxn modelId="{4D47BCD5-790C-49DC-8117-7B3059E01301}" srcId="{63767E96-395F-473B-98D8-D37092D55896}" destId="{C5EFFE89-EBA7-4C6A-B707-51C985198315}" srcOrd="3" destOrd="0" parTransId="{316C1CC2-3238-489C-B70F-4D9F7731D068}" sibTransId="{8B7B41AE-4D91-4AF1-A4EA-E45A5C7A4A68}"/>
    <dgm:cxn modelId="{68B0AAE2-4DB0-4CFB-B620-DF413865CD63}" type="presOf" srcId="{FCF474DC-BFAF-4FAE-85A5-36192C1F43DA}" destId="{019D75FD-A184-4606-90E3-5C4EC65F1609}" srcOrd="0" destOrd="0" presId="urn:microsoft.com/office/officeart/2018/2/layout/IconLabelDescriptionList"/>
    <dgm:cxn modelId="{B9B6E1A5-9DD1-4CAD-8F60-710A48466BF3}" type="presParOf" srcId="{DC03724E-653E-48B4-991F-D9F083BF27B7}" destId="{9F77B062-5441-4D86-A75C-F2AFC7FBD124}" srcOrd="0" destOrd="0" presId="urn:microsoft.com/office/officeart/2018/2/layout/IconLabelDescriptionList"/>
    <dgm:cxn modelId="{EC1B9E4C-1133-496F-8FD9-657C0845B8B1}" type="presParOf" srcId="{9F77B062-5441-4D86-A75C-F2AFC7FBD124}" destId="{0415A355-CB7A-45C3-9836-D5304237769F}" srcOrd="0" destOrd="0" presId="urn:microsoft.com/office/officeart/2018/2/layout/IconLabelDescriptionList"/>
    <dgm:cxn modelId="{A2903EC3-07DF-4938-8758-7B6B60EA8956}" type="presParOf" srcId="{9F77B062-5441-4D86-A75C-F2AFC7FBD124}" destId="{0CF0B8DE-19EB-4E72-AD06-B6A24427933D}" srcOrd="1" destOrd="0" presId="urn:microsoft.com/office/officeart/2018/2/layout/IconLabelDescriptionList"/>
    <dgm:cxn modelId="{2501E8F3-C6D2-46D7-A2C9-210402B3FB77}" type="presParOf" srcId="{9F77B062-5441-4D86-A75C-F2AFC7FBD124}" destId="{019D75FD-A184-4606-90E3-5C4EC65F1609}" srcOrd="2" destOrd="0" presId="urn:microsoft.com/office/officeart/2018/2/layout/IconLabelDescriptionList"/>
    <dgm:cxn modelId="{B68B9D25-983C-48A0-9364-4C2A5A2C6C75}" type="presParOf" srcId="{9F77B062-5441-4D86-A75C-F2AFC7FBD124}" destId="{067C2155-4D33-442E-BEF7-AD5033F7B44A}" srcOrd="3" destOrd="0" presId="urn:microsoft.com/office/officeart/2018/2/layout/IconLabelDescriptionList"/>
    <dgm:cxn modelId="{7B19EB10-C156-4D71-941E-AEEAE032CEF6}" type="presParOf" srcId="{9F77B062-5441-4D86-A75C-F2AFC7FBD124}" destId="{5BA923E6-E9E4-4FA0-B2B4-62FA70B71BAB}" srcOrd="4" destOrd="0" presId="urn:microsoft.com/office/officeart/2018/2/layout/IconLabelDescriptionList"/>
    <dgm:cxn modelId="{1E41844F-BCB2-411A-8FCD-9959066C4376}" type="presParOf" srcId="{DC03724E-653E-48B4-991F-D9F083BF27B7}" destId="{53C36AB7-E6DC-4027-8E04-5B7BAB87C3C8}" srcOrd="1" destOrd="0" presId="urn:microsoft.com/office/officeart/2018/2/layout/IconLabelDescriptionList"/>
    <dgm:cxn modelId="{1DE81AD7-E485-418B-9C58-B495E5D7432F}" type="presParOf" srcId="{DC03724E-653E-48B4-991F-D9F083BF27B7}" destId="{6A2AD187-19AC-4841-B4A6-BBC6148B77D7}" srcOrd="2" destOrd="0" presId="urn:microsoft.com/office/officeart/2018/2/layout/IconLabelDescriptionList"/>
    <dgm:cxn modelId="{A00BA3B9-C4ED-4D28-9A7B-8572AA9EB6B6}" type="presParOf" srcId="{6A2AD187-19AC-4841-B4A6-BBC6148B77D7}" destId="{5E4019C9-2C1B-451D-97A3-0D2B5B1FA12A}" srcOrd="0" destOrd="0" presId="urn:microsoft.com/office/officeart/2018/2/layout/IconLabelDescriptionList"/>
    <dgm:cxn modelId="{9807D58C-B511-4AB8-AA53-C6B924EDC2C2}" type="presParOf" srcId="{6A2AD187-19AC-4841-B4A6-BBC6148B77D7}" destId="{78CEABFB-55AE-40B7-BFDB-4BDBDEF4A24E}" srcOrd="1" destOrd="0" presId="urn:microsoft.com/office/officeart/2018/2/layout/IconLabelDescriptionList"/>
    <dgm:cxn modelId="{89A80843-3D79-45BC-82CE-2F05ECF96893}" type="presParOf" srcId="{6A2AD187-19AC-4841-B4A6-BBC6148B77D7}" destId="{4295028B-D52F-4A8D-8194-8E973D25937A}" srcOrd="2" destOrd="0" presId="urn:microsoft.com/office/officeart/2018/2/layout/IconLabelDescriptionList"/>
    <dgm:cxn modelId="{5DD8236D-42E8-4869-AAF3-2D2E005ED786}" type="presParOf" srcId="{6A2AD187-19AC-4841-B4A6-BBC6148B77D7}" destId="{52A05503-9EE1-4182-866B-19D4E1008D76}" srcOrd="3" destOrd="0" presId="urn:microsoft.com/office/officeart/2018/2/layout/IconLabelDescriptionList"/>
    <dgm:cxn modelId="{E629B27D-9A79-4441-9321-A51BB8BA601C}" type="presParOf" srcId="{6A2AD187-19AC-4841-B4A6-BBC6148B77D7}" destId="{C4482139-6AC2-4947-94DC-A6E538DBFC08}" srcOrd="4" destOrd="0" presId="urn:microsoft.com/office/officeart/2018/2/layout/IconLabelDescriptionList"/>
    <dgm:cxn modelId="{4E0C3AD2-839E-499C-A3CF-F6174D2C7DD5}" type="presParOf" srcId="{DC03724E-653E-48B4-991F-D9F083BF27B7}" destId="{9DCA18BE-70E5-4285-B36F-C50E646F02D7}" srcOrd="3" destOrd="0" presId="urn:microsoft.com/office/officeart/2018/2/layout/IconLabelDescriptionList"/>
    <dgm:cxn modelId="{FFA6A390-246D-453F-A1EC-101A4D370F65}" type="presParOf" srcId="{DC03724E-653E-48B4-991F-D9F083BF27B7}" destId="{BA1B2681-4F03-4F72-86E4-4D77D6614A34}" srcOrd="4" destOrd="0" presId="urn:microsoft.com/office/officeart/2018/2/layout/IconLabelDescriptionList"/>
    <dgm:cxn modelId="{EAFA6BB9-3692-403F-A35D-802B2EEE8501}" type="presParOf" srcId="{BA1B2681-4F03-4F72-86E4-4D77D6614A34}" destId="{D5ED29A9-DFC1-490C-A9D7-339779C0FF97}" srcOrd="0" destOrd="0" presId="urn:microsoft.com/office/officeart/2018/2/layout/IconLabelDescriptionList"/>
    <dgm:cxn modelId="{96267E8A-3F9D-4979-B74A-1CE39685C747}" type="presParOf" srcId="{BA1B2681-4F03-4F72-86E4-4D77D6614A34}" destId="{7565529B-DBEE-4305-90E9-B1E41CD557C4}" srcOrd="1" destOrd="0" presId="urn:microsoft.com/office/officeart/2018/2/layout/IconLabelDescriptionList"/>
    <dgm:cxn modelId="{C060859F-ACF9-4ACE-BDD0-8EBA45DFE06A}" type="presParOf" srcId="{BA1B2681-4F03-4F72-86E4-4D77D6614A34}" destId="{86D8DF21-B8F6-46AF-9248-8999C78E801A}" srcOrd="2" destOrd="0" presId="urn:microsoft.com/office/officeart/2018/2/layout/IconLabelDescriptionList"/>
    <dgm:cxn modelId="{6786E9A4-9BA5-4797-860A-4FBC4F8E9B7C}" type="presParOf" srcId="{BA1B2681-4F03-4F72-86E4-4D77D6614A34}" destId="{95AA1976-A635-454A-939A-0D6D5B86AFFA}" srcOrd="3" destOrd="0" presId="urn:microsoft.com/office/officeart/2018/2/layout/IconLabelDescriptionList"/>
    <dgm:cxn modelId="{31B096EA-7C82-4F0B-BCB5-DE9792C50291}" type="presParOf" srcId="{BA1B2681-4F03-4F72-86E4-4D77D6614A34}" destId="{5C9B0FE3-427B-499E-870B-E4889983A128}" srcOrd="4" destOrd="0" presId="urn:microsoft.com/office/officeart/2018/2/layout/IconLabelDescriptionList"/>
    <dgm:cxn modelId="{78855C1B-80F1-4587-B7DD-D58E2CBE7399}" type="presParOf" srcId="{DC03724E-653E-48B4-991F-D9F083BF27B7}" destId="{702B17CA-5A4E-49B3-A7FD-5FB29CC4D79C}" srcOrd="5" destOrd="0" presId="urn:microsoft.com/office/officeart/2018/2/layout/IconLabelDescriptionList"/>
    <dgm:cxn modelId="{63FB2460-5DC8-4958-A511-0794B2843502}" type="presParOf" srcId="{DC03724E-653E-48B4-991F-D9F083BF27B7}" destId="{62863023-C5B8-41C3-9126-7AF6630B8B10}" srcOrd="6" destOrd="0" presId="urn:microsoft.com/office/officeart/2018/2/layout/IconLabelDescriptionList"/>
    <dgm:cxn modelId="{9D5C4D2B-9D8B-49E9-BD3A-371580FCDFA3}" type="presParOf" srcId="{62863023-C5B8-41C3-9126-7AF6630B8B10}" destId="{451EED5A-2FAA-47FE-9B6A-439AD08A7477}" srcOrd="0" destOrd="0" presId="urn:microsoft.com/office/officeart/2018/2/layout/IconLabelDescriptionList"/>
    <dgm:cxn modelId="{E869D436-92BB-442E-B4A8-4724BFA0AC33}" type="presParOf" srcId="{62863023-C5B8-41C3-9126-7AF6630B8B10}" destId="{B09391CF-59B5-45C4-8EFB-41A86E37816B}" srcOrd="1" destOrd="0" presId="urn:microsoft.com/office/officeart/2018/2/layout/IconLabelDescriptionList"/>
    <dgm:cxn modelId="{A966134E-9FE3-47D9-B192-AFB547E36AE8}" type="presParOf" srcId="{62863023-C5B8-41C3-9126-7AF6630B8B10}" destId="{1DCE3D4D-9168-4101-83DA-6D697B403BC3}" srcOrd="2" destOrd="0" presId="urn:microsoft.com/office/officeart/2018/2/layout/IconLabelDescriptionList"/>
    <dgm:cxn modelId="{79E2A212-9C83-490F-8A79-F677BA5FE2EC}" type="presParOf" srcId="{62863023-C5B8-41C3-9126-7AF6630B8B10}" destId="{5FAAB826-B0FF-4105-8C20-DF57F3276A0B}" srcOrd="3" destOrd="0" presId="urn:microsoft.com/office/officeart/2018/2/layout/IconLabelDescriptionList"/>
    <dgm:cxn modelId="{9DF60EAA-A649-4A55-8447-8AE201DB9E7D}" type="presParOf" srcId="{62863023-C5B8-41C3-9126-7AF6630B8B10}" destId="{9FD6FA00-1A23-4945-A266-C39D197B162C}" srcOrd="4" destOrd="0" presId="urn:microsoft.com/office/officeart/2018/2/layout/IconLabelDescriptionList"/>
    <dgm:cxn modelId="{06BB1263-1F02-416A-96AF-05297B818749}" type="presParOf" srcId="{DC03724E-653E-48B4-991F-D9F083BF27B7}" destId="{D7BF5EF6-4D6F-481C-8A52-AD052D456DFF}" srcOrd="7" destOrd="0" presId="urn:microsoft.com/office/officeart/2018/2/layout/IconLabelDescriptionList"/>
    <dgm:cxn modelId="{B97C59C6-A677-4A88-8E98-430247139B7B}" type="presParOf" srcId="{DC03724E-653E-48B4-991F-D9F083BF27B7}" destId="{35919543-A59E-4BB5-B574-2BCAD0E051ED}" srcOrd="8" destOrd="0" presId="urn:microsoft.com/office/officeart/2018/2/layout/IconLabelDescriptionList"/>
    <dgm:cxn modelId="{3AAF7364-2780-44DE-81D5-9BC717ADB404}" type="presParOf" srcId="{35919543-A59E-4BB5-B574-2BCAD0E051ED}" destId="{73013B1A-F44E-4937-B2B2-CA1C6C288E03}" srcOrd="0" destOrd="0" presId="urn:microsoft.com/office/officeart/2018/2/layout/IconLabelDescriptionList"/>
    <dgm:cxn modelId="{54701B0C-83DD-45A1-BBEA-20F6D9FE6E1B}" type="presParOf" srcId="{35919543-A59E-4BB5-B574-2BCAD0E051ED}" destId="{0B8DF83B-B092-45FC-8FC4-C2EE375130A5}" srcOrd="1" destOrd="0" presId="urn:microsoft.com/office/officeart/2018/2/layout/IconLabelDescriptionList"/>
    <dgm:cxn modelId="{398422FD-4EA5-4DC3-94AB-58AC4928C3B7}" type="presParOf" srcId="{35919543-A59E-4BB5-B574-2BCAD0E051ED}" destId="{CFF3937B-381F-44AD-B35D-63363CDC9698}" srcOrd="2" destOrd="0" presId="urn:microsoft.com/office/officeart/2018/2/layout/IconLabelDescriptionList"/>
    <dgm:cxn modelId="{15F350ED-8450-4DCD-9C17-692441CA6408}" type="presParOf" srcId="{35919543-A59E-4BB5-B574-2BCAD0E051ED}" destId="{F7B30EDB-BD7D-43E0-A5BF-3073A344AD49}" srcOrd="3" destOrd="0" presId="urn:microsoft.com/office/officeart/2018/2/layout/IconLabelDescriptionList"/>
    <dgm:cxn modelId="{F384893B-59B4-43C8-8C17-06F59E8880AB}" type="presParOf" srcId="{35919543-A59E-4BB5-B574-2BCAD0E051ED}" destId="{980B7ACC-24B2-48B1-B477-E0BC999109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0870C-8AA9-4924-A50F-00356BC8CE2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A1A203E-845E-4DFC-84D7-392E40FBF474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32A24D80-3DC1-4407-961F-5C90C7D34BE5}" type="parTrans" cxnId="{5828ED5C-B56A-458C-8DB7-1A59E4E06DE4}">
      <dgm:prSet/>
      <dgm:spPr/>
      <dgm:t>
        <a:bodyPr/>
        <a:lstStyle/>
        <a:p>
          <a:endParaRPr lang="en-US"/>
        </a:p>
      </dgm:t>
    </dgm:pt>
    <dgm:pt modelId="{31804460-2B11-46AC-BED1-3FE53AFAA926}" type="sibTrans" cxnId="{5828ED5C-B56A-458C-8DB7-1A59E4E06DE4}">
      <dgm:prSet/>
      <dgm:spPr/>
      <dgm:t>
        <a:bodyPr/>
        <a:lstStyle/>
        <a:p>
          <a:endParaRPr lang="en-US"/>
        </a:p>
      </dgm:t>
    </dgm:pt>
    <dgm:pt modelId="{D3E5CB98-0125-4DED-A955-F93E5E286727}">
      <dgm:prSet/>
      <dgm:spPr/>
      <dgm:t>
        <a:bodyPr/>
        <a:lstStyle/>
        <a:p>
          <a:r>
            <a:rPr lang="en-US"/>
            <a:t>Users interact with the web interface to perform tasks like searching for movies or posting reviews.</a:t>
          </a:r>
        </a:p>
      </dgm:t>
    </dgm:pt>
    <dgm:pt modelId="{70792EC9-7652-4102-A0EA-CB67DEE78B19}" type="parTrans" cxnId="{FA2F93FB-352C-4A63-A549-E7FEA383BF3B}">
      <dgm:prSet/>
      <dgm:spPr/>
      <dgm:t>
        <a:bodyPr/>
        <a:lstStyle/>
        <a:p>
          <a:endParaRPr lang="en-US"/>
        </a:p>
      </dgm:t>
    </dgm:pt>
    <dgm:pt modelId="{A0941876-B596-4827-ABB6-718D100D776A}" type="sibTrans" cxnId="{FA2F93FB-352C-4A63-A549-E7FEA383BF3B}">
      <dgm:prSet/>
      <dgm:spPr/>
      <dgm:t>
        <a:bodyPr/>
        <a:lstStyle/>
        <a:p>
          <a:endParaRPr lang="en-US"/>
        </a:p>
      </dgm:t>
    </dgm:pt>
    <dgm:pt modelId="{FC990D9A-6A58-47A2-9F1C-5CD3187F6DB1}">
      <dgm:prSet/>
      <dgm:spPr/>
      <dgm:t>
        <a:bodyPr/>
        <a:lstStyle/>
        <a:p>
          <a:r>
            <a:rPr lang="en-US" b="1"/>
            <a:t>Backend:</a:t>
          </a:r>
          <a:endParaRPr lang="en-US"/>
        </a:p>
      </dgm:t>
    </dgm:pt>
    <dgm:pt modelId="{8945C09E-66D9-4505-8C36-7877D4A62E78}" type="parTrans" cxnId="{A79BDB9A-2895-4E0B-8CA1-02B03E4C1547}">
      <dgm:prSet/>
      <dgm:spPr/>
      <dgm:t>
        <a:bodyPr/>
        <a:lstStyle/>
        <a:p>
          <a:endParaRPr lang="en-US"/>
        </a:p>
      </dgm:t>
    </dgm:pt>
    <dgm:pt modelId="{0AF41BF5-D726-488C-8202-2037411A9F9B}" type="sibTrans" cxnId="{A79BDB9A-2895-4E0B-8CA1-02B03E4C1547}">
      <dgm:prSet/>
      <dgm:spPr/>
      <dgm:t>
        <a:bodyPr/>
        <a:lstStyle/>
        <a:p>
          <a:endParaRPr lang="en-US"/>
        </a:p>
      </dgm:t>
    </dgm:pt>
    <dgm:pt modelId="{F4CD0A4F-9CAB-48B9-9789-6240844E9561}">
      <dgm:prSet/>
      <dgm:spPr/>
      <dgm:t>
        <a:bodyPr/>
        <a:lstStyle/>
        <a:p>
          <a:r>
            <a:rPr lang="en-US"/>
            <a:t>The PHP-based backend handles requests, connects to the database, and fetches data.</a:t>
          </a:r>
        </a:p>
      </dgm:t>
    </dgm:pt>
    <dgm:pt modelId="{A5C344EF-7DE9-4D79-B953-D435BEEF6F7E}" type="parTrans" cxnId="{7F26FCCE-7392-46CD-AA5A-D071ADE13614}">
      <dgm:prSet/>
      <dgm:spPr/>
      <dgm:t>
        <a:bodyPr/>
        <a:lstStyle/>
        <a:p>
          <a:endParaRPr lang="en-US"/>
        </a:p>
      </dgm:t>
    </dgm:pt>
    <dgm:pt modelId="{818EA384-4C97-4DAF-8A48-3EAA9AA6677B}" type="sibTrans" cxnId="{7F26FCCE-7392-46CD-AA5A-D071ADE13614}">
      <dgm:prSet/>
      <dgm:spPr/>
      <dgm:t>
        <a:bodyPr/>
        <a:lstStyle/>
        <a:p>
          <a:endParaRPr lang="en-US"/>
        </a:p>
      </dgm:t>
    </dgm:pt>
    <dgm:pt modelId="{17F029C5-DFDA-425E-A2B3-28D7FED31C3D}">
      <dgm:prSet/>
      <dgm:spPr/>
      <dgm:t>
        <a:bodyPr/>
        <a:lstStyle/>
        <a:p>
          <a:r>
            <a:rPr lang="en-US" b="1"/>
            <a:t>API Integration:</a:t>
          </a:r>
          <a:endParaRPr lang="en-US"/>
        </a:p>
      </dgm:t>
    </dgm:pt>
    <dgm:pt modelId="{35D65715-956A-4E02-9552-9128F1BA96CF}" type="parTrans" cxnId="{27146566-0F83-4FAF-8923-549D0BD41FD9}">
      <dgm:prSet/>
      <dgm:spPr/>
      <dgm:t>
        <a:bodyPr/>
        <a:lstStyle/>
        <a:p>
          <a:endParaRPr lang="en-US"/>
        </a:p>
      </dgm:t>
    </dgm:pt>
    <dgm:pt modelId="{BB44AF01-3CF6-4F05-8313-804AA2396DDD}" type="sibTrans" cxnId="{27146566-0F83-4FAF-8923-549D0BD41FD9}">
      <dgm:prSet/>
      <dgm:spPr/>
      <dgm:t>
        <a:bodyPr/>
        <a:lstStyle/>
        <a:p>
          <a:endParaRPr lang="en-US"/>
        </a:p>
      </dgm:t>
    </dgm:pt>
    <dgm:pt modelId="{DC799956-5474-468C-AC72-97ECCACD08E0}">
      <dgm:prSet/>
      <dgm:spPr/>
      <dgm:t>
        <a:bodyPr/>
        <a:lstStyle/>
        <a:p>
          <a:r>
            <a:rPr lang="en-US"/>
            <a:t>A Flask-based recommendation engine processes user data for personalized movie suggestions.</a:t>
          </a:r>
        </a:p>
      </dgm:t>
    </dgm:pt>
    <dgm:pt modelId="{E551CF59-B1DD-4327-8ACA-DB4A3647E8BA}" type="parTrans" cxnId="{2BFA4ADA-21F8-4E51-B14C-B1914F906CF5}">
      <dgm:prSet/>
      <dgm:spPr/>
      <dgm:t>
        <a:bodyPr/>
        <a:lstStyle/>
        <a:p>
          <a:endParaRPr lang="en-US"/>
        </a:p>
      </dgm:t>
    </dgm:pt>
    <dgm:pt modelId="{5403826A-D1AA-46BC-8152-C399C793F50B}" type="sibTrans" cxnId="{2BFA4ADA-21F8-4E51-B14C-B1914F906CF5}">
      <dgm:prSet/>
      <dgm:spPr/>
      <dgm:t>
        <a:bodyPr/>
        <a:lstStyle/>
        <a:p>
          <a:endParaRPr lang="en-US"/>
        </a:p>
      </dgm:t>
    </dgm:pt>
    <dgm:pt modelId="{D8B6CA04-5D07-465D-AE45-1C65C8354DE5}">
      <dgm:prSet/>
      <dgm:spPr/>
      <dgm:t>
        <a:bodyPr/>
        <a:lstStyle/>
        <a:p>
          <a:r>
            <a:rPr lang="en-US" b="1"/>
            <a:t>Database:</a:t>
          </a:r>
          <a:endParaRPr lang="en-US"/>
        </a:p>
      </dgm:t>
    </dgm:pt>
    <dgm:pt modelId="{A7A5BB55-B064-4A79-9544-AEC9823FCDCE}" type="parTrans" cxnId="{FD09BD06-8099-40C1-AB78-A43A2F2C1D7B}">
      <dgm:prSet/>
      <dgm:spPr/>
      <dgm:t>
        <a:bodyPr/>
        <a:lstStyle/>
        <a:p>
          <a:endParaRPr lang="en-US"/>
        </a:p>
      </dgm:t>
    </dgm:pt>
    <dgm:pt modelId="{784A80B2-23A4-4A8D-82F9-854AD3E57A1B}" type="sibTrans" cxnId="{FD09BD06-8099-40C1-AB78-A43A2F2C1D7B}">
      <dgm:prSet/>
      <dgm:spPr/>
      <dgm:t>
        <a:bodyPr/>
        <a:lstStyle/>
        <a:p>
          <a:endParaRPr lang="en-US"/>
        </a:p>
      </dgm:t>
    </dgm:pt>
    <dgm:pt modelId="{10362684-BEE7-46AD-BBDC-0376AD7A9F36}">
      <dgm:prSet/>
      <dgm:spPr/>
      <dgm:t>
        <a:bodyPr/>
        <a:lstStyle/>
        <a:p>
          <a:r>
            <a:rPr lang="en-US"/>
            <a:t>All data, such as user reviews, movie details, and genre statistics, are stored in a MySQL database.</a:t>
          </a:r>
        </a:p>
      </dgm:t>
    </dgm:pt>
    <dgm:pt modelId="{0D8A018C-7BBD-45EA-8F2A-D3A55E363C4F}" type="parTrans" cxnId="{1B54BE74-0CD0-46E2-B303-42B3B13F70F3}">
      <dgm:prSet/>
      <dgm:spPr/>
      <dgm:t>
        <a:bodyPr/>
        <a:lstStyle/>
        <a:p>
          <a:endParaRPr lang="en-US"/>
        </a:p>
      </dgm:t>
    </dgm:pt>
    <dgm:pt modelId="{83366979-5783-45BA-9C0B-DA58F6293DE6}" type="sibTrans" cxnId="{1B54BE74-0CD0-46E2-B303-42B3B13F70F3}">
      <dgm:prSet/>
      <dgm:spPr/>
      <dgm:t>
        <a:bodyPr/>
        <a:lstStyle/>
        <a:p>
          <a:endParaRPr lang="en-US"/>
        </a:p>
      </dgm:t>
    </dgm:pt>
    <dgm:pt modelId="{C97B7A18-9A71-4F0F-9B53-12877516FDBA}" type="pres">
      <dgm:prSet presAssocID="{6E80870C-8AA9-4924-A50F-00356BC8CE2F}" presName="Name0" presStyleCnt="0">
        <dgm:presLayoutVars>
          <dgm:dir/>
          <dgm:animLvl val="lvl"/>
          <dgm:resizeHandles val="exact"/>
        </dgm:presLayoutVars>
      </dgm:prSet>
      <dgm:spPr/>
    </dgm:pt>
    <dgm:pt modelId="{05A0D34E-F0A8-4A2A-ACD6-A49CA818F12B}" type="pres">
      <dgm:prSet presAssocID="{EA1A203E-845E-4DFC-84D7-392E40FBF474}" presName="composite" presStyleCnt="0"/>
      <dgm:spPr/>
    </dgm:pt>
    <dgm:pt modelId="{40136444-DB2F-4888-B06A-C00C5D1226F5}" type="pres">
      <dgm:prSet presAssocID="{EA1A203E-845E-4DFC-84D7-392E40FBF47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6F0577D-E694-464E-8BF4-B205F52C861D}" type="pres">
      <dgm:prSet presAssocID="{EA1A203E-845E-4DFC-84D7-392E40FBF474}" presName="desTx" presStyleLbl="alignAccFollowNode1" presStyleIdx="0" presStyleCnt="4">
        <dgm:presLayoutVars>
          <dgm:bulletEnabled val="1"/>
        </dgm:presLayoutVars>
      </dgm:prSet>
      <dgm:spPr/>
    </dgm:pt>
    <dgm:pt modelId="{95323BC2-A322-41E5-B1B9-88E07908C3C9}" type="pres">
      <dgm:prSet presAssocID="{31804460-2B11-46AC-BED1-3FE53AFAA926}" presName="space" presStyleCnt="0"/>
      <dgm:spPr/>
    </dgm:pt>
    <dgm:pt modelId="{2970194A-C986-4537-A765-779921E2F229}" type="pres">
      <dgm:prSet presAssocID="{FC990D9A-6A58-47A2-9F1C-5CD3187F6DB1}" presName="composite" presStyleCnt="0"/>
      <dgm:spPr/>
    </dgm:pt>
    <dgm:pt modelId="{F81DD769-E14C-47E4-9C47-21B8FF3B0902}" type="pres">
      <dgm:prSet presAssocID="{FC990D9A-6A58-47A2-9F1C-5CD3187F6DB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E6DE58-97CF-42F0-8A96-350E5E521CD2}" type="pres">
      <dgm:prSet presAssocID="{FC990D9A-6A58-47A2-9F1C-5CD3187F6DB1}" presName="desTx" presStyleLbl="alignAccFollowNode1" presStyleIdx="1" presStyleCnt="4">
        <dgm:presLayoutVars>
          <dgm:bulletEnabled val="1"/>
        </dgm:presLayoutVars>
      </dgm:prSet>
      <dgm:spPr/>
    </dgm:pt>
    <dgm:pt modelId="{0F120D07-C4C6-4EF7-A252-C569D7C5AFB3}" type="pres">
      <dgm:prSet presAssocID="{0AF41BF5-D726-488C-8202-2037411A9F9B}" presName="space" presStyleCnt="0"/>
      <dgm:spPr/>
    </dgm:pt>
    <dgm:pt modelId="{FA2E27FF-92B7-49EC-974E-234D88C05109}" type="pres">
      <dgm:prSet presAssocID="{17F029C5-DFDA-425E-A2B3-28D7FED31C3D}" presName="composite" presStyleCnt="0"/>
      <dgm:spPr/>
    </dgm:pt>
    <dgm:pt modelId="{F2B2B410-08D3-487E-A2AE-1DA2946E8F72}" type="pres">
      <dgm:prSet presAssocID="{17F029C5-DFDA-425E-A2B3-28D7FED31C3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FB81421-5752-48C0-AA35-854DEB5E7EE6}" type="pres">
      <dgm:prSet presAssocID="{17F029C5-DFDA-425E-A2B3-28D7FED31C3D}" presName="desTx" presStyleLbl="alignAccFollowNode1" presStyleIdx="2" presStyleCnt="4">
        <dgm:presLayoutVars>
          <dgm:bulletEnabled val="1"/>
        </dgm:presLayoutVars>
      </dgm:prSet>
      <dgm:spPr/>
    </dgm:pt>
    <dgm:pt modelId="{70E3F0DD-9A74-4289-A67B-A03BE9EA0D09}" type="pres">
      <dgm:prSet presAssocID="{BB44AF01-3CF6-4F05-8313-804AA2396DDD}" presName="space" presStyleCnt="0"/>
      <dgm:spPr/>
    </dgm:pt>
    <dgm:pt modelId="{1303A21C-1AD3-42EF-A617-C9D8CCE475AB}" type="pres">
      <dgm:prSet presAssocID="{D8B6CA04-5D07-465D-AE45-1C65C8354DE5}" presName="composite" presStyleCnt="0"/>
      <dgm:spPr/>
    </dgm:pt>
    <dgm:pt modelId="{D9AB46A9-4B8B-45CE-951D-8C014DBC6C3D}" type="pres">
      <dgm:prSet presAssocID="{D8B6CA04-5D07-465D-AE45-1C65C8354DE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722F813-F584-45B8-8474-A5DBB358DD8B}" type="pres">
      <dgm:prSet presAssocID="{D8B6CA04-5D07-465D-AE45-1C65C8354DE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D09BD06-8099-40C1-AB78-A43A2F2C1D7B}" srcId="{6E80870C-8AA9-4924-A50F-00356BC8CE2F}" destId="{D8B6CA04-5D07-465D-AE45-1C65C8354DE5}" srcOrd="3" destOrd="0" parTransId="{A7A5BB55-B064-4A79-9544-AEC9823FCDCE}" sibTransId="{784A80B2-23A4-4A8D-82F9-854AD3E57A1B}"/>
    <dgm:cxn modelId="{5828ED5C-B56A-458C-8DB7-1A59E4E06DE4}" srcId="{6E80870C-8AA9-4924-A50F-00356BC8CE2F}" destId="{EA1A203E-845E-4DFC-84D7-392E40FBF474}" srcOrd="0" destOrd="0" parTransId="{32A24D80-3DC1-4407-961F-5C90C7D34BE5}" sibTransId="{31804460-2B11-46AC-BED1-3FE53AFAA926}"/>
    <dgm:cxn modelId="{27146566-0F83-4FAF-8923-549D0BD41FD9}" srcId="{6E80870C-8AA9-4924-A50F-00356BC8CE2F}" destId="{17F029C5-DFDA-425E-A2B3-28D7FED31C3D}" srcOrd="2" destOrd="0" parTransId="{35D65715-956A-4E02-9552-9128F1BA96CF}" sibTransId="{BB44AF01-3CF6-4F05-8313-804AA2396DDD}"/>
    <dgm:cxn modelId="{09556B4B-F845-4AD7-A9C5-3A01299F35B3}" type="presOf" srcId="{DC799956-5474-468C-AC72-97ECCACD08E0}" destId="{5FB81421-5752-48C0-AA35-854DEB5E7EE6}" srcOrd="0" destOrd="0" presId="urn:microsoft.com/office/officeart/2005/8/layout/hList1"/>
    <dgm:cxn modelId="{7D7BEF52-A172-4CA6-8357-455F16D69F47}" type="presOf" srcId="{17F029C5-DFDA-425E-A2B3-28D7FED31C3D}" destId="{F2B2B410-08D3-487E-A2AE-1DA2946E8F72}" srcOrd="0" destOrd="0" presId="urn:microsoft.com/office/officeart/2005/8/layout/hList1"/>
    <dgm:cxn modelId="{DE7A3D74-CFEF-4D2D-BC2B-EE22CD9D3759}" type="presOf" srcId="{FC990D9A-6A58-47A2-9F1C-5CD3187F6DB1}" destId="{F81DD769-E14C-47E4-9C47-21B8FF3B0902}" srcOrd="0" destOrd="0" presId="urn:microsoft.com/office/officeart/2005/8/layout/hList1"/>
    <dgm:cxn modelId="{1B54BE74-0CD0-46E2-B303-42B3B13F70F3}" srcId="{D8B6CA04-5D07-465D-AE45-1C65C8354DE5}" destId="{10362684-BEE7-46AD-BBDC-0376AD7A9F36}" srcOrd="0" destOrd="0" parTransId="{0D8A018C-7BBD-45EA-8F2A-D3A55E363C4F}" sibTransId="{83366979-5783-45BA-9C0B-DA58F6293DE6}"/>
    <dgm:cxn modelId="{87674C78-04D2-4E1D-BFC2-3977BE39ED76}" type="presOf" srcId="{6E80870C-8AA9-4924-A50F-00356BC8CE2F}" destId="{C97B7A18-9A71-4F0F-9B53-12877516FDBA}" srcOrd="0" destOrd="0" presId="urn:microsoft.com/office/officeart/2005/8/layout/hList1"/>
    <dgm:cxn modelId="{33CD8B87-3AB1-4817-AE76-92553DCF26B7}" type="presOf" srcId="{D8B6CA04-5D07-465D-AE45-1C65C8354DE5}" destId="{D9AB46A9-4B8B-45CE-951D-8C014DBC6C3D}" srcOrd="0" destOrd="0" presId="urn:microsoft.com/office/officeart/2005/8/layout/hList1"/>
    <dgm:cxn modelId="{12543F91-2649-4822-B80A-A235F58F870C}" type="presOf" srcId="{F4CD0A4F-9CAB-48B9-9789-6240844E9561}" destId="{C1E6DE58-97CF-42F0-8A96-350E5E521CD2}" srcOrd="0" destOrd="0" presId="urn:microsoft.com/office/officeart/2005/8/layout/hList1"/>
    <dgm:cxn modelId="{88D68D93-197E-458F-80FE-AE8226B13A75}" type="presOf" srcId="{D3E5CB98-0125-4DED-A955-F93E5E286727}" destId="{06F0577D-E694-464E-8BF4-B205F52C861D}" srcOrd="0" destOrd="0" presId="urn:microsoft.com/office/officeart/2005/8/layout/hList1"/>
    <dgm:cxn modelId="{A79BDB9A-2895-4E0B-8CA1-02B03E4C1547}" srcId="{6E80870C-8AA9-4924-A50F-00356BC8CE2F}" destId="{FC990D9A-6A58-47A2-9F1C-5CD3187F6DB1}" srcOrd="1" destOrd="0" parTransId="{8945C09E-66D9-4505-8C36-7877D4A62E78}" sibTransId="{0AF41BF5-D726-488C-8202-2037411A9F9B}"/>
    <dgm:cxn modelId="{7F26FCCE-7392-46CD-AA5A-D071ADE13614}" srcId="{FC990D9A-6A58-47A2-9F1C-5CD3187F6DB1}" destId="{F4CD0A4F-9CAB-48B9-9789-6240844E9561}" srcOrd="0" destOrd="0" parTransId="{A5C344EF-7DE9-4D79-B953-D435BEEF6F7E}" sibTransId="{818EA384-4C97-4DAF-8A48-3EAA9AA6677B}"/>
    <dgm:cxn modelId="{2BFA4ADA-21F8-4E51-B14C-B1914F906CF5}" srcId="{17F029C5-DFDA-425E-A2B3-28D7FED31C3D}" destId="{DC799956-5474-468C-AC72-97ECCACD08E0}" srcOrd="0" destOrd="0" parTransId="{E551CF59-B1DD-4327-8ACA-DB4A3647E8BA}" sibTransId="{5403826A-D1AA-46BC-8152-C399C793F50B}"/>
    <dgm:cxn modelId="{8C6847DD-E50B-4BEB-8D45-12B1AC49B46E}" type="presOf" srcId="{10362684-BEE7-46AD-BBDC-0376AD7A9F36}" destId="{A722F813-F584-45B8-8474-A5DBB358DD8B}" srcOrd="0" destOrd="0" presId="urn:microsoft.com/office/officeart/2005/8/layout/hList1"/>
    <dgm:cxn modelId="{5D98D4E1-FCC5-47C1-ADE5-538D393C032D}" type="presOf" srcId="{EA1A203E-845E-4DFC-84D7-392E40FBF474}" destId="{40136444-DB2F-4888-B06A-C00C5D1226F5}" srcOrd="0" destOrd="0" presId="urn:microsoft.com/office/officeart/2005/8/layout/hList1"/>
    <dgm:cxn modelId="{FA2F93FB-352C-4A63-A549-E7FEA383BF3B}" srcId="{EA1A203E-845E-4DFC-84D7-392E40FBF474}" destId="{D3E5CB98-0125-4DED-A955-F93E5E286727}" srcOrd="0" destOrd="0" parTransId="{70792EC9-7652-4102-A0EA-CB67DEE78B19}" sibTransId="{A0941876-B596-4827-ABB6-718D100D776A}"/>
    <dgm:cxn modelId="{79D8A67C-8775-4227-BCD1-CF89BB817357}" type="presParOf" srcId="{C97B7A18-9A71-4F0F-9B53-12877516FDBA}" destId="{05A0D34E-F0A8-4A2A-ACD6-A49CA818F12B}" srcOrd="0" destOrd="0" presId="urn:microsoft.com/office/officeart/2005/8/layout/hList1"/>
    <dgm:cxn modelId="{4B49AD96-66E9-45EF-94C2-6E3D506FFA65}" type="presParOf" srcId="{05A0D34E-F0A8-4A2A-ACD6-A49CA818F12B}" destId="{40136444-DB2F-4888-B06A-C00C5D1226F5}" srcOrd="0" destOrd="0" presId="urn:microsoft.com/office/officeart/2005/8/layout/hList1"/>
    <dgm:cxn modelId="{8EB1D075-F7D6-4ECE-BEF7-2DC223647BB7}" type="presParOf" srcId="{05A0D34E-F0A8-4A2A-ACD6-A49CA818F12B}" destId="{06F0577D-E694-464E-8BF4-B205F52C861D}" srcOrd="1" destOrd="0" presId="urn:microsoft.com/office/officeart/2005/8/layout/hList1"/>
    <dgm:cxn modelId="{EEA8FA38-BAB2-4A91-8EA6-679E9E5D72F1}" type="presParOf" srcId="{C97B7A18-9A71-4F0F-9B53-12877516FDBA}" destId="{95323BC2-A322-41E5-B1B9-88E07908C3C9}" srcOrd="1" destOrd="0" presId="urn:microsoft.com/office/officeart/2005/8/layout/hList1"/>
    <dgm:cxn modelId="{B5DA41E0-B837-42BD-B148-6461EB88843B}" type="presParOf" srcId="{C97B7A18-9A71-4F0F-9B53-12877516FDBA}" destId="{2970194A-C986-4537-A765-779921E2F229}" srcOrd="2" destOrd="0" presId="urn:microsoft.com/office/officeart/2005/8/layout/hList1"/>
    <dgm:cxn modelId="{49D01A7B-F16E-4EC5-8A0B-D12B541713B8}" type="presParOf" srcId="{2970194A-C986-4537-A765-779921E2F229}" destId="{F81DD769-E14C-47E4-9C47-21B8FF3B0902}" srcOrd="0" destOrd="0" presId="urn:microsoft.com/office/officeart/2005/8/layout/hList1"/>
    <dgm:cxn modelId="{1AC9AC06-9EE6-470D-A6FE-9E2942C6C297}" type="presParOf" srcId="{2970194A-C986-4537-A765-779921E2F229}" destId="{C1E6DE58-97CF-42F0-8A96-350E5E521CD2}" srcOrd="1" destOrd="0" presId="urn:microsoft.com/office/officeart/2005/8/layout/hList1"/>
    <dgm:cxn modelId="{5A93E9FA-FA15-4C06-9B95-88A2A5BAD351}" type="presParOf" srcId="{C97B7A18-9A71-4F0F-9B53-12877516FDBA}" destId="{0F120D07-C4C6-4EF7-A252-C569D7C5AFB3}" srcOrd="3" destOrd="0" presId="urn:microsoft.com/office/officeart/2005/8/layout/hList1"/>
    <dgm:cxn modelId="{A275C396-FF59-4EDA-A483-15A7F352FCB2}" type="presParOf" srcId="{C97B7A18-9A71-4F0F-9B53-12877516FDBA}" destId="{FA2E27FF-92B7-49EC-974E-234D88C05109}" srcOrd="4" destOrd="0" presId="urn:microsoft.com/office/officeart/2005/8/layout/hList1"/>
    <dgm:cxn modelId="{31FBB920-BC9D-4A52-AF95-79FB401AD655}" type="presParOf" srcId="{FA2E27FF-92B7-49EC-974E-234D88C05109}" destId="{F2B2B410-08D3-487E-A2AE-1DA2946E8F72}" srcOrd="0" destOrd="0" presId="urn:microsoft.com/office/officeart/2005/8/layout/hList1"/>
    <dgm:cxn modelId="{ABD1FA00-42FB-47F2-A842-2FA413303F2B}" type="presParOf" srcId="{FA2E27FF-92B7-49EC-974E-234D88C05109}" destId="{5FB81421-5752-48C0-AA35-854DEB5E7EE6}" srcOrd="1" destOrd="0" presId="urn:microsoft.com/office/officeart/2005/8/layout/hList1"/>
    <dgm:cxn modelId="{D1B9C679-73C0-4960-98DE-995F423E85CC}" type="presParOf" srcId="{C97B7A18-9A71-4F0F-9B53-12877516FDBA}" destId="{70E3F0DD-9A74-4289-A67B-A03BE9EA0D09}" srcOrd="5" destOrd="0" presId="urn:microsoft.com/office/officeart/2005/8/layout/hList1"/>
    <dgm:cxn modelId="{5999248D-167C-4089-BA08-37BB63ECFDD0}" type="presParOf" srcId="{C97B7A18-9A71-4F0F-9B53-12877516FDBA}" destId="{1303A21C-1AD3-42EF-A617-C9D8CCE475AB}" srcOrd="6" destOrd="0" presId="urn:microsoft.com/office/officeart/2005/8/layout/hList1"/>
    <dgm:cxn modelId="{C0675D0E-8BC8-47A5-96F0-B44F88629CA5}" type="presParOf" srcId="{1303A21C-1AD3-42EF-A617-C9D8CCE475AB}" destId="{D9AB46A9-4B8B-45CE-951D-8C014DBC6C3D}" srcOrd="0" destOrd="0" presId="urn:microsoft.com/office/officeart/2005/8/layout/hList1"/>
    <dgm:cxn modelId="{4E6F37BF-F7D5-4519-A1A6-4BFC119FD515}" type="presParOf" srcId="{1303A21C-1AD3-42EF-A617-C9D8CCE475AB}" destId="{A722F813-F584-45B8-8474-A5DBB358D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4889BE-97E8-4D70-B3BC-6BEDF5DF1C8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70CD5A-2CA8-427D-98B9-B2ED3AB1CB26}">
      <dgm:prSet/>
      <dgm:spPr/>
      <dgm:t>
        <a:bodyPr/>
        <a:lstStyle/>
        <a:p>
          <a:pPr>
            <a:defRPr b="1"/>
          </a:pPr>
          <a:r>
            <a:rPr lang="en-US" b="1"/>
            <a:t>User Input:</a:t>
          </a:r>
          <a:endParaRPr lang="en-US"/>
        </a:p>
      </dgm:t>
    </dgm:pt>
    <dgm:pt modelId="{903EC3F3-95BC-4EB8-934A-1BE2D641C84F}" type="parTrans" cxnId="{CB88A4F8-5B66-49DB-903D-03F072346331}">
      <dgm:prSet/>
      <dgm:spPr/>
      <dgm:t>
        <a:bodyPr/>
        <a:lstStyle/>
        <a:p>
          <a:endParaRPr lang="en-US"/>
        </a:p>
      </dgm:t>
    </dgm:pt>
    <dgm:pt modelId="{46681AEA-6670-487F-8D1A-886D230281CA}" type="sibTrans" cxnId="{CB88A4F8-5B66-49DB-903D-03F072346331}">
      <dgm:prSet/>
      <dgm:spPr/>
      <dgm:t>
        <a:bodyPr/>
        <a:lstStyle/>
        <a:p>
          <a:endParaRPr lang="en-US"/>
        </a:p>
      </dgm:t>
    </dgm:pt>
    <dgm:pt modelId="{B63BF2C1-D90E-40C0-B47D-479BD0438382}">
      <dgm:prSet/>
      <dgm:spPr/>
      <dgm:t>
        <a:bodyPr/>
        <a:lstStyle/>
        <a:p>
          <a:r>
            <a:rPr lang="en-US"/>
            <a:t>Based on ratings and reviews provided by users.</a:t>
          </a:r>
        </a:p>
      </dgm:t>
    </dgm:pt>
    <dgm:pt modelId="{85B112AF-2319-4F48-93C5-105DE20AE953}" type="parTrans" cxnId="{41E385BD-1E23-4478-87CC-A9340415662D}">
      <dgm:prSet/>
      <dgm:spPr/>
      <dgm:t>
        <a:bodyPr/>
        <a:lstStyle/>
        <a:p>
          <a:endParaRPr lang="en-US"/>
        </a:p>
      </dgm:t>
    </dgm:pt>
    <dgm:pt modelId="{0ED53B77-765D-4434-A486-C38DED44E92D}" type="sibTrans" cxnId="{41E385BD-1E23-4478-87CC-A9340415662D}">
      <dgm:prSet/>
      <dgm:spPr/>
      <dgm:t>
        <a:bodyPr/>
        <a:lstStyle/>
        <a:p>
          <a:endParaRPr lang="en-US"/>
        </a:p>
      </dgm:t>
    </dgm:pt>
    <dgm:pt modelId="{B1929C81-4E5A-47F0-B68F-E2AAC40115A8}">
      <dgm:prSet/>
      <dgm:spPr/>
      <dgm:t>
        <a:bodyPr/>
        <a:lstStyle/>
        <a:p>
          <a:pPr>
            <a:defRPr b="1"/>
          </a:pPr>
          <a:r>
            <a:rPr lang="en-US" b="1"/>
            <a:t>Collaborative Filtering:</a:t>
          </a:r>
          <a:endParaRPr lang="en-US"/>
        </a:p>
      </dgm:t>
    </dgm:pt>
    <dgm:pt modelId="{73BD9BFA-3AC2-41DD-8874-7C3BF556A671}" type="parTrans" cxnId="{6F998F1A-CF9E-4A67-A74B-DB8B979D39FE}">
      <dgm:prSet/>
      <dgm:spPr/>
      <dgm:t>
        <a:bodyPr/>
        <a:lstStyle/>
        <a:p>
          <a:endParaRPr lang="en-US"/>
        </a:p>
      </dgm:t>
    </dgm:pt>
    <dgm:pt modelId="{1C1AEB3C-56F7-412D-B67F-3D90EA38073C}" type="sibTrans" cxnId="{6F998F1A-CF9E-4A67-A74B-DB8B979D39FE}">
      <dgm:prSet/>
      <dgm:spPr/>
      <dgm:t>
        <a:bodyPr/>
        <a:lstStyle/>
        <a:p>
          <a:endParaRPr lang="en-US"/>
        </a:p>
      </dgm:t>
    </dgm:pt>
    <dgm:pt modelId="{17686559-2C8B-4804-8503-3F2C899BC4B6}">
      <dgm:prSet/>
      <dgm:spPr/>
      <dgm:t>
        <a:bodyPr/>
        <a:lstStyle/>
        <a:p>
          <a:r>
            <a:rPr lang="en-US"/>
            <a:t>Suggests movies liked by users with similar tastes.</a:t>
          </a:r>
        </a:p>
      </dgm:t>
    </dgm:pt>
    <dgm:pt modelId="{F8C94697-D5D8-4B35-A0F7-FBA1D540EB35}" type="parTrans" cxnId="{DE42BBFF-39D1-42BE-A15B-757A23C0B378}">
      <dgm:prSet/>
      <dgm:spPr/>
      <dgm:t>
        <a:bodyPr/>
        <a:lstStyle/>
        <a:p>
          <a:endParaRPr lang="en-US"/>
        </a:p>
      </dgm:t>
    </dgm:pt>
    <dgm:pt modelId="{903B0F2A-EF72-4196-A0DE-CF9347704910}" type="sibTrans" cxnId="{DE42BBFF-39D1-42BE-A15B-757A23C0B378}">
      <dgm:prSet/>
      <dgm:spPr/>
      <dgm:t>
        <a:bodyPr/>
        <a:lstStyle/>
        <a:p>
          <a:endParaRPr lang="en-US"/>
        </a:p>
      </dgm:t>
    </dgm:pt>
    <dgm:pt modelId="{532A4717-76E0-49A6-BDD0-5D2F3E1959B9}">
      <dgm:prSet/>
      <dgm:spPr/>
      <dgm:t>
        <a:bodyPr/>
        <a:lstStyle/>
        <a:p>
          <a:pPr>
            <a:defRPr b="1"/>
          </a:pPr>
          <a:r>
            <a:rPr lang="en-US" b="1"/>
            <a:t>Dynamic Updates:</a:t>
          </a:r>
          <a:endParaRPr lang="en-US"/>
        </a:p>
      </dgm:t>
    </dgm:pt>
    <dgm:pt modelId="{F92C5E3F-1E24-4268-9E56-8A4D825B9171}" type="parTrans" cxnId="{C6DE3739-1C20-483B-BDA2-10AC33886622}">
      <dgm:prSet/>
      <dgm:spPr/>
      <dgm:t>
        <a:bodyPr/>
        <a:lstStyle/>
        <a:p>
          <a:endParaRPr lang="en-US"/>
        </a:p>
      </dgm:t>
    </dgm:pt>
    <dgm:pt modelId="{30A3CE5E-B971-4DE1-9325-2B1C45E20562}" type="sibTrans" cxnId="{C6DE3739-1C20-483B-BDA2-10AC33886622}">
      <dgm:prSet/>
      <dgm:spPr/>
      <dgm:t>
        <a:bodyPr/>
        <a:lstStyle/>
        <a:p>
          <a:endParaRPr lang="en-US"/>
        </a:p>
      </dgm:t>
    </dgm:pt>
    <dgm:pt modelId="{3508537F-BD5F-4484-BBE3-5268B51F4813}">
      <dgm:prSet/>
      <dgm:spPr/>
      <dgm:t>
        <a:bodyPr/>
        <a:lstStyle/>
        <a:p>
          <a:r>
            <a:rPr lang="en-US"/>
            <a:t>Recommendations evolve as users provide more feedback, ensuring they remain relevant and personalized.</a:t>
          </a:r>
        </a:p>
      </dgm:t>
    </dgm:pt>
    <dgm:pt modelId="{483D73EB-66C6-466B-84FF-BAE8BC7A7F06}" type="parTrans" cxnId="{03DBA11F-6C9A-45FC-AA78-4B2F00FB2C7E}">
      <dgm:prSet/>
      <dgm:spPr/>
      <dgm:t>
        <a:bodyPr/>
        <a:lstStyle/>
        <a:p>
          <a:endParaRPr lang="en-US"/>
        </a:p>
      </dgm:t>
    </dgm:pt>
    <dgm:pt modelId="{602A8D9A-B062-44B3-A87C-5B562E463805}" type="sibTrans" cxnId="{03DBA11F-6C9A-45FC-AA78-4B2F00FB2C7E}">
      <dgm:prSet/>
      <dgm:spPr/>
      <dgm:t>
        <a:bodyPr/>
        <a:lstStyle/>
        <a:p>
          <a:endParaRPr lang="en-US"/>
        </a:p>
      </dgm:t>
    </dgm:pt>
    <dgm:pt modelId="{A54E10BB-2A12-4C01-9387-FEA8097D96A3}" type="pres">
      <dgm:prSet presAssocID="{A14889BE-97E8-4D70-B3BC-6BEDF5DF1C8A}" presName="root" presStyleCnt="0">
        <dgm:presLayoutVars>
          <dgm:dir/>
          <dgm:resizeHandles val="exact"/>
        </dgm:presLayoutVars>
      </dgm:prSet>
      <dgm:spPr/>
    </dgm:pt>
    <dgm:pt modelId="{5171440F-3BC7-4574-8AE1-CAC7E1E5E993}" type="pres">
      <dgm:prSet presAssocID="{2570CD5A-2CA8-427D-98B9-B2ED3AB1CB26}" presName="compNode" presStyleCnt="0"/>
      <dgm:spPr/>
    </dgm:pt>
    <dgm:pt modelId="{7C867EC1-6BDA-4DFE-8DFF-A280390A8356}" type="pres">
      <dgm:prSet presAssocID="{2570CD5A-2CA8-427D-98B9-B2ED3AB1CB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01A971E-E5A2-4E9D-A289-20281C152FCA}" type="pres">
      <dgm:prSet presAssocID="{2570CD5A-2CA8-427D-98B9-B2ED3AB1CB26}" presName="iconSpace" presStyleCnt="0"/>
      <dgm:spPr/>
    </dgm:pt>
    <dgm:pt modelId="{F9F8096F-55F4-4B8C-A185-122B782F60C2}" type="pres">
      <dgm:prSet presAssocID="{2570CD5A-2CA8-427D-98B9-B2ED3AB1CB26}" presName="parTx" presStyleLbl="revTx" presStyleIdx="0" presStyleCnt="6">
        <dgm:presLayoutVars>
          <dgm:chMax val="0"/>
          <dgm:chPref val="0"/>
        </dgm:presLayoutVars>
      </dgm:prSet>
      <dgm:spPr/>
    </dgm:pt>
    <dgm:pt modelId="{24C2213C-3065-4F06-BECC-F94FF44C0085}" type="pres">
      <dgm:prSet presAssocID="{2570CD5A-2CA8-427D-98B9-B2ED3AB1CB26}" presName="txSpace" presStyleCnt="0"/>
      <dgm:spPr/>
    </dgm:pt>
    <dgm:pt modelId="{CF5700EC-C415-4B9C-9ADF-465D95B882A1}" type="pres">
      <dgm:prSet presAssocID="{2570CD5A-2CA8-427D-98B9-B2ED3AB1CB26}" presName="desTx" presStyleLbl="revTx" presStyleIdx="1" presStyleCnt="6">
        <dgm:presLayoutVars/>
      </dgm:prSet>
      <dgm:spPr/>
    </dgm:pt>
    <dgm:pt modelId="{C043DA4B-F736-4D79-B65F-02CCB4CB7C4F}" type="pres">
      <dgm:prSet presAssocID="{46681AEA-6670-487F-8D1A-886D230281CA}" presName="sibTrans" presStyleCnt="0"/>
      <dgm:spPr/>
    </dgm:pt>
    <dgm:pt modelId="{34F230C0-9F0A-4C4E-BF71-E4D386473156}" type="pres">
      <dgm:prSet presAssocID="{B1929C81-4E5A-47F0-B68F-E2AAC40115A8}" presName="compNode" presStyleCnt="0"/>
      <dgm:spPr/>
    </dgm:pt>
    <dgm:pt modelId="{F413845A-74E8-44C5-A86D-79DB3501FD75}" type="pres">
      <dgm:prSet presAssocID="{B1929C81-4E5A-47F0-B68F-E2AAC40115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1F4DAE2-FF1F-4F93-87B0-44D7CC335F07}" type="pres">
      <dgm:prSet presAssocID="{B1929C81-4E5A-47F0-B68F-E2AAC40115A8}" presName="iconSpace" presStyleCnt="0"/>
      <dgm:spPr/>
    </dgm:pt>
    <dgm:pt modelId="{F1FBE9B3-3317-430F-925B-B888AB0FD1C0}" type="pres">
      <dgm:prSet presAssocID="{B1929C81-4E5A-47F0-B68F-E2AAC40115A8}" presName="parTx" presStyleLbl="revTx" presStyleIdx="2" presStyleCnt="6">
        <dgm:presLayoutVars>
          <dgm:chMax val="0"/>
          <dgm:chPref val="0"/>
        </dgm:presLayoutVars>
      </dgm:prSet>
      <dgm:spPr/>
    </dgm:pt>
    <dgm:pt modelId="{ECCCD851-4B00-4ABE-8697-E73C7D8854C0}" type="pres">
      <dgm:prSet presAssocID="{B1929C81-4E5A-47F0-B68F-E2AAC40115A8}" presName="txSpace" presStyleCnt="0"/>
      <dgm:spPr/>
    </dgm:pt>
    <dgm:pt modelId="{1FB9D0BA-8E0A-4670-8C5E-E93B59078F69}" type="pres">
      <dgm:prSet presAssocID="{B1929C81-4E5A-47F0-B68F-E2AAC40115A8}" presName="desTx" presStyleLbl="revTx" presStyleIdx="3" presStyleCnt="6">
        <dgm:presLayoutVars/>
      </dgm:prSet>
      <dgm:spPr/>
    </dgm:pt>
    <dgm:pt modelId="{1F3AB914-F094-4F1B-BDC9-9BD68C05F30E}" type="pres">
      <dgm:prSet presAssocID="{1C1AEB3C-56F7-412D-B67F-3D90EA38073C}" presName="sibTrans" presStyleCnt="0"/>
      <dgm:spPr/>
    </dgm:pt>
    <dgm:pt modelId="{54409388-3C1F-424B-AAC3-D1652F1AC2D2}" type="pres">
      <dgm:prSet presAssocID="{532A4717-76E0-49A6-BDD0-5D2F3E1959B9}" presName="compNode" presStyleCnt="0"/>
      <dgm:spPr/>
    </dgm:pt>
    <dgm:pt modelId="{EC889FDB-BB7E-4296-B207-0CD94D3AC657}" type="pres">
      <dgm:prSet presAssocID="{532A4717-76E0-49A6-BDD0-5D2F3E195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8C4E697-7308-46E3-8958-2DCEB43C6C36}" type="pres">
      <dgm:prSet presAssocID="{532A4717-76E0-49A6-BDD0-5D2F3E1959B9}" presName="iconSpace" presStyleCnt="0"/>
      <dgm:spPr/>
    </dgm:pt>
    <dgm:pt modelId="{30AACC8E-DB4E-4AFE-A98D-A06E1C0759BA}" type="pres">
      <dgm:prSet presAssocID="{532A4717-76E0-49A6-BDD0-5D2F3E1959B9}" presName="parTx" presStyleLbl="revTx" presStyleIdx="4" presStyleCnt="6">
        <dgm:presLayoutVars>
          <dgm:chMax val="0"/>
          <dgm:chPref val="0"/>
        </dgm:presLayoutVars>
      </dgm:prSet>
      <dgm:spPr/>
    </dgm:pt>
    <dgm:pt modelId="{0D033AF8-4FCA-48B4-9094-10D6B368B0EC}" type="pres">
      <dgm:prSet presAssocID="{532A4717-76E0-49A6-BDD0-5D2F3E1959B9}" presName="txSpace" presStyleCnt="0"/>
      <dgm:spPr/>
    </dgm:pt>
    <dgm:pt modelId="{52546DFF-D852-4EB6-8124-EBF6B5CA7E98}" type="pres">
      <dgm:prSet presAssocID="{532A4717-76E0-49A6-BDD0-5D2F3E1959B9}" presName="desTx" presStyleLbl="revTx" presStyleIdx="5" presStyleCnt="6">
        <dgm:presLayoutVars/>
      </dgm:prSet>
      <dgm:spPr/>
    </dgm:pt>
  </dgm:ptLst>
  <dgm:cxnLst>
    <dgm:cxn modelId="{6F998F1A-CF9E-4A67-A74B-DB8B979D39FE}" srcId="{A14889BE-97E8-4D70-B3BC-6BEDF5DF1C8A}" destId="{B1929C81-4E5A-47F0-B68F-E2AAC40115A8}" srcOrd="1" destOrd="0" parTransId="{73BD9BFA-3AC2-41DD-8874-7C3BF556A671}" sibTransId="{1C1AEB3C-56F7-412D-B67F-3D90EA38073C}"/>
    <dgm:cxn modelId="{03DBA11F-6C9A-45FC-AA78-4B2F00FB2C7E}" srcId="{532A4717-76E0-49A6-BDD0-5D2F3E1959B9}" destId="{3508537F-BD5F-4484-BBE3-5268B51F4813}" srcOrd="0" destOrd="0" parTransId="{483D73EB-66C6-466B-84FF-BAE8BC7A7F06}" sibTransId="{602A8D9A-B062-44B3-A87C-5B562E463805}"/>
    <dgm:cxn modelId="{B34C2526-A250-45D3-8B12-226FF2E15A99}" type="presOf" srcId="{532A4717-76E0-49A6-BDD0-5D2F3E1959B9}" destId="{30AACC8E-DB4E-4AFE-A98D-A06E1C0759BA}" srcOrd="0" destOrd="0" presId="urn:microsoft.com/office/officeart/2018/2/layout/IconLabelDescriptionList"/>
    <dgm:cxn modelId="{496FC12C-5EED-4D26-81A1-B0BF5F6E29DC}" type="presOf" srcId="{2570CD5A-2CA8-427D-98B9-B2ED3AB1CB26}" destId="{F9F8096F-55F4-4B8C-A185-122B782F60C2}" srcOrd="0" destOrd="0" presId="urn:microsoft.com/office/officeart/2018/2/layout/IconLabelDescriptionList"/>
    <dgm:cxn modelId="{C6DE3739-1C20-483B-BDA2-10AC33886622}" srcId="{A14889BE-97E8-4D70-B3BC-6BEDF5DF1C8A}" destId="{532A4717-76E0-49A6-BDD0-5D2F3E1959B9}" srcOrd="2" destOrd="0" parTransId="{F92C5E3F-1E24-4268-9E56-8A4D825B9171}" sibTransId="{30A3CE5E-B971-4DE1-9325-2B1C45E20562}"/>
    <dgm:cxn modelId="{16C70761-67DE-4E4C-82D7-C3CBE1BADCD3}" type="presOf" srcId="{17686559-2C8B-4804-8503-3F2C899BC4B6}" destId="{1FB9D0BA-8E0A-4670-8C5E-E93B59078F69}" srcOrd="0" destOrd="0" presId="urn:microsoft.com/office/officeart/2018/2/layout/IconLabelDescriptionList"/>
    <dgm:cxn modelId="{CD7B1645-D798-4008-85F2-1DD677FE6316}" type="presOf" srcId="{3508537F-BD5F-4484-BBE3-5268B51F4813}" destId="{52546DFF-D852-4EB6-8124-EBF6B5CA7E98}" srcOrd="0" destOrd="0" presId="urn:microsoft.com/office/officeart/2018/2/layout/IconLabelDescriptionList"/>
    <dgm:cxn modelId="{DA522457-5310-42F7-8030-C7735C17FA52}" type="presOf" srcId="{A14889BE-97E8-4D70-B3BC-6BEDF5DF1C8A}" destId="{A54E10BB-2A12-4C01-9387-FEA8097D96A3}" srcOrd="0" destOrd="0" presId="urn:microsoft.com/office/officeart/2018/2/layout/IconLabelDescriptionList"/>
    <dgm:cxn modelId="{C33A379C-F249-497B-9E3F-4486012C7E88}" type="presOf" srcId="{B1929C81-4E5A-47F0-B68F-E2AAC40115A8}" destId="{F1FBE9B3-3317-430F-925B-B888AB0FD1C0}" srcOrd="0" destOrd="0" presId="urn:microsoft.com/office/officeart/2018/2/layout/IconLabelDescriptionList"/>
    <dgm:cxn modelId="{41E385BD-1E23-4478-87CC-A9340415662D}" srcId="{2570CD5A-2CA8-427D-98B9-B2ED3AB1CB26}" destId="{B63BF2C1-D90E-40C0-B47D-479BD0438382}" srcOrd="0" destOrd="0" parTransId="{85B112AF-2319-4F48-93C5-105DE20AE953}" sibTransId="{0ED53B77-765D-4434-A486-C38DED44E92D}"/>
    <dgm:cxn modelId="{32C936F3-2D94-453E-9DED-C45D6FBC5F5C}" type="presOf" srcId="{B63BF2C1-D90E-40C0-B47D-479BD0438382}" destId="{CF5700EC-C415-4B9C-9ADF-465D95B882A1}" srcOrd="0" destOrd="0" presId="urn:microsoft.com/office/officeart/2018/2/layout/IconLabelDescriptionList"/>
    <dgm:cxn modelId="{CB88A4F8-5B66-49DB-903D-03F072346331}" srcId="{A14889BE-97E8-4D70-B3BC-6BEDF5DF1C8A}" destId="{2570CD5A-2CA8-427D-98B9-B2ED3AB1CB26}" srcOrd="0" destOrd="0" parTransId="{903EC3F3-95BC-4EB8-934A-1BE2D641C84F}" sibTransId="{46681AEA-6670-487F-8D1A-886D230281CA}"/>
    <dgm:cxn modelId="{DE42BBFF-39D1-42BE-A15B-757A23C0B378}" srcId="{B1929C81-4E5A-47F0-B68F-E2AAC40115A8}" destId="{17686559-2C8B-4804-8503-3F2C899BC4B6}" srcOrd="0" destOrd="0" parTransId="{F8C94697-D5D8-4B35-A0F7-FBA1D540EB35}" sibTransId="{903B0F2A-EF72-4196-A0DE-CF9347704910}"/>
    <dgm:cxn modelId="{0226C4B0-8BF0-4D03-A019-34541ABD21A7}" type="presParOf" srcId="{A54E10BB-2A12-4C01-9387-FEA8097D96A3}" destId="{5171440F-3BC7-4574-8AE1-CAC7E1E5E993}" srcOrd="0" destOrd="0" presId="urn:microsoft.com/office/officeart/2018/2/layout/IconLabelDescriptionList"/>
    <dgm:cxn modelId="{9C0A88FE-E5E2-4CC5-BE8B-F05132AF8C27}" type="presParOf" srcId="{5171440F-3BC7-4574-8AE1-CAC7E1E5E993}" destId="{7C867EC1-6BDA-4DFE-8DFF-A280390A8356}" srcOrd="0" destOrd="0" presId="urn:microsoft.com/office/officeart/2018/2/layout/IconLabelDescriptionList"/>
    <dgm:cxn modelId="{FDFD8B22-C5BF-4E97-8EBB-A7AA1E606608}" type="presParOf" srcId="{5171440F-3BC7-4574-8AE1-CAC7E1E5E993}" destId="{801A971E-E5A2-4E9D-A289-20281C152FCA}" srcOrd="1" destOrd="0" presId="urn:microsoft.com/office/officeart/2018/2/layout/IconLabelDescriptionList"/>
    <dgm:cxn modelId="{4E64A807-E1D2-4D12-A844-BE736098ABDD}" type="presParOf" srcId="{5171440F-3BC7-4574-8AE1-CAC7E1E5E993}" destId="{F9F8096F-55F4-4B8C-A185-122B782F60C2}" srcOrd="2" destOrd="0" presId="urn:microsoft.com/office/officeart/2018/2/layout/IconLabelDescriptionList"/>
    <dgm:cxn modelId="{BBB1A87D-51BA-4FE9-932D-943CBED90D1D}" type="presParOf" srcId="{5171440F-3BC7-4574-8AE1-CAC7E1E5E993}" destId="{24C2213C-3065-4F06-BECC-F94FF44C0085}" srcOrd="3" destOrd="0" presId="urn:microsoft.com/office/officeart/2018/2/layout/IconLabelDescriptionList"/>
    <dgm:cxn modelId="{574349E0-E1E1-4CE3-BE7B-EF5758B3DB14}" type="presParOf" srcId="{5171440F-3BC7-4574-8AE1-CAC7E1E5E993}" destId="{CF5700EC-C415-4B9C-9ADF-465D95B882A1}" srcOrd="4" destOrd="0" presId="urn:microsoft.com/office/officeart/2018/2/layout/IconLabelDescriptionList"/>
    <dgm:cxn modelId="{A1852404-A4FE-4051-90AF-56619D0677D2}" type="presParOf" srcId="{A54E10BB-2A12-4C01-9387-FEA8097D96A3}" destId="{C043DA4B-F736-4D79-B65F-02CCB4CB7C4F}" srcOrd="1" destOrd="0" presId="urn:microsoft.com/office/officeart/2018/2/layout/IconLabelDescriptionList"/>
    <dgm:cxn modelId="{D1F07262-5A3B-4775-897D-956E66A3F9EF}" type="presParOf" srcId="{A54E10BB-2A12-4C01-9387-FEA8097D96A3}" destId="{34F230C0-9F0A-4C4E-BF71-E4D386473156}" srcOrd="2" destOrd="0" presId="urn:microsoft.com/office/officeart/2018/2/layout/IconLabelDescriptionList"/>
    <dgm:cxn modelId="{705114F0-0B7F-43F1-8FB7-68AB9EA60D38}" type="presParOf" srcId="{34F230C0-9F0A-4C4E-BF71-E4D386473156}" destId="{F413845A-74E8-44C5-A86D-79DB3501FD75}" srcOrd="0" destOrd="0" presId="urn:microsoft.com/office/officeart/2018/2/layout/IconLabelDescriptionList"/>
    <dgm:cxn modelId="{59B57B2E-58BE-4BA4-B306-68011357EEAC}" type="presParOf" srcId="{34F230C0-9F0A-4C4E-BF71-E4D386473156}" destId="{91F4DAE2-FF1F-4F93-87B0-44D7CC335F07}" srcOrd="1" destOrd="0" presId="urn:microsoft.com/office/officeart/2018/2/layout/IconLabelDescriptionList"/>
    <dgm:cxn modelId="{1A01978D-B2B0-4302-99F7-D566653EFBBF}" type="presParOf" srcId="{34F230C0-9F0A-4C4E-BF71-E4D386473156}" destId="{F1FBE9B3-3317-430F-925B-B888AB0FD1C0}" srcOrd="2" destOrd="0" presId="urn:microsoft.com/office/officeart/2018/2/layout/IconLabelDescriptionList"/>
    <dgm:cxn modelId="{A0040870-CC25-4069-88FA-5CA602C3FB72}" type="presParOf" srcId="{34F230C0-9F0A-4C4E-BF71-E4D386473156}" destId="{ECCCD851-4B00-4ABE-8697-E73C7D8854C0}" srcOrd="3" destOrd="0" presId="urn:microsoft.com/office/officeart/2018/2/layout/IconLabelDescriptionList"/>
    <dgm:cxn modelId="{295EE321-7843-4C17-B57F-0112F4A81903}" type="presParOf" srcId="{34F230C0-9F0A-4C4E-BF71-E4D386473156}" destId="{1FB9D0BA-8E0A-4670-8C5E-E93B59078F69}" srcOrd="4" destOrd="0" presId="urn:microsoft.com/office/officeart/2018/2/layout/IconLabelDescriptionList"/>
    <dgm:cxn modelId="{98DEA970-CD65-4BB7-A18A-07BBA5C0BB2A}" type="presParOf" srcId="{A54E10BB-2A12-4C01-9387-FEA8097D96A3}" destId="{1F3AB914-F094-4F1B-BDC9-9BD68C05F30E}" srcOrd="3" destOrd="0" presId="urn:microsoft.com/office/officeart/2018/2/layout/IconLabelDescriptionList"/>
    <dgm:cxn modelId="{5EB18D08-78DD-4467-AE3B-C8463FAE00E1}" type="presParOf" srcId="{A54E10BB-2A12-4C01-9387-FEA8097D96A3}" destId="{54409388-3C1F-424B-AAC3-D1652F1AC2D2}" srcOrd="4" destOrd="0" presId="urn:microsoft.com/office/officeart/2018/2/layout/IconLabelDescriptionList"/>
    <dgm:cxn modelId="{F87F9A77-5CA4-408C-A9F7-302CA819E05F}" type="presParOf" srcId="{54409388-3C1F-424B-AAC3-D1652F1AC2D2}" destId="{EC889FDB-BB7E-4296-B207-0CD94D3AC657}" srcOrd="0" destOrd="0" presId="urn:microsoft.com/office/officeart/2018/2/layout/IconLabelDescriptionList"/>
    <dgm:cxn modelId="{38795B73-1C92-41A0-9583-A7829E37ACA5}" type="presParOf" srcId="{54409388-3C1F-424B-AAC3-D1652F1AC2D2}" destId="{A8C4E697-7308-46E3-8958-2DCEB43C6C36}" srcOrd="1" destOrd="0" presId="urn:microsoft.com/office/officeart/2018/2/layout/IconLabelDescriptionList"/>
    <dgm:cxn modelId="{0DD873E4-A9C9-4566-9057-54952D266A03}" type="presParOf" srcId="{54409388-3C1F-424B-AAC3-D1652F1AC2D2}" destId="{30AACC8E-DB4E-4AFE-A98D-A06E1C0759BA}" srcOrd="2" destOrd="0" presId="urn:microsoft.com/office/officeart/2018/2/layout/IconLabelDescriptionList"/>
    <dgm:cxn modelId="{B5CC8039-9541-4DE6-8DEF-402B23CC52DE}" type="presParOf" srcId="{54409388-3C1F-424B-AAC3-D1652F1AC2D2}" destId="{0D033AF8-4FCA-48B4-9094-10D6B368B0EC}" srcOrd="3" destOrd="0" presId="urn:microsoft.com/office/officeart/2018/2/layout/IconLabelDescriptionList"/>
    <dgm:cxn modelId="{FE1726CE-FE50-4605-8E12-A49F58FEC900}" type="presParOf" srcId="{54409388-3C1F-424B-AAC3-D1652F1AC2D2}" destId="{52546DFF-D852-4EB6-8124-EBF6B5CA7E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91C1E-56AF-458E-9381-CEA8E2F08A5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E6FB95-8D2F-44FD-A804-E63BA12F0852}">
      <dgm:prSet/>
      <dgm:spPr/>
      <dgm:t>
        <a:bodyPr/>
        <a:lstStyle/>
        <a:p>
          <a:r>
            <a:rPr lang="en-US" b="1"/>
            <a:t>Integration of Technologies:</a:t>
          </a:r>
          <a:endParaRPr lang="en-US"/>
        </a:p>
      </dgm:t>
    </dgm:pt>
    <dgm:pt modelId="{4DE658BA-895F-479A-95AF-C6489DB68F9A}" type="parTrans" cxnId="{824BF302-0618-4F58-B9DE-6BF9F4E2B25B}">
      <dgm:prSet/>
      <dgm:spPr/>
      <dgm:t>
        <a:bodyPr/>
        <a:lstStyle/>
        <a:p>
          <a:endParaRPr lang="en-US"/>
        </a:p>
      </dgm:t>
    </dgm:pt>
    <dgm:pt modelId="{6A73076B-D8AB-4CE3-AFF9-DF21CB498F01}" type="sibTrans" cxnId="{824BF302-0618-4F58-B9DE-6BF9F4E2B25B}">
      <dgm:prSet/>
      <dgm:spPr/>
      <dgm:t>
        <a:bodyPr/>
        <a:lstStyle/>
        <a:p>
          <a:endParaRPr lang="en-US"/>
        </a:p>
      </dgm:t>
    </dgm:pt>
    <dgm:pt modelId="{521B1B86-8ED1-491D-ACDA-AB6167A22BD8}">
      <dgm:prSet/>
      <dgm:spPr/>
      <dgm:t>
        <a:bodyPr/>
        <a:lstStyle/>
        <a:p>
          <a:r>
            <a:rPr lang="en-US"/>
            <a:t>Combining PHP and Flask seamlessly for dynamic functionality.</a:t>
          </a:r>
        </a:p>
      </dgm:t>
    </dgm:pt>
    <dgm:pt modelId="{7B5DA900-06B5-4339-AD77-8268CE905ED8}" type="parTrans" cxnId="{9D140260-FDB4-4268-BF25-7F5278EB1807}">
      <dgm:prSet/>
      <dgm:spPr/>
      <dgm:t>
        <a:bodyPr/>
        <a:lstStyle/>
        <a:p>
          <a:endParaRPr lang="en-US"/>
        </a:p>
      </dgm:t>
    </dgm:pt>
    <dgm:pt modelId="{D5AE0A1B-51BB-4FB3-B999-5B8CC778DB9F}" type="sibTrans" cxnId="{9D140260-FDB4-4268-BF25-7F5278EB1807}">
      <dgm:prSet/>
      <dgm:spPr/>
      <dgm:t>
        <a:bodyPr/>
        <a:lstStyle/>
        <a:p>
          <a:endParaRPr lang="en-US"/>
        </a:p>
      </dgm:t>
    </dgm:pt>
    <dgm:pt modelId="{E256CC2A-FFE5-490B-B1BD-3A4CE2C2F114}">
      <dgm:prSet/>
      <dgm:spPr/>
      <dgm:t>
        <a:bodyPr/>
        <a:lstStyle/>
        <a:p>
          <a:r>
            <a:rPr lang="en-US"/>
            <a:t>Managing consistent data flow between the frontend and backend.</a:t>
          </a:r>
        </a:p>
      </dgm:t>
    </dgm:pt>
    <dgm:pt modelId="{9E50E679-E284-4F47-B2E5-35B2ADB3C680}" type="parTrans" cxnId="{20D1F030-E55C-4D56-84F6-66B44395FA78}">
      <dgm:prSet/>
      <dgm:spPr/>
      <dgm:t>
        <a:bodyPr/>
        <a:lstStyle/>
        <a:p>
          <a:endParaRPr lang="en-US"/>
        </a:p>
      </dgm:t>
    </dgm:pt>
    <dgm:pt modelId="{F0B2D37D-D88D-4CEC-B398-D4F9EB0A6CF4}" type="sibTrans" cxnId="{20D1F030-E55C-4D56-84F6-66B44395FA78}">
      <dgm:prSet/>
      <dgm:spPr/>
      <dgm:t>
        <a:bodyPr/>
        <a:lstStyle/>
        <a:p>
          <a:endParaRPr lang="en-US"/>
        </a:p>
      </dgm:t>
    </dgm:pt>
    <dgm:pt modelId="{75EB06F1-4880-4052-BA60-5A5036DD7635}">
      <dgm:prSet/>
      <dgm:spPr/>
      <dgm:t>
        <a:bodyPr/>
        <a:lstStyle/>
        <a:p>
          <a:r>
            <a:rPr lang="en-US" b="1"/>
            <a:t>Optimizing Recommendation System:</a:t>
          </a:r>
          <a:endParaRPr lang="en-US"/>
        </a:p>
      </dgm:t>
    </dgm:pt>
    <dgm:pt modelId="{9FD05520-1967-4ABF-8432-A5612B2921DD}" type="parTrans" cxnId="{FDB834C6-41B8-4468-88DD-ECCC98DA6C5B}">
      <dgm:prSet/>
      <dgm:spPr/>
      <dgm:t>
        <a:bodyPr/>
        <a:lstStyle/>
        <a:p>
          <a:endParaRPr lang="en-US"/>
        </a:p>
      </dgm:t>
    </dgm:pt>
    <dgm:pt modelId="{95C997B4-15E1-4010-93FA-6ADEFF1C920A}" type="sibTrans" cxnId="{FDB834C6-41B8-4468-88DD-ECCC98DA6C5B}">
      <dgm:prSet/>
      <dgm:spPr/>
      <dgm:t>
        <a:bodyPr/>
        <a:lstStyle/>
        <a:p>
          <a:endParaRPr lang="en-US"/>
        </a:p>
      </dgm:t>
    </dgm:pt>
    <dgm:pt modelId="{DEC4E1B5-3106-4ADF-A335-2C472D439251}">
      <dgm:prSet/>
      <dgm:spPr/>
      <dgm:t>
        <a:bodyPr/>
        <a:lstStyle/>
        <a:p>
          <a:r>
            <a:rPr lang="en-US"/>
            <a:t>Building a collaborative filtering algorithm that performs well with limited user data.</a:t>
          </a:r>
        </a:p>
      </dgm:t>
    </dgm:pt>
    <dgm:pt modelId="{98A207FD-9059-4771-963F-B1B42B0178A9}" type="parTrans" cxnId="{7DE712D5-F83B-4874-B511-B4FD802E78C8}">
      <dgm:prSet/>
      <dgm:spPr/>
      <dgm:t>
        <a:bodyPr/>
        <a:lstStyle/>
        <a:p>
          <a:endParaRPr lang="en-US"/>
        </a:p>
      </dgm:t>
    </dgm:pt>
    <dgm:pt modelId="{33EB0A0D-AC10-4E73-B3EF-A90B7C180BF0}" type="sibTrans" cxnId="{7DE712D5-F83B-4874-B511-B4FD802E78C8}">
      <dgm:prSet/>
      <dgm:spPr/>
      <dgm:t>
        <a:bodyPr/>
        <a:lstStyle/>
        <a:p>
          <a:endParaRPr lang="en-US"/>
        </a:p>
      </dgm:t>
    </dgm:pt>
    <dgm:pt modelId="{BF2EF6C2-CAFC-4FFC-B9E2-649307FFA493}">
      <dgm:prSet/>
      <dgm:spPr/>
      <dgm:t>
        <a:bodyPr/>
        <a:lstStyle/>
        <a:p>
          <a:r>
            <a:rPr lang="en-US" b="1"/>
            <a:t>Handling Large Datasets:</a:t>
          </a:r>
          <a:endParaRPr lang="en-US"/>
        </a:p>
      </dgm:t>
    </dgm:pt>
    <dgm:pt modelId="{6BD9C776-8C64-4AC8-980C-A9F81B1F0584}" type="parTrans" cxnId="{9133BDB5-DC47-4EB0-B5B3-2105ACEBA11C}">
      <dgm:prSet/>
      <dgm:spPr/>
      <dgm:t>
        <a:bodyPr/>
        <a:lstStyle/>
        <a:p>
          <a:endParaRPr lang="en-US"/>
        </a:p>
      </dgm:t>
    </dgm:pt>
    <dgm:pt modelId="{9E441BE8-B3AF-4EED-9C20-5EA727C4B807}" type="sibTrans" cxnId="{9133BDB5-DC47-4EB0-B5B3-2105ACEBA11C}">
      <dgm:prSet/>
      <dgm:spPr/>
      <dgm:t>
        <a:bodyPr/>
        <a:lstStyle/>
        <a:p>
          <a:endParaRPr lang="en-US"/>
        </a:p>
      </dgm:t>
    </dgm:pt>
    <dgm:pt modelId="{FCFBE4C7-7B12-4C36-A9EA-9A5504ABC23A}">
      <dgm:prSet/>
      <dgm:spPr/>
      <dgm:t>
        <a:bodyPr/>
        <a:lstStyle/>
        <a:p>
          <a:r>
            <a:rPr lang="en-US"/>
            <a:t>Managing database queries efficiently to ensure low latency for searches and recommendations.</a:t>
          </a:r>
        </a:p>
      </dgm:t>
    </dgm:pt>
    <dgm:pt modelId="{E8228433-8DDB-4D68-B711-8AB1CF97A296}" type="parTrans" cxnId="{9806FB7B-ECBA-4797-8D27-299AA6F78CE3}">
      <dgm:prSet/>
      <dgm:spPr/>
      <dgm:t>
        <a:bodyPr/>
        <a:lstStyle/>
        <a:p>
          <a:endParaRPr lang="en-US"/>
        </a:p>
      </dgm:t>
    </dgm:pt>
    <dgm:pt modelId="{319501D3-C71F-44AA-B0CA-542261DDAD28}" type="sibTrans" cxnId="{9806FB7B-ECBA-4797-8D27-299AA6F78CE3}">
      <dgm:prSet/>
      <dgm:spPr/>
      <dgm:t>
        <a:bodyPr/>
        <a:lstStyle/>
        <a:p>
          <a:endParaRPr lang="en-US"/>
        </a:p>
      </dgm:t>
    </dgm:pt>
    <dgm:pt modelId="{430ED040-2886-43BB-AEC8-CC0099780519}">
      <dgm:prSet/>
      <dgm:spPr/>
      <dgm:t>
        <a:bodyPr/>
        <a:lstStyle/>
        <a:p>
          <a:r>
            <a:rPr lang="en-US" b="1"/>
            <a:t>Responsive Design:</a:t>
          </a:r>
          <a:endParaRPr lang="en-US"/>
        </a:p>
      </dgm:t>
    </dgm:pt>
    <dgm:pt modelId="{AA42136E-7F49-43A9-872F-85298A1019A9}" type="parTrans" cxnId="{65266FBB-01A3-46EA-82CE-157E1A2F86A9}">
      <dgm:prSet/>
      <dgm:spPr/>
      <dgm:t>
        <a:bodyPr/>
        <a:lstStyle/>
        <a:p>
          <a:endParaRPr lang="en-US"/>
        </a:p>
      </dgm:t>
    </dgm:pt>
    <dgm:pt modelId="{2A82ED18-2C4A-4327-9F6A-4A70060BF108}" type="sibTrans" cxnId="{65266FBB-01A3-46EA-82CE-157E1A2F86A9}">
      <dgm:prSet/>
      <dgm:spPr/>
      <dgm:t>
        <a:bodyPr/>
        <a:lstStyle/>
        <a:p>
          <a:endParaRPr lang="en-US"/>
        </a:p>
      </dgm:t>
    </dgm:pt>
    <dgm:pt modelId="{323B0FC3-A4C8-4FE9-A90B-493A8F9F6A90}">
      <dgm:prSet/>
      <dgm:spPr/>
      <dgm:t>
        <a:bodyPr/>
        <a:lstStyle/>
        <a:p>
          <a:r>
            <a:rPr lang="en-US"/>
            <a:t>Ensuring the platform is accessible on all device types, including desktops and mobiles.</a:t>
          </a:r>
        </a:p>
      </dgm:t>
    </dgm:pt>
    <dgm:pt modelId="{63B4F86B-BD2F-44FC-B7D8-1C40D4D0A025}" type="parTrans" cxnId="{DF8E9DF9-BA8A-4FD2-B911-5F8C9F6B7F7B}">
      <dgm:prSet/>
      <dgm:spPr/>
      <dgm:t>
        <a:bodyPr/>
        <a:lstStyle/>
        <a:p>
          <a:endParaRPr lang="en-US"/>
        </a:p>
      </dgm:t>
    </dgm:pt>
    <dgm:pt modelId="{1508EF1B-F47C-4D3D-BAC5-DFAE3502C206}" type="sibTrans" cxnId="{DF8E9DF9-BA8A-4FD2-B911-5F8C9F6B7F7B}">
      <dgm:prSet/>
      <dgm:spPr/>
      <dgm:t>
        <a:bodyPr/>
        <a:lstStyle/>
        <a:p>
          <a:endParaRPr lang="en-US"/>
        </a:p>
      </dgm:t>
    </dgm:pt>
    <dgm:pt modelId="{5479AAEE-7E6F-425B-9401-861742B8F9BC}" type="pres">
      <dgm:prSet presAssocID="{FE291C1E-56AF-458E-9381-CEA8E2F08A52}" presName="Name0" presStyleCnt="0">
        <dgm:presLayoutVars>
          <dgm:dir/>
          <dgm:animLvl val="lvl"/>
          <dgm:resizeHandles val="exact"/>
        </dgm:presLayoutVars>
      </dgm:prSet>
      <dgm:spPr/>
    </dgm:pt>
    <dgm:pt modelId="{B855D3AB-967A-45A5-B811-5388A003A546}" type="pres">
      <dgm:prSet presAssocID="{5EE6FB95-8D2F-44FD-A804-E63BA12F0852}" presName="linNode" presStyleCnt="0"/>
      <dgm:spPr/>
    </dgm:pt>
    <dgm:pt modelId="{0C728900-CD5C-4DD5-9F92-7236805B2719}" type="pres">
      <dgm:prSet presAssocID="{5EE6FB95-8D2F-44FD-A804-E63BA12F0852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96BEECC-E506-4184-960A-22F7BBBF7592}" type="pres">
      <dgm:prSet presAssocID="{5EE6FB95-8D2F-44FD-A804-E63BA12F0852}" presName="descendantText" presStyleLbl="alignAccFollowNode1" presStyleIdx="0" presStyleCnt="4">
        <dgm:presLayoutVars>
          <dgm:bulletEnabled/>
        </dgm:presLayoutVars>
      </dgm:prSet>
      <dgm:spPr/>
    </dgm:pt>
    <dgm:pt modelId="{848D861D-E0E7-4121-9432-CD646BEAC745}" type="pres">
      <dgm:prSet presAssocID="{6A73076B-D8AB-4CE3-AFF9-DF21CB498F01}" presName="sp" presStyleCnt="0"/>
      <dgm:spPr/>
    </dgm:pt>
    <dgm:pt modelId="{FBF809BD-238F-4446-A841-583FDBC3B410}" type="pres">
      <dgm:prSet presAssocID="{75EB06F1-4880-4052-BA60-5A5036DD7635}" presName="linNode" presStyleCnt="0"/>
      <dgm:spPr/>
    </dgm:pt>
    <dgm:pt modelId="{A1CD49C0-C22F-44A7-BF4A-37965D303A2C}" type="pres">
      <dgm:prSet presAssocID="{75EB06F1-4880-4052-BA60-5A5036DD763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EB50966D-3A16-4E74-8A44-05D39B355B44}" type="pres">
      <dgm:prSet presAssocID="{75EB06F1-4880-4052-BA60-5A5036DD7635}" presName="descendantText" presStyleLbl="alignAccFollowNode1" presStyleIdx="1" presStyleCnt="4">
        <dgm:presLayoutVars>
          <dgm:bulletEnabled/>
        </dgm:presLayoutVars>
      </dgm:prSet>
      <dgm:spPr/>
    </dgm:pt>
    <dgm:pt modelId="{D58C64D5-EA41-4F4D-A80A-FC3E9BF27D18}" type="pres">
      <dgm:prSet presAssocID="{95C997B4-15E1-4010-93FA-6ADEFF1C920A}" presName="sp" presStyleCnt="0"/>
      <dgm:spPr/>
    </dgm:pt>
    <dgm:pt modelId="{DE05F9D0-BBDC-454C-8F71-CDEA8809358A}" type="pres">
      <dgm:prSet presAssocID="{BF2EF6C2-CAFC-4FFC-B9E2-649307FFA493}" presName="linNode" presStyleCnt="0"/>
      <dgm:spPr/>
    </dgm:pt>
    <dgm:pt modelId="{BE689F70-A1A1-4149-B3F1-2F27BD994E13}" type="pres">
      <dgm:prSet presAssocID="{BF2EF6C2-CAFC-4FFC-B9E2-649307FFA49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017BFAB6-6974-41AD-91B7-D980AE8082B6}" type="pres">
      <dgm:prSet presAssocID="{BF2EF6C2-CAFC-4FFC-B9E2-649307FFA493}" presName="descendantText" presStyleLbl="alignAccFollowNode1" presStyleIdx="2" presStyleCnt="4">
        <dgm:presLayoutVars>
          <dgm:bulletEnabled/>
        </dgm:presLayoutVars>
      </dgm:prSet>
      <dgm:spPr/>
    </dgm:pt>
    <dgm:pt modelId="{7FD8C9F1-7C92-4894-ABB3-829B59CA5B74}" type="pres">
      <dgm:prSet presAssocID="{9E441BE8-B3AF-4EED-9C20-5EA727C4B807}" presName="sp" presStyleCnt="0"/>
      <dgm:spPr/>
    </dgm:pt>
    <dgm:pt modelId="{437CF8E8-E23D-4CEB-B075-73176A3913A3}" type="pres">
      <dgm:prSet presAssocID="{430ED040-2886-43BB-AEC8-CC0099780519}" presName="linNode" presStyleCnt="0"/>
      <dgm:spPr/>
    </dgm:pt>
    <dgm:pt modelId="{CCB2D5FC-EABF-4827-94D8-65846BD54B46}" type="pres">
      <dgm:prSet presAssocID="{430ED040-2886-43BB-AEC8-CC009978051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EB570DD-2254-4AA6-B132-2374549D64DB}" type="pres">
      <dgm:prSet presAssocID="{430ED040-2886-43BB-AEC8-CC009978051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824BF302-0618-4F58-B9DE-6BF9F4E2B25B}" srcId="{FE291C1E-56AF-458E-9381-CEA8E2F08A52}" destId="{5EE6FB95-8D2F-44FD-A804-E63BA12F0852}" srcOrd="0" destOrd="0" parTransId="{4DE658BA-895F-479A-95AF-C6489DB68F9A}" sibTransId="{6A73076B-D8AB-4CE3-AFF9-DF21CB498F01}"/>
    <dgm:cxn modelId="{E4765B0F-AF8F-4F42-9871-172E18F6817D}" type="presOf" srcId="{E256CC2A-FFE5-490B-B1BD-3A4CE2C2F114}" destId="{196BEECC-E506-4184-960A-22F7BBBF7592}" srcOrd="0" destOrd="1" presId="urn:microsoft.com/office/officeart/2016/7/layout/VerticalSolidActionList"/>
    <dgm:cxn modelId="{44511610-924E-4083-901C-09AE62674FF6}" type="presOf" srcId="{FCFBE4C7-7B12-4C36-A9EA-9A5504ABC23A}" destId="{017BFAB6-6974-41AD-91B7-D980AE8082B6}" srcOrd="0" destOrd="0" presId="urn:microsoft.com/office/officeart/2016/7/layout/VerticalSolidActionList"/>
    <dgm:cxn modelId="{A1C1E314-4D6E-4673-A9F3-1EE849ABFD8C}" type="presOf" srcId="{5EE6FB95-8D2F-44FD-A804-E63BA12F0852}" destId="{0C728900-CD5C-4DD5-9F92-7236805B2719}" srcOrd="0" destOrd="0" presId="urn:microsoft.com/office/officeart/2016/7/layout/VerticalSolidActionList"/>
    <dgm:cxn modelId="{20D1F030-E55C-4D56-84F6-66B44395FA78}" srcId="{5EE6FB95-8D2F-44FD-A804-E63BA12F0852}" destId="{E256CC2A-FFE5-490B-B1BD-3A4CE2C2F114}" srcOrd="1" destOrd="0" parTransId="{9E50E679-E284-4F47-B2E5-35B2ADB3C680}" sibTransId="{F0B2D37D-D88D-4CEC-B398-D4F9EB0A6CF4}"/>
    <dgm:cxn modelId="{9D140260-FDB4-4268-BF25-7F5278EB1807}" srcId="{5EE6FB95-8D2F-44FD-A804-E63BA12F0852}" destId="{521B1B86-8ED1-491D-ACDA-AB6167A22BD8}" srcOrd="0" destOrd="0" parTransId="{7B5DA900-06B5-4339-AD77-8268CE905ED8}" sibTransId="{D5AE0A1B-51BB-4FB3-B999-5B8CC778DB9F}"/>
    <dgm:cxn modelId="{44495F71-2A9C-42A2-AF44-F3136CDB3761}" type="presOf" srcId="{430ED040-2886-43BB-AEC8-CC0099780519}" destId="{CCB2D5FC-EABF-4827-94D8-65846BD54B46}" srcOrd="0" destOrd="0" presId="urn:microsoft.com/office/officeart/2016/7/layout/VerticalSolidActionList"/>
    <dgm:cxn modelId="{19D7697A-6F3A-438C-9527-117577827E6E}" type="presOf" srcId="{75EB06F1-4880-4052-BA60-5A5036DD7635}" destId="{A1CD49C0-C22F-44A7-BF4A-37965D303A2C}" srcOrd="0" destOrd="0" presId="urn:microsoft.com/office/officeart/2016/7/layout/VerticalSolidActionList"/>
    <dgm:cxn modelId="{9806FB7B-ECBA-4797-8D27-299AA6F78CE3}" srcId="{BF2EF6C2-CAFC-4FFC-B9E2-649307FFA493}" destId="{FCFBE4C7-7B12-4C36-A9EA-9A5504ABC23A}" srcOrd="0" destOrd="0" parTransId="{E8228433-8DDB-4D68-B711-8AB1CF97A296}" sibTransId="{319501D3-C71F-44AA-B0CA-542261DDAD28}"/>
    <dgm:cxn modelId="{C1B6EF85-D122-44A5-9E48-1BAEC5A0B41F}" type="presOf" srcId="{DEC4E1B5-3106-4ADF-A335-2C472D439251}" destId="{EB50966D-3A16-4E74-8A44-05D39B355B44}" srcOrd="0" destOrd="0" presId="urn:microsoft.com/office/officeart/2016/7/layout/VerticalSolidActionList"/>
    <dgm:cxn modelId="{FE878D8B-1780-49D0-9DDD-9388C3F9CCDD}" type="presOf" srcId="{BF2EF6C2-CAFC-4FFC-B9E2-649307FFA493}" destId="{BE689F70-A1A1-4149-B3F1-2F27BD994E13}" srcOrd="0" destOrd="0" presId="urn:microsoft.com/office/officeart/2016/7/layout/VerticalSolidActionList"/>
    <dgm:cxn modelId="{A97584A1-4D9A-4D22-9CBA-7BA3B68FF52E}" type="presOf" srcId="{521B1B86-8ED1-491D-ACDA-AB6167A22BD8}" destId="{196BEECC-E506-4184-960A-22F7BBBF7592}" srcOrd="0" destOrd="0" presId="urn:microsoft.com/office/officeart/2016/7/layout/VerticalSolidActionList"/>
    <dgm:cxn modelId="{9133BDB5-DC47-4EB0-B5B3-2105ACEBA11C}" srcId="{FE291C1E-56AF-458E-9381-CEA8E2F08A52}" destId="{BF2EF6C2-CAFC-4FFC-B9E2-649307FFA493}" srcOrd="2" destOrd="0" parTransId="{6BD9C776-8C64-4AC8-980C-A9F81B1F0584}" sibTransId="{9E441BE8-B3AF-4EED-9C20-5EA727C4B807}"/>
    <dgm:cxn modelId="{448FCAB6-A9BC-4025-9C4E-E4AEA6EE39B4}" type="presOf" srcId="{323B0FC3-A4C8-4FE9-A90B-493A8F9F6A90}" destId="{8EB570DD-2254-4AA6-B132-2374549D64DB}" srcOrd="0" destOrd="0" presId="urn:microsoft.com/office/officeart/2016/7/layout/VerticalSolidActionList"/>
    <dgm:cxn modelId="{65266FBB-01A3-46EA-82CE-157E1A2F86A9}" srcId="{FE291C1E-56AF-458E-9381-CEA8E2F08A52}" destId="{430ED040-2886-43BB-AEC8-CC0099780519}" srcOrd="3" destOrd="0" parTransId="{AA42136E-7F49-43A9-872F-85298A1019A9}" sibTransId="{2A82ED18-2C4A-4327-9F6A-4A70060BF108}"/>
    <dgm:cxn modelId="{FDB834C6-41B8-4468-88DD-ECCC98DA6C5B}" srcId="{FE291C1E-56AF-458E-9381-CEA8E2F08A52}" destId="{75EB06F1-4880-4052-BA60-5A5036DD7635}" srcOrd="1" destOrd="0" parTransId="{9FD05520-1967-4ABF-8432-A5612B2921DD}" sibTransId="{95C997B4-15E1-4010-93FA-6ADEFF1C920A}"/>
    <dgm:cxn modelId="{7DE712D5-F83B-4874-B511-B4FD802E78C8}" srcId="{75EB06F1-4880-4052-BA60-5A5036DD7635}" destId="{DEC4E1B5-3106-4ADF-A335-2C472D439251}" srcOrd="0" destOrd="0" parTransId="{98A207FD-9059-4771-963F-B1B42B0178A9}" sibTransId="{33EB0A0D-AC10-4E73-B3EF-A90B7C180BF0}"/>
    <dgm:cxn modelId="{DCB6DAD9-33E1-4085-B6CF-56F673E11132}" type="presOf" srcId="{FE291C1E-56AF-458E-9381-CEA8E2F08A52}" destId="{5479AAEE-7E6F-425B-9401-861742B8F9BC}" srcOrd="0" destOrd="0" presId="urn:microsoft.com/office/officeart/2016/7/layout/VerticalSolidActionList"/>
    <dgm:cxn modelId="{DF8E9DF9-BA8A-4FD2-B911-5F8C9F6B7F7B}" srcId="{430ED040-2886-43BB-AEC8-CC0099780519}" destId="{323B0FC3-A4C8-4FE9-A90B-493A8F9F6A90}" srcOrd="0" destOrd="0" parTransId="{63B4F86B-BD2F-44FC-B7D8-1C40D4D0A025}" sibTransId="{1508EF1B-F47C-4D3D-BAC5-DFAE3502C206}"/>
    <dgm:cxn modelId="{B9C3D9DC-A2E5-4F34-B048-E8D6BA045B47}" type="presParOf" srcId="{5479AAEE-7E6F-425B-9401-861742B8F9BC}" destId="{B855D3AB-967A-45A5-B811-5388A003A546}" srcOrd="0" destOrd="0" presId="urn:microsoft.com/office/officeart/2016/7/layout/VerticalSolidActionList"/>
    <dgm:cxn modelId="{1FA8BE7E-BC02-4F0C-A8EB-740AE6FA88DF}" type="presParOf" srcId="{B855D3AB-967A-45A5-B811-5388A003A546}" destId="{0C728900-CD5C-4DD5-9F92-7236805B2719}" srcOrd="0" destOrd="0" presId="urn:microsoft.com/office/officeart/2016/7/layout/VerticalSolidActionList"/>
    <dgm:cxn modelId="{C9C2F8D7-2B7C-4646-B9ED-815602CA7C59}" type="presParOf" srcId="{B855D3AB-967A-45A5-B811-5388A003A546}" destId="{196BEECC-E506-4184-960A-22F7BBBF7592}" srcOrd="1" destOrd="0" presId="urn:microsoft.com/office/officeart/2016/7/layout/VerticalSolidActionList"/>
    <dgm:cxn modelId="{6F450093-BE3B-482B-865D-4ACFD1905359}" type="presParOf" srcId="{5479AAEE-7E6F-425B-9401-861742B8F9BC}" destId="{848D861D-E0E7-4121-9432-CD646BEAC745}" srcOrd="1" destOrd="0" presId="urn:microsoft.com/office/officeart/2016/7/layout/VerticalSolidActionList"/>
    <dgm:cxn modelId="{4C4DF92B-5116-41C2-9666-52CB853C3762}" type="presParOf" srcId="{5479AAEE-7E6F-425B-9401-861742B8F9BC}" destId="{FBF809BD-238F-4446-A841-583FDBC3B410}" srcOrd="2" destOrd="0" presId="urn:microsoft.com/office/officeart/2016/7/layout/VerticalSolidActionList"/>
    <dgm:cxn modelId="{1FFAB6B4-5831-4818-83DA-E317A5F8D63A}" type="presParOf" srcId="{FBF809BD-238F-4446-A841-583FDBC3B410}" destId="{A1CD49C0-C22F-44A7-BF4A-37965D303A2C}" srcOrd="0" destOrd="0" presId="urn:microsoft.com/office/officeart/2016/7/layout/VerticalSolidActionList"/>
    <dgm:cxn modelId="{6EA41E07-2ECB-4F31-86CE-F30073FC4361}" type="presParOf" srcId="{FBF809BD-238F-4446-A841-583FDBC3B410}" destId="{EB50966D-3A16-4E74-8A44-05D39B355B44}" srcOrd="1" destOrd="0" presId="urn:microsoft.com/office/officeart/2016/7/layout/VerticalSolidActionList"/>
    <dgm:cxn modelId="{DDE547FF-671F-491D-B8C5-4780459C4637}" type="presParOf" srcId="{5479AAEE-7E6F-425B-9401-861742B8F9BC}" destId="{D58C64D5-EA41-4F4D-A80A-FC3E9BF27D18}" srcOrd="3" destOrd="0" presId="urn:microsoft.com/office/officeart/2016/7/layout/VerticalSolidActionList"/>
    <dgm:cxn modelId="{65833F93-2D9E-44B7-98FE-DC93CF2DDF30}" type="presParOf" srcId="{5479AAEE-7E6F-425B-9401-861742B8F9BC}" destId="{DE05F9D0-BBDC-454C-8F71-CDEA8809358A}" srcOrd="4" destOrd="0" presId="urn:microsoft.com/office/officeart/2016/7/layout/VerticalSolidActionList"/>
    <dgm:cxn modelId="{526DF251-C3CB-413D-971F-64A46F9B8036}" type="presParOf" srcId="{DE05F9D0-BBDC-454C-8F71-CDEA8809358A}" destId="{BE689F70-A1A1-4149-B3F1-2F27BD994E13}" srcOrd="0" destOrd="0" presId="urn:microsoft.com/office/officeart/2016/7/layout/VerticalSolidActionList"/>
    <dgm:cxn modelId="{D5A32E8F-E396-4F9F-BCD8-975415C38C76}" type="presParOf" srcId="{DE05F9D0-BBDC-454C-8F71-CDEA8809358A}" destId="{017BFAB6-6974-41AD-91B7-D980AE8082B6}" srcOrd="1" destOrd="0" presId="urn:microsoft.com/office/officeart/2016/7/layout/VerticalSolidActionList"/>
    <dgm:cxn modelId="{70F79E86-EED8-43B9-92E4-776E48B80C71}" type="presParOf" srcId="{5479AAEE-7E6F-425B-9401-861742B8F9BC}" destId="{7FD8C9F1-7C92-4894-ABB3-829B59CA5B74}" srcOrd="5" destOrd="0" presId="urn:microsoft.com/office/officeart/2016/7/layout/VerticalSolidActionList"/>
    <dgm:cxn modelId="{107E5856-9072-4B56-ACDD-94BDC0A55E5A}" type="presParOf" srcId="{5479AAEE-7E6F-425B-9401-861742B8F9BC}" destId="{437CF8E8-E23D-4CEB-B075-73176A3913A3}" srcOrd="6" destOrd="0" presId="urn:microsoft.com/office/officeart/2016/7/layout/VerticalSolidActionList"/>
    <dgm:cxn modelId="{AF1F7879-78F5-4F3B-8D13-687940887F26}" type="presParOf" srcId="{437CF8E8-E23D-4CEB-B075-73176A3913A3}" destId="{CCB2D5FC-EABF-4827-94D8-65846BD54B46}" srcOrd="0" destOrd="0" presId="urn:microsoft.com/office/officeart/2016/7/layout/VerticalSolidActionList"/>
    <dgm:cxn modelId="{C5D188C4-316D-42FF-91D9-5877A7B05FAA}" type="presParOf" srcId="{437CF8E8-E23D-4CEB-B075-73176A3913A3}" destId="{8EB570DD-2254-4AA6-B132-2374549D64D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5A355-CB7A-45C3-9836-D5304237769F}">
      <dsp:nvSpPr>
        <dsp:cNvPr id="0" name=""/>
        <dsp:cNvSpPr/>
      </dsp:nvSpPr>
      <dsp:spPr>
        <a:xfrm>
          <a:off x="3403" y="1041172"/>
          <a:ext cx="617203" cy="617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D75FD-A184-4606-90E3-5C4EC65F1609}">
      <dsp:nvSpPr>
        <dsp:cNvPr id="0" name=""/>
        <dsp:cNvSpPr/>
      </dsp:nvSpPr>
      <dsp:spPr>
        <a:xfrm>
          <a:off x="3403" y="1731635"/>
          <a:ext cx="1763437" cy="2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 dirty="0"/>
            <a:t>Technologies Used:</a:t>
          </a:r>
          <a:endParaRPr lang="en-US" sz="1400" kern="1200" dirty="0"/>
        </a:p>
      </dsp:txBody>
      <dsp:txXfrm>
        <a:off x="3403" y="1731635"/>
        <a:ext cx="1763437" cy="264515"/>
      </dsp:txXfrm>
    </dsp:sp>
    <dsp:sp modelId="{5BA923E6-E9E4-4FA0-B2B4-62FA70B71BAB}">
      <dsp:nvSpPr>
        <dsp:cNvPr id="0" name=""/>
        <dsp:cNvSpPr/>
      </dsp:nvSpPr>
      <dsp:spPr>
        <a:xfrm>
          <a:off x="3403" y="2030226"/>
          <a:ext cx="1763437" cy="71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019C9-2C1B-451D-97A3-0D2B5B1FA12A}">
      <dsp:nvSpPr>
        <dsp:cNvPr id="0" name=""/>
        <dsp:cNvSpPr/>
      </dsp:nvSpPr>
      <dsp:spPr>
        <a:xfrm>
          <a:off x="2075442" y="1041172"/>
          <a:ext cx="617203" cy="617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028B-D52F-4A8D-8194-8E973D25937A}">
      <dsp:nvSpPr>
        <dsp:cNvPr id="0" name=""/>
        <dsp:cNvSpPr/>
      </dsp:nvSpPr>
      <dsp:spPr>
        <a:xfrm>
          <a:off x="2075442" y="1731635"/>
          <a:ext cx="1763437" cy="2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Frontend:</a:t>
          </a:r>
          <a:endParaRPr lang="en-US" sz="1400" kern="1200"/>
        </a:p>
      </dsp:txBody>
      <dsp:txXfrm>
        <a:off x="2075442" y="1731635"/>
        <a:ext cx="1763437" cy="264515"/>
      </dsp:txXfrm>
    </dsp:sp>
    <dsp:sp modelId="{C4482139-6AC2-4947-94DC-A6E538DBFC08}">
      <dsp:nvSpPr>
        <dsp:cNvPr id="0" name=""/>
        <dsp:cNvSpPr/>
      </dsp:nvSpPr>
      <dsp:spPr>
        <a:xfrm>
          <a:off x="2075442" y="2030226"/>
          <a:ext cx="1763437" cy="71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HTML, CSS, JavaScript (Chart.js) for responsive design and interactive elements.</a:t>
          </a:r>
          <a:endParaRPr lang="en-US" sz="1100" kern="1200"/>
        </a:p>
      </dsp:txBody>
      <dsp:txXfrm>
        <a:off x="2075442" y="2030226"/>
        <a:ext cx="1763437" cy="714681"/>
      </dsp:txXfrm>
    </dsp:sp>
    <dsp:sp modelId="{D5ED29A9-DFC1-490C-A9D7-339779C0FF97}">
      <dsp:nvSpPr>
        <dsp:cNvPr id="0" name=""/>
        <dsp:cNvSpPr/>
      </dsp:nvSpPr>
      <dsp:spPr>
        <a:xfrm>
          <a:off x="4147481" y="1041172"/>
          <a:ext cx="617203" cy="617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DF21-B8F6-46AF-9248-8999C78E801A}">
      <dsp:nvSpPr>
        <dsp:cNvPr id="0" name=""/>
        <dsp:cNvSpPr/>
      </dsp:nvSpPr>
      <dsp:spPr>
        <a:xfrm>
          <a:off x="4147481" y="1731635"/>
          <a:ext cx="1763437" cy="2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Backend:</a:t>
          </a:r>
          <a:endParaRPr lang="en-US" sz="1400" kern="1200"/>
        </a:p>
      </dsp:txBody>
      <dsp:txXfrm>
        <a:off x="4147481" y="1731635"/>
        <a:ext cx="1763437" cy="264515"/>
      </dsp:txXfrm>
    </dsp:sp>
    <dsp:sp modelId="{5C9B0FE3-427B-499E-870B-E4889983A128}">
      <dsp:nvSpPr>
        <dsp:cNvPr id="0" name=""/>
        <dsp:cNvSpPr/>
      </dsp:nvSpPr>
      <dsp:spPr>
        <a:xfrm>
          <a:off x="4147481" y="2030226"/>
          <a:ext cx="1763437" cy="71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PHP and Flask (Python) for handling server-side operations and APIs.</a:t>
          </a:r>
          <a:endParaRPr lang="en-US" sz="1100" kern="1200"/>
        </a:p>
      </dsp:txBody>
      <dsp:txXfrm>
        <a:off x="4147481" y="2030226"/>
        <a:ext cx="1763437" cy="714681"/>
      </dsp:txXfrm>
    </dsp:sp>
    <dsp:sp modelId="{451EED5A-2FAA-47FE-9B6A-439AD08A7477}">
      <dsp:nvSpPr>
        <dsp:cNvPr id="0" name=""/>
        <dsp:cNvSpPr/>
      </dsp:nvSpPr>
      <dsp:spPr>
        <a:xfrm>
          <a:off x="6219520" y="1041172"/>
          <a:ext cx="617203" cy="617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3D4D-9168-4101-83DA-6D697B403BC3}">
      <dsp:nvSpPr>
        <dsp:cNvPr id="0" name=""/>
        <dsp:cNvSpPr/>
      </dsp:nvSpPr>
      <dsp:spPr>
        <a:xfrm>
          <a:off x="6219520" y="1731635"/>
          <a:ext cx="1763437" cy="2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Database:</a:t>
          </a:r>
          <a:endParaRPr lang="en-US" sz="1400" kern="1200"/>
        </a:p>
      </dsp:txBody>
      <dsp:txXfrm>
        <a:off x="6219520" y="1731635"/>
        <a:ext cx="1763437" cy="264515"/>
      </dsp:txXfrm>
    </dsp:sp>
    <dsp:sp modelId="{9FD6FA00-1A23-4945-A266-C39D197B162C}">
      <dsp:nvSpPr>
        <dsp:cNvPr id="0" name=""/>
        <dsp:cNvSpPr/>
      </dsp:nvSpPr>
      <dsp:spPr>
        <a:xfrm>
          <a:off x="6219520" y="2030226"/>
          <a:ext cx="1763437" cy="71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MySQL for storing data related to movies, users, reviews, and genres.</a:t>
          </a:r>
          <a:endParaRPr lang="en-US" sz="1100" kern="1200"/>
        </a:p>
      </dsp:txBody>
      <dsp:txXfrm>
        <a:off x="6219520" y="2030226"/>
        <a:ext cx="1763437" cy="714681"/>
      </dsp:txXfrm>
    </dsp:sp>
    <dsp:sp modelId="{73013B1A-F44E-4937-B2B2-CA1C6C288E03}">
      <dsp:nvSpPr>
        <dsp:cNvPr id="0" name=""/>
        <dsp:cNvSpPr/>
      </dsp:nvSpPr>
      <dsp:spPr>
        <a:xfrm>
          <a:off x="8291559" y="1041172"/>
          <a:ext cx="617203" cy="6172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3937B-381F-44AD-B35D-63363CDC9698}">
      <dsp:nvSpPr>
        <dsp:cNvPr id="0" name=""/>
        <dsp:cNvSpPr/>
      </dsp:nvSpPr>
      <dsp:spPr>
        <a:xfrm>
          <a:off x="8291559" y="1731635"/>
          <a:ext cx="1763437" cy="26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/>
            <a:t>Visualization:</a:t>
          </a:r>
          <a:endParaRPr lang="en-US" sz="1400" kern="1200"/>
        </a:p>
      </dsp:txBody>
      <dsp:txXfrm>
        <a:off x="8291559" y="1731635"/>
        <a:ext cx="1763437" cy="264515"/>
      </dsp:txXfrm>
    </dsp:sp>
    <dsp:sp modelId="{980B7ACC-24B2-48B1-B477-E0BC99910960}">
      <dsp:nvSpPr>
        <dsp:cNvPr id="0" name=""/>
        <dsp:cNvSpPr/>
      </dsp:nvSpPr>
      <dsp:spPr>
        <a:xfrm>
          <a:off x="8291559" y="2030226"/>
          <a:ext cx="1763437" cy="71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Chart.js for creating dynamic and interactive graphs.</a:t>
          </a:r>
          <a:endParaRPr lang="en-US" sz="1100" kern="1200"/>
        </a:p>
      </dsp:txBody>
      <dsp:txXfrm>
        <a:off x="8291559" y="2030226"/>
        <a:ext cx="1763437" cy="714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36444-DB2F-4888-B06A-C00C5D1226F5}">
      <dsp:nvSpPr>
        <dsp:cNvPr id="0" name=""/>
        <dsp:cNvSpPr/>
      </dsp:nvSpPr>
      <dsp:spPr>
        <a:xfrm>
          <a:off x="3781" y="620935"/>
          <a:ext cx="2273944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Frontend:</a:t>
          </a:r>
          <a:endParaRPr lang="en-US" sz="1800" kern="1200"/>
        </a:p>
      </dsp:txBody>
      <dsp:txXfrm>
        <a:off x="3781" y="620935"/>
        <a:ext cx="2273944" cy="518400"/>
      </dsp:txXfrm>
    </dsp:sp>
    <dsp:sp modelId="{06F0577D-E694-464E-8BF4-B205F52C861D}">
      <dsp:nvSpPr>
        <dsp:cNvPr id="0" name=""/>
        <dsp:cNvSpPr/>
      </dsp:nvSpPr>
      <dsp:spPr>
        <a:xfrm>
          <a:off x="3781" y="1139335"/>
          <a:ext cx="2273944" cy="202580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Users interact with the web interface to perform tasks like searching for movies or posting reviews.</a:t>
          </a:r>
        </a:p>
      </dsp:txBody>
      <dsp:txXfrm>
        <a:off x="3781" y="1139335"/>
        <a:ext cx="2273944" cy="2025809"/>
      </dsp:txXfrm>
    </dsp:sp>
    <dsp:sp modelId="{F81DD769-E14C-47E4-9C47-21B8FF3B0902}">
      <dsp:nvSpPr>
        <dsp:cNvPr id="0" name=""/>
        <dsp:cNvSpPr/>
      </dsp:nvSpPr>
      <dsp:spPr>
        <a:xfrm>
          <a:off x="2596078" y="620935"/>
          <a:ext cx="2273944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Backend:</a:t>
          </a:r>
          <a:endParaRPr lang="en-US" sz="1800" kern="1200"/>
        </a:p>
      </dsp:txBody>
      <dsp:txXfrm>
        <a:off x="2596078" y="620935"/>
        <a:ext cx="2273944" cy="518400"/>
      </dsp:txXfrm>
    </dsp:sp>
    <dsp:sp modelId="{C1E6DE58-97CF-42F0-8A96-350E5E521CD2}">
      <dsp:nvSpPr>
        <dsp:cNvPr id="0" name=""/>
        <dsp:cNvSpPr/>
      </dsp:nvSpPr>
      <dsp:spPr>
        <a:xfrm>
          <a:off x="2596078" y="1139335"/>
          <a:ext cx="2273944" cy="202580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PHP-based backend handles requests, connects to the database, and fetches data.</a:t>
          </a:r>
        </a:p>
      </dsp:txBody>
      <dsp:txXfrm>
        <a:off x="2596078" y="1139335"/>
        <a:ext cx="2273944" cy="2025809"/>
      </dsp:txXfrm>
    </dsp:sp>
    <dsp:sp modelId="{F2B2B410-08D3-487E-A2AE-1DA2946E8F72}">
      <dsp:nvSpPr>
        <dsp:cNvPr id="0" name=""/>
        <dsp:cNvSpPr/>
      </dsp:nvSpPr>
      <dsp:spPr>
        <a:xfrm>
          <a:off x="5188376" y="620935"/>
          <a:ext cx="2273944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API Integration:</a:t>
          </a:r>
          <a:endParaRPr lang="en-US" sz="1800" kern="1200"/>
        </a:p>
      </dsp:txBody>
      <dsp:txXfrm>
        <a:off x="5188376" y="620935"/>
        <a:ext cx="2273944" cy="518400"/>
      </dsp:txXfrm>
    </dsp:sp>
    <dsp:sp modelId="{5FB81421-5752-48C0-AA35-854DEB5E7EE6}">
      <dsp:nvSpPr>
        <dsp:cNvPr id="0" name=""/>
        <dsp:cNvSpPr/>
      </dsp:nvSpPr>
      <dsp:spPr>
        <a:xfrm>
          <a:off x="5188376" y="1139335"/>
          <a:ext cx="2273944" cy="202580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Flask-based recommendation engine processes user data for personalized movie suggestions.</a:t>
          </a:r>
        </a:p>
      </dsp:txBody>
      <dsp:txXfrm>
        <a:off x="5188376" y="1139335"/>
        <a:ext cx="2273944" cy="2025809"/>
      </dsp:txXfrm>
    </dsp:sp>
    <dsp:sp modelId="{D9AB46A9-4B8B-45CE-951D-8C014DBC6C3D}">
      <dsp:nvSpPr>
        <dsp:cNvPr id="0" name=""/>
        <dsp:cNvSpPr/>
      </dsp:nvSpPr>
      <dsp:spPr>
        <a:xfrm>
          <a:off x="7780673" y="620935"/>
          <a:ext cx="2273944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Database:</a:t>
          </a:r>
          <a:endParaRPr lang="en-US" sz="1800" kern="1200"/>
        </a:p>
      </dsp:txBody>
      <dsp:txXfrm>
        <a:off x="7780673" y="620935"/>
        <a:ext cx="2273944" cy="518400"/>
      </dsp:txXfrm>
    </dsp:sp>
    <dsp:sp modelId="{A722F813-F584-45B8-8474-A5DBB358DD8B}">
      <dsp:nvSpPr>
        <dsp:cNvPr id="0" name=""/>
        <dsp:cNvSpPr/>
      </dsp:nvSpPr>
      <dsp:spPr>
        <a:xfrm>
          <a:off x="7780673" y="1139335"/>
          <a:ext cx="2273944" cy="202580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All data, such as user reviews, movie details, and genre statistics, are stored in a MySQL database.</a:t>
          </a:r>
        </a:p>
      </dsp:txBody>
      <dsp:txXfrm>
        <a:off x="7780673" y="1139335"/>
        <a:ext cx="2273944" cy="2025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7EC1-6BDA-4DFE-8DFF-A280390A8356}">
      <dsp:nvSpPr>
        <dsp:cNvPr id="0" name=""/>
        <dsp:cNvSpPr/>
      </dsp:nvSpPr>
      <dsp:spPr>
        <a:xfrm>
          <a:off x="4985" y="603831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8096F-55F4-4B8C-A185-122B782F60C2}">
      <dsp:nvSpPr>
        <dsp:cNvPr id="0" name=""/>
        <dsp:cNvSpPr/>
      </dsp:nvSpPr>
      <dsp:spPr>
        <a:xfrm>
          <a:off x="4985" y="176453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User Input:</a:t>
          </a:r>
          <a:endParaRPr lang="en-US" sz="2100" kern="1200"/>
        </a:p>
      </dsp:txBody>
      <dsp:txXfrm>
        <a:off x="4985" y="1764539"/>
        <a:ext cx="2999531" cy="449929"/>
      </dsp:txXfrm>
    </dsp:sp>
    <dsp:sp modelId="{CF5700EC-C415-4B9C-9ADF-465D95B882A1}">
      <dsp:nvSpPr>
        <dsp:cNvPr id="0" name=""/>
        <dsp:cNvSpPr/>
      </dsp:nvSpPr>
      <dsp:spPr>
        <a:xfrm>
          <a:off x="4985" y="2266037"/>
          <a:ext cx="2999531" cy="91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ratings and reviews provided by users.</a:t>
          </a:r>
        </a:p>
      </dsp:txBody>
      <dsp:txXfrm>
        <a:off x="4985" y="2266037"/>
        <a:ext cx="2999531" cy="916210"/>
      </dsp:txXfrm>
    </dsp:sp>
    <dsp:sp modelId="{F413845A-74E8-44C5-A86D-79DB3501FD75}">
      <dsp:nvSpPr>
        <dsp:cNvPr id="0" name=""/>
        <dsp:cNvSpPr/>
      </dsp:nvSpPr>
      <dsp:spPr>
        <a:xfrm>
          <a:off x="3529434" y="603831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BE9B3-3317-430F-925B-B888AB0FD1C0}">
      <dsp:nvSpPr>
        <dsp:cNvPr id="0" name=""/>
        <dsp:cNvSpPr/>
      </dsp:nvSpPr>
      <dsp:spPr>
        <a:xfrm>
          <a:off x="3529434" y="176453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Collaborative Filtering:</a:t>
          </a:r>
          <a:endParaRPr lang="en-US" sz="2100" kern="1200"/>
        </a:p>
      </dsp:txBody>
      <dsp:txXfrm>
        <a:off x="3529434" y="1764539"/>
        <a:ext cx="2999531" cy="449929"/>
      </dsp:txXfrm>
    </dsp:sp>
    <dsp:sp modelId="{1FB9D0BA-8E0A-4670-8C5E-E93B59078F69}">
      <dsp:nvSpPr>
        <dsp:cNvPr id="0" name=""/>
        <dsp:cNvSpPr/>
      </dsp:nvSpPr>
      <dsp:spPr>
        <a:xfrm>
          <a:off x="3529434" y="2266037"/>
          <a:ext cx="2999531" cy="91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Suggests movies liked by users with similar tastes.</a:t>
          </a:r>
        </a:p>
      </dsp:txBody>
      <dsp:txXfrm>
        <a:off x="3529434" y="2266037"/>
        <a:ext cx="2999531" cy="916210"/>
      </dsp:txXfrm>
    </dsp:sp>
    <dsp:sp modelId="{EC889FDB-BB7E-4296-B207-0CD94D3AC657}">
      <dsp:nvSpPr>
        <dsp:cNvPr id="0" name=""/>
        <dsp:cNvSpPr/>
      </dsp:nvSpPr>
      <dsp:spPr>
        <a:xfrm>
          <a:off x="7053883" y="603831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ACC8E-DB4E-4AFE-A98D-A06E1C0759BA}">
      <dsp:nvSpPr>
        <dsp:cNvPr id="0" name=""/>
        <dsp:cNvSpPr/>
      </dsp:nvSpPr>
      <dsp:spPr>
        <a:xfrm>
          <a:off x="7053883" y="176453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Dynamic Updates:</a:t>
          </a:r>
          <a:endParaRPr lang="en-US" sz="2100" kern="1200"/>
        </a:p>
      </dsp:txBody>
      <dsp:txXfrm>
        <a:off x="7053883" y="1764539"/>
        <a:ext cx="2999531" cy="449929"/>
      </dsp:txXfrm>
    </dsp:sp>
    <dsp:sp modelId="{52546DFF-D852-4EB6-8124-EBF6B5CA7E98}">
      <dsp:nvSpPr>
        <dsp:cNvPr id="0" name=""/>
        <dsp:cNvSpPr/>
      </dsp:nvSpPr>
      <dsp:spPr>
        <a:xfrm>
          <a:off x="7053883" y="2266037"/>
          <a:ext cx="2999531" cy="916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Recommendations evolve as users provide more feedback, ensuring they remain relevant and personalized.</a:t>
          </a:r>
        </a:p>
      </dsp:txBody>
      <dsp:txXfrm>
        <a:off x="7053883" y="2266037"/>
        <a:ext cx="2999531" cy="9162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BEECC-E506-4184-960A-22F7BBBF7592}">
      <dsp:nvSpPr>
        <dsp:cNvPr id="0" name=""/>
        <dsp:cNvSpPr/>
      </dsp:nvSpPr>
      <dsp:spPr>
        <a:xfrm>
          <a:off x="2011680" y="1746"/>
          <a:ext cx="8046720" cy="9049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Combining PHP and Flask seamlessly for dynamic functionality.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Managing consistent data flow between the frontend and backend.</a:t>
          </a:r>
        </a:p>
      </dsp:txBody>
      <dsp:txXfrm>
        <a:off x="2011680" y="1746"/>
        <a:ext cx="8046720" cy="904924"/>
      </dsp:txXfrm>
    </dsp:sp>
    <dsp:sp modelId="{0C728900-CD5C-4DD5-9F92-7236805B2719}">
      <dsp:nvSpPr>
        <dsp:cNvPr id="0" name=""/>
        <dsp:cNvSpPr/>
      </dsp:nvSpPr>
      <dsp:spPr>
        <a:xfrm>
          <a:off x="0" y="1746"/>
          <a:ext cx="2011680" cy="904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Integration of Technologies:</a:t>
          </a:r>
          <a:endParaRPr lang="en-US" sz="1600" kern="1200"/>
        </a:p>
      </dsp:txBody>
      <dsp:txXfrm>
        <a:off x="0" y="1746"/>
        <a:ext cx="2011680" cy="904924"/>
      </dsp:txXfrm>
    </dsp:sp>
    <dsp:sp modelId="{EB50966D-3A16-4E74-8A44-05D39B355B44}">
      <dsp:nvSpPr>
        <dsp:cNvPr id="0" name=""/>
        <dsp:cNvSpPr/>
      </dsp:nvSpPr>
      <dsp:spPr>
        <a:xfrm>
          <a:off x="2011680" y="960967"/>
          <a:ext cx="8046720" cy="9049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Building a collaborative filtering algorithm that performs well with limited user data.</a:t>
          </a:r>
        </a:p>
      </dsp:txBody>
      <dsp:txXfrm>
        <a:off x="2011680" y="960967"/>
        <a:ext cx="8046720" cy="904924"/>
      </dsp:txXfrm>
    </dsp:sp>
    <dsp:sp modelId="{A1CD49C0-C22F-44A7-BF4A-37965D303A2C}">
      <dsp:nvSpPr>
        <dsp:cNvPr id="0" name=""/>
        <dsp:cNvSpPr/>
      </dsp:nvSpPr>
      <dsp:spPr>
        <a:xfrm>
          <a:off x="0" y="960967"/>
          <a:ext cx="2011680" cy="904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Optimizing Recommendation System:</a:t>
          </a:r>
          <a:endParaRPr lang="en-US" sz="1600" kern="1200"/>
        </a:p>
      </dsp:txBody>
      <dsp:txXfrm>
        <a:off x="0" y="960967"/>
        <a:ext cx="2011680" cy="904924"/>
      </dsp:txXfrm>
    </dsp:sp>
    <dsp:sp modelId="{017BFAB6-6974-41AD-91B7-D980AE8082B6}">
      <dsp:nvSpPr>
        <dsp:cNvPr id="0" name=""/>
        <dsp:cNvSpPr/>
      </dsp:nvSpPr>
      <dsp:spPr>
        <a:xfrm>
          <a:off x="2011680" y="1920187"/>
          <a:ext cx="8046720" cy="9049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Managing database queries efficiently to ensure low latency for searches and recommendations.</a:t>
          </a:r>
        </a:p>
      </dsp:txBody>
      <dsp:txXfrm>
        <a:off x="2011680" y="1920187"/>
        <a:ext cx="8046720" cy="904924"/>
      </dsp:txXfrm>
    </dsp:sp>
    <dsp:sp modelId="{BE689F70-A1A1-4149-B3F1-2F27BD994E13}">
      <dsp:nvSpPr>
        <dsp:cNvPr id="0" name=""/>
        <dsp:cNvSpPr/>
      </dsp:nvSpPr>
      <dsp:spPr>
        <a:xfrm>
          <a:off x="0" y="1920187"/>
          <a:ext cx="2011680" cy="9049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Handling Large Datasets:</a:t>
          </a:r>
          <a:endParaRPr lang="en-US" sz="1600" kern="1200"/>
        </a:p>
      </dsp:txBody>
      <dsp:txXfrm>
        <a:off x="0" y="1920187"/>
        <a:ext cx="2011680" cy="904924"/>
      </dsp:txXfrm>
    </dsp:sp>
    <dsp:sp modelId="{8EB570DD-2254-4AA6-B132-2374549D64DB}">
      <dsp:nvSpPr>
        <dsp:cNvPr id="0" name=""/>
        <dsp:cNvSpPr/>
      </dsp:nvSpPr>
      <dsp:spPr>
        <a:xfrm>
          <a:off x="2011680" y="2879408"/>
          <a:ext cx="8046720" cy="904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9" tIns="229851" rIns="156129" bIns="2298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Ensuring the platform is accessible on all device types, including desktops and mobiles.</a:t>
          </a:r>
        </a:p>
      </dsp:txBody>
      <dsp:txXfrm>
        <a:off x="2011680" y="2879408"/>
        <a:ext cx="8046720" cy="904924"/>
      </dsp:txXfrm>
    </dsp:sp>
    <dsp:sp modelId="{CCB2D5FC-EABF-4827-94D8-65846BD54B46}">
      <dsp:nvSpPr>
        <dsp:cNvPr id="0" name=""/>
        <dsp:cNvSpPr/>
      </dsp:nvSpPr>
      <dsp:spPr>
        <a:xfrm>
          <a:off x="0" y="2879408"/>
          <a:ext cx="2011680" cy="9049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451" tIns="89386" rIns="106451" bIns="8938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Responsive Design:</a:t>
          </a:r>
          <a:endParaRPr lang="en-US" sz="1600" kern="1200"/>
        </a:p>
      </dsp:txBody>
      <dsp:txXfrm>
        <a:off x="0" y="2879408"/>
        <a:ext cx="2011680" cy="90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1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3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pcorn and drink in an empty red theater">
            <a:extLst>
              <a:ext uri="{FF2B5EF4-FFF2-40B4-BE49-F238E27FC236}">
                <a16:creationId xmlns:a16="http://schemas.microsoft.com/office/drawing/2014/main" id="{6B26A606-48E7-FAF4-9DC8-CA53EA01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7" b="77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306D0-1F08-2E1F-D71A-CB7C4CE29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850053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2AAC7-D622-5A3D-76B2-7DD85B1DE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vert="horz" lIns="0" tIns="45720" rIns="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By – Avanith kanumaralapudi 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          Duy le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          Lakshmi pranathi Vutla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          Kareem Duwaji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E9517-8E52-4ACD-EA08-1F3FEDFC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Key Challenges</a:t>
            </a:r>
            <a:br>
              <a:rPr lang="en-IN" b="1" dirty="0"/>
            </a:b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446CA8-F34A-0E6D-3DB9-458B1D61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531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54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99094-EDBA-246B-3524-E511968A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Thank You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3DEA-7FD0-9ABD-6C8B-44B793B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Feel free to share your feedback or suggestions.</a:t>
            </a:r>
          </a:p>
        </p:txBody>
      </p:sp>
      <p:pic>
        <p:nvPicPr>
          <p:cNvPr id="12" name="Picture 11" descr="Wood human figure">
            <a:extLst>
              <a:ext uri="{FF2B5EF4-FFF2-40B4-BE49-F238E27FC236}">
                <a16:creationId xmlns:a16="http://schemas.microsoft.com/office/drawing/2014/main" id="{157C5CB2-A8A5-2873-762F-61FFDA9F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3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0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0F1A-81E9-C85F-878D-52E6839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Introduction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896A71F1-0AE3-13CA-08E8-63947E63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84" r="3753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F922-14CF-F639-8DFF-BAAC40D3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FFFF"/>
                </a:solidFill>
              </a:rPr>
              <a:t>Inspiration and Objectives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Inspiration:</a:t>
            </a:r>
            <a:r>
              <a:rPr lang="en-US" sz="1400">
                <a:solidFill>
                  <a:srgbClr val="FFFFFF"/>
                </a:solidFill>
              </a:rPr>
              <a:t> This project was inspired by the love of movies and the desire to provide a comprehensive platform for movie enthusiasts.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Objectives:</a:t>
            </a:r>
            <a:endParaRPr lang="en-US" sz="14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Discover Movies:</a:t>
            </a:r>
            <a:r>
              <a:rPr lang="en-US" sz="1400">
                <a:solidFill>
                  <a:srgbClr val="FFFFFF"/>
                </a:solidFill>
              </a:rPr>
              <a:t> Allow users to explore movies by genre, rating, or title.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Community Building:</a:t>
            </a:r>
            <a:r>
              <a:rPr lang="en-US" sz="1400">
                <a:solidFill>
                  <a:srgbClr val="FFFFFF"/>
                </a:solidFill>
              </a:rPr>
              <a:t> Create a forum where users can discuss, review, and share opinions about their favorite films.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Data Insights:</a:t>
            </a:r>
            <a:r>
              <a:rPr lang="en-US" sz="1400">
                <a:solidFill>
                  <a:srgbClr val="FFFFFF"/>
                </a:solidFill>
              </a:rPr>
              <a:t> Leverage visualizations to show trends like gross revenue by genre.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FFFF"/>
                </a:solidFill>
              </a:rPr>
              <a:t>Personalization:</a:t>
            </a:r>
            <a:r>
              <a:rPr lang="en-US" sz="1400">
                <a:solidFill>
                  <a:srgbClr val="FFFFFF"/>
                </a:solidFill>
              </a:rPr>
              <a:t> Provide tailored movie recommendations based on user preferences and ratings.</a:t>
            </a:r>
          </a:p>
          <a:p>
            <a:pPr>
              <a:lnSpc>
                <a:spcPct val="100000"/>
              </a:lnSpc>
            </a:pPr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FCB4A-AAB6-DEF7-98F3-D5E199B2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Features Overview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64D2-58D9-B6F4-96EE-9BCA6FD2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b="1">
                <a:solidFill>
                  <a:srgbClr val="FFFFFF"/>
                </a:solidFill>
              </a:rPr>
              <a:t>Movie Search and Filtering: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Users can search for movies and refine results by genre.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A clean and intuitive search bar allows quick navigation.</a:t>
            </a:r>
          </a:p>
          <a:p>
            <a:pPr>
              <a:lnSpc>
                <a:spcPct val="100000"/>
              </a:lnSpc>
            </a:pPr>
            <a:r>
              <a:rPr lang="en-US" sz="1100" b="1">
                <a:solidFill>
                  <a:srgbClr val="FFFFFF"/>
                </a:solidFill>
              </a:rPr>
              <a:t>Discussion Forum: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Users can participate in discussions and post topics about their favorite movies.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Features for adding and viewing comments to encourage community interaction.</a:t>
            </a:r>
          </a:p>
          <a:p>
            <a:pPr>
              <a:lnSpc>
                <a:spcPct val="100000"/>
              </a:lnSpc>
            </a:pPr>
            <a:r>
              <a:rPr lang="en-US" sz="1100" b="1">
                <a:solidFill>
                  <a:srgbClr val="FFFFFF"/>
                </a:solidFill>
              </a:rPr>
              <a:t>User Reviews: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FFFFFF"/>
                </a:solidFill>
              </a:rPr>
              <a:t>Users can write detailed reviews, rate movies, and share their thoughts with the community.</a:t>
            </a:r>
          </a:p>
          <a:p>
            <a:pPr>
              <a:lnSpc>
                <a:spcPct val="100000"/>
              </a:lnSpc>
            </a:pPr>
            <a:endParaRPr lang="en-IN" sz="1100">
              <a:solidFill>
                <a:srgbClr val="FFFFFF"/>
              </a:solidFill>
            </a:endParaRPr>
          </a:p>
        </p:txBody>
      </p:sp>
      <p:pic>
        <p:nvPicPr>
          <p:cNvPr id="12" name="Picture 11" descr="Film reel and slate">
            <a:extLst>
              <a:ext uri="{FF2B5EF4-FFF2-40B4-BE49-F238E27FC236}">
                <a16:creationId xmlns:a16="http://schemas.microsoft.com/office/drawing/2014/main" id="{15449A27-4BF8-80B4-5CCC-3C5361FB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83" r="37537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2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858BC-FD43-37C8-6DB8-390E85E5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IN" sz="3600" b="1"/>
              <a:t>Features Overview</a:t>
            </a:r>
            <a:br>
              <a:rPr lang="en-IN" sz="3600" b="1"/>
            </a:br>
            <a:endParaRPr lang="en-IN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E6EC-4445-6CF6-E9DC-13966B10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en-US" b="1"/>
              <a:t>Movie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Personalized recommendations are generated using collaborative filtering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Tailored to users' viewing and rating history.</a:t>
            </a:r>
          </a:p>
          <a:p>
            <a:r>
              <a:rPr lang="en-US" b="1"/>
              <a:t>Statistics Dashboard: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Visualizes trends, such as total gross revenue by genre.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Interactive charts make data exploration engaging and easy.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92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B4672-E1DA-3304-314C-F9874272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Technical Architecture</a:t>
            </a:r>
            <a:br>
              <a:rPr lang="en-IN" b="1" dirty="0"/>
            </a:br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CB51E8F-5A0C-C5D4-3FCF-F608DD791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301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22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0002-E8CB-5CE6-D832-5CDC636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/>
              <a:t>High-Level Workflow</a:t>
            </a:r>
            <a:br>
              <a:rPr lang="en-IN" b="1"/>
            </a:br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F1F2E1D-F563-B2C6-F374-067130DEE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004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17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22ADF-09FA-D497-097C-1C4F8EAE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</a:rPr>
              <a:t>Features Demonstrated</a:t>
            </a:r>
            <a:br>
              <a:rPr lang="en-IN" sz="3700" b="1">
                <a:solidFill>
                  <a:srgbClr val="FFFFFF"/>
                </a:solidFill>
              </a:rPr>
            </a:br>
            <a:endParaRPr lang="en-IN" sz="37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E454-0D4A-DAD5-BEEC-7E42353D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b="1">
                <a:solidFill>
                  <a:srgbClr val="FFFFFF"/>
                </a:solidFill>
              </a:rPr>
              <a:t>Search and Filter:</a:t>
            </a:r>
            <a:endParaRPr lang="en-US" sz="17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Users can search movies and filter by genre.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b="1">
                <a:solidFill>
                  <a:srgbClr val="FFFFFF"/>
                </a:solidFill>
              </a:rPr>
              <a:t>Recommendations:</a:t>
            </a:r>
            <a:endParaRPr lang="en-US" sz="17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Popular movies displayed dynamically.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700" b="1">
                <a:solidFill>
                  <a:srgbClr val="FFFFFF"/>
                </a:solidFill>
              </a:rPr>
              <a:t>Navigation:</a:t>
            </a:r>
            <a:endParaRPr lang="en-US" sz="1700">
              <a:solidFill>
                <a:srgbClr val="FFFFFF"/>
              </a:solidFill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Easy access to pages like Discussion, Statistics, and Logout.</a:t>
            </a:r>
          </a:p>
          <a:p>
            <a:pPr>
              <a:lnSpc>
                <a:spcPct val="100000"/>
              </a:lnSpc>
            </a:pPr>
            <a:endParaRPr lang="en-IN" sz="1700">
              <a:solidFill>
                <a:srgbClr val="FFFFFF"/>
              </a:solidFill>
            </a:endParaRP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703EC89F-DFDE-C05D-69A5-BD6C8B94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0" r="23144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6D28-5318-9364-353B-02B2B9CF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IN" sz="4400" b="1">
                <a:solidFill>
                  <a:srgbClr val="FFFFFF"/>
                </a:solidFill>
              </a:rPr>
              <a:t>Detailed Features</a:t>
            </a:r>
            <a:br>
              <a:rPr lang="en-IN" sz="4400" b="1">
                <a:solidFill>
                  <a:srgbClr val="FFFFFF"/>
                </a:solidFill>
              </a:rPr>
            </a:b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C694C5D-AC7C-03DE-1F31-599373DA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/>
              <a:t>Movie Search and Filtering: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Dynamic Search:</a:t>
            </a:r>
            <a:endParaRPr lang="en-US" sz="150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Allows users to find movies quickly by entering keywords in the search bar.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Filters by genre ensure users find movies matching their preferences.</a:t>
            </a:r>
          </a:p>
          <a:p>
            <a:pPr>
              <a:lnSpc>
                <a:spcPct val="100000"/>
              </a:lnSpc>
            </a:pPr>
            <a:r>
              <a:rPr lang="en-US" sz="1500" b="1"/>
              <a:t>Discussion Forum: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Interactive Community Space:</a:t>
            </a:r>
            <a:endParaRPr lang="en-US" sz="150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Users can initiate and engage in discussions about trending movies.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Comments and replies enhance engagement and foster community.</a:t>
            </a:r>
          </a:p>
          <a:p>
            <a:pPr>
              <a:lnSpc>
                <a:spcPct val="100000"/>
              </a:lnSpc>
            </a:pPr>
            <a:r>
              <a:rPr lang="en-US" sz="1500" b="1"/>
              <a:t>User Reviews: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Rating and Review System:</a:t>
            </a:r>
            <a:endParaRPr lang="en-US" sz="150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Simple interface for users to rate movies from 1 to 5 stars.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Reviews are visible to other users, enriching the discussion.</a:t>
            </a:r>
          </a:p>
          <a:p>
            <a:pPr>
              <a:lnSpc>
                <a:spcPct val="100000"/>
              </a:lnSpc>
            </a:pP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35267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BF7EB-327F-B39B-ADC4-4B41F7F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/>
              <a:t>Recommendation System </a:t>
            </a:r>
            <a:br>
              <a:rPr lang="en-IN" b="1"/>
            </a:b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5AED161E-B05E-4E85-6E58-301AD8DA0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0679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93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412624"/>
      </a:dk2>
      <a:lt2>
        <a:srgbClr val="E2E8E2"/>
      </a:lt2>
      <a:accent1>
        <a:srgbClr val="BC4DC3"/>
      </a:accent1>
      <a:accent2>
        <a:srgbClr val="B13B87"/>
      </a:accent2>
      <a:accent3>
        <a:srgbClr val="C34D68"/>
      </a:accent3>
      <a:accent4>
        <a:srgbClr val="B1513B"/>
      </a:accent4>
      <a:accent5>
        <a:srgbClr val="C3954D"/>
      </a:accent5>
      <a:accent6>
        <a:srgbClr val="A6A938"/>
      </a:accent6>
      <a:hlink>
        <a:srgbClr val="3F87B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Times New Roman</vt:lpstr>
      <vt:lpstr>RetrospectVTI</vt:lpstr>
      <vt:lpstr>Movie Verse</vt:lpstr>
      <vt:lpstr>Introduction </vt:lpstr>
      <vt:lpstr>Features Overview </vt:lpstr>
      <vt:lpstr>Features Overview </vt:lpstr>
      <vt:lpstr>Technical Architecture </vt:lpstr>
      <vt:lpstr>High-Level Workflow </vt:lpstr>
      <vt:lpstr>Features Demonstrated </vt:lpstr>
      <vt:lpstr>Detailed Features </vt:lpstr>
      <vt:lpstr>Recommendation System  </vt:lpstr>
      <vt:lpstr>Key Challenges </vt:lpstr>
      <vt:lpstr>Thank You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pranathi v</dc:creator>
  <cp:lastModifiedBy>pranathi v</cp:lastModifiedBy>
  <cp:revision>1</cp:revision>
  <dcterms:created xsi:type="dcterms:W3CDTF">2024-12-10T22:45:29Z</dcterms:created>
  <dcterms:modified xsi:type="dcterms:W3CDTF">2024-12-10T23:37:44Z</dcterms:modified>
</cp:coreProperties>
</file>