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70BBAE8-10D1-429E-B23F-8F783DB6BFB9}" type="datetimeFigureOut">
              <a:rPr lang="en-IN" smtClean="0"/>
              <a:pPr/>
              <a:t>03-09-23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038E6FF-32CC-4306-878E-796ED14E078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52736" y="-109029"/>
            <a:ext cx="11322351" cy="72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468560" y="46531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9512" y="5661248"/>
            <a:ext cx="56204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i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MACHINE LEARNING</a:t>
            </a:r>
            <a:endParaRPr lang="en-US" sz="4800" b="1" i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5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>
              <a:rot lat="0" lon="21599994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107504" y="332656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>
                <a:solidFill>
                  <a:srgbClr val="FF0000"/>
                </a:solidFill>
              </a:rPr>
              <a:t>INTRODUCTION :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2060848"/>
            <a:ext cx="63727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Machine learning refers to a system capable of the autonomous acquisition and integration of knowledge.</a:t>
            </a:r>
          </a:p>
          <a:p>
            <a:endParaRPr lang="en-IN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46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21045" y="0"/>
            <a:ext cx="120845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0" y="180130"/>
            <a:ext cx="4125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1" dirty="0" smtClean="0">
                <a:solidFill>
                  <a:srgbClr val="FF0000"/>
                </a:solidFill>
              </a:rPr>
              <a:t>HISTORY :</a:t>
            </a:r>
            <a:endParaRPr lang="en-IN" sz="6000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1023610"/>
            <a:ext cx="6984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Machine learning was invented by ARTHUR SAMUEL, first came up with phrase in 1952.</a:t>
            </a:r>
          </a:p>
          <a:p>
            <a:r>
              <a:rPr lang="en-IN" sz="3600" b="1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In 1957 FRANK ROSEN BLATT – at the cornel aeronautical laboratory – combined DONALD HEBBS model of brain cell </a:t>
            </a:r>
            <a:r>
              <a:rPr lang="en-IN" sz="3600" b="1" dirty="0" err="1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intraction</a:t>
            </a:r>
            <a:r>
              <a:rPr lang="en-IN" sz="3600" b="1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 with </a:t>
            </a:r>
            <a:r>
              <a:rPr lang="en-IN" sz="3600" b="1" dirty="0" err="1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arthur</a:t>
            </a:r>
            <a:r>
              <a:rPr lang="en-IN" sz="3600" b="1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IN" sz="3600" b="1" dirty="0" err="1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samuel’s</a:t>
            </a:r>
            <a:r>
              <a:rPr lang="en-IN" sz="3600" b="1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 machine learning efforts.</a:t>
            </a:r>
          </a:p>
          <a:p>
            <a:r>
              <a:rPr lang="en-IN" sz="3600" b="1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It creates the perceptron.</a:t>
            </a:r>
            <a:endParaRPr lang="en-IN" b="1" dirty="0">
              <a:solidFill>
                <a:srgbClr val="FFFF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73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74717" y="0"/>
            <a:ext cx="102934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3265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rgbClr val="FF0000"/>
                </a:solidFill>
              </a:rPr>
              <a:t>WHY MACHINE LEARNING ?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1628800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5400" b="1" dirty="0" smtClean="0"/>
              <a:t>No human experts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5400" b="1" dirty="0" smtClean="0"/>
              <a:t>Black – box human expertise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5400" b="1" dirty="0" smtClean="0"/>
              <a:t>Rapidly changing phenomena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5400" b="1" dirty="0" smtClean="0"/>
              <a:t>Need for customization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xmlns="" val="411497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591" y="-99392"/>
            <a:ext cx="10225136" cy="6957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33265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rgbClr val="FF0000"/>
                </a:solidFill>
              </a:rPr>
              <a:t>WHAT IS LEARNING ?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700808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“</a:t>
            </a:r>
            <a:r>
              <a:rPr lang="en-IN" sz="3200" b="1" dirty="0" smtClean="0">
                <a:solidFill>
                  <a:srgbClr val="FFC000"/>
                </a:solidFill>
              </a:rPr>
              <a:t>learning is making </a:t>
            </a:r>
            <a:r>
              <a:rPr lang="en-IN" sz="3200" b="1" dirty="0" err="1" smtClean="0">
                <a:solidFill>
                  <a:srgbClr val="FFC000"/>
                </a:solidFill>
              </a:rPr>
              <a:t>usefull</a:t>
            </a:r>
            <a:r>
              <a:rPr lang="en-IN" sz="3200" b="1" dirty="0" smtClean="0">
                <a:solidFill>
                  <a:srgbClr val="FFC000"/>
                </a:solidFill>
              </a:rPr>
              <a:t> changes in our mind”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	</a:t>
            </a:r>
            <a:r>
              <a:rPr lang="en-IN" sz="3200" b="1" dirty="0" smtClean="0">
                <a:solidFill>
                  <a:srgbClr val="FFC000"/>
                </a:solidFill>
              </a:rPr>
              <a:t>			- MARVIN MINSKY</a:t>
            </a:r>
          </a:p>
          <a:p>
            <a:r>
              <a:rPr lang="en-IN" sz="3200" b="1" dirty="0" smtClean="0">
                <a:solidFill>
                  <a:srgbClr val="FFC000"/>
                </a:solidFill>
              </a:rPr>
              <a:t>“Learning is constructing representations of what is being experienced.”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	</a:t>
            </a:r>
            <a:r>
              <a:rPr lang="en-IN" sz="3200" b="1" dirty="0" smtClean="0">
                <a:solidFill>
                  <a:srgbClr val="FFC000"/>
                </a:solidFill>
              </a:rPr>
              <a:t>			- RYSZARD MICHALSKI</a:t>
            </a:r>
          </a:p>
          <a:p>
            <a:r>
              <a:rPr lang="en-IN" sz="3200" b="1" dirty="0" smtClean="0">
                <a:solidFill>
                  <a:srgbClr val="FFC000"/>
                </a:solidFill>
              </a:rPr>
              <a:t>“</a:t>
            </a:r>
            <a:r>
              <a:rPr lang="en-IN" sz="3200" b="1" dirty="0" err="1" smtClean="0">
                <a:solidFill>
                  <a:srgbClr val="FFC000"/>
                </a:solidFill>
              </a:rPr>
              <a:t>Learnng</a:t>
            </a:r>
            <a:r>
              <a:rPr lang="en-IN" sz="3200" b="1" dirty="0" smtClean="0">
                <a:solidFill>
                  <a:srgbClr val="FFC000"/>
                </a:solidFill>
              </a:rPr>
              <a:t> denotes  changes in  system that enable a system to do the same task more </a:t>
            </a:r>
            <a:r>
              <a:rPr lang="en-IN" sz="3200" b="1" dirty="0" err="1" smtClean="0">
                <a:solidFill>
                  <a:srgbClr val="FFC000"/>
                </a:solidFill>
              </a:rPr>
              <a:t>effficiently</a:t>
            </a:r>
            <a:r>
              <a:rPr lang="en-IN" sz="3200" b="1" dirty="0" smtClean="0">
                <a:solidFill>
                  <a:srgbClr val="FFC000"/>
                </a:solidFill>
              </a:rPr>
              <a:t> the next time”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	</a:t>
            </a:r>
            <a:r>
              <a:rPr lang="en-IN" sz="3200" b="1" dirty="0" smtClean="0">
                <a:solidFill>
                  <a:srgbClr val="FFC000"/>
                </a:solidFill>
              </a:rPr>
              <a:t>			-HERBERT SIMON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428636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7955" y="0"/>
            <a:ext cx="1011837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548680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rgbClr val="FF0000"/>
                </a:solidFill>
              </a:rPr>
              <a:t>RELATED FIELDS :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1844824"/>
            <a:ext cx="52920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Information theory.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Statistics.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base 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mining.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Evaloutional</a:t>
            </a: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models.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Neuro</a:t>
            </a: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science.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Cycological</a:t>
            </a: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models.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Coontrol</a:t>
            </a:r>
            <a:r>
              <a:rPr lang="en-I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and decision theory.</a:t>
            </a:r>
            <a:endParaRPr lang="en-IN" sz="36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8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4544" y="-243407"/>
            <a:ext cx="9868203" cy="7101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466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 dirty="0" smtClean="0">
                <a:solidFill>
                  <a:srgbClr val="FF0000"/>
                </a:solidFill>
              </a:rPr>
              <a:t>SUPERVISED LEARNING :</a:t>
            </a:r>
            <a:endParaRPr lang="en-IN" sz="5400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1394293"/>
            <a:ext cx="70922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It is the machine learning task of learning a function that maps an input to an output based on example input – output pairs.</a:t>
            </a:r>
          </a:p>
          <a:p>
            <a:r>
              <a:rPr lang="en-IN" sz="4400" b="1" dirty="0" smtClean="0"/>
              <a:t>It infers a function from </a:t>
            </a:r>
            <a:r>
              <a:rPr lang="en-IN" sz="4400" b="1" dirty="0" err="1" smtClean="0"/>
              <a:t>labled</a:t>
            </a:r>
            <a:r>
              <a:rPr lang="en-IN" sz="4400" b="1" dirty="0" smtClean="0"/>
              <a:t> training data consisting a set of training examples.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xmlns="" val="56079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72616" y="0"/>
            <a:ext cx="11488316" cy="6433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37730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 smtClean="0">
                <a:solidFill>
                  <a:srgbClr val="FF0000"/>
                </a:solidFill>
              </a:rPr>
              <a:t>UNSUPERVISED LEARNING :</a:t>
            </a:r>
            <a:endParaRPr lang="en-IN" sz="4800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7352" y="1575729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/>
              <a:t>It is the type of machine learning that looks for previously undetected patterns a data set with no pre-existing labels and with a minimum of human supervision.</a:t>
            </a:r>
            <a:endParaRPr lang="en-IN" sz="4400" b="1" i="1" dirty="0"/>
          </a:p>
        </p:txBody>
      </p:sp>
    </p:spTree>
    <p:extLst>
      <p:ext uri="{BB962C8B-B14F-4D97-AF65-F5344CB8AC3E}">
        <p14:creationId xmlns:p14="http://schemas.microsoft.com/office/powerpoint/2010/main" xmlns="" val="280258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96900" y="57572"/>
            <a:ext cx="12092564" cy="6957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522388"/>
            <a:ext cx="1173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>
                <a:solidFill>
                  <a:srgbClr val="FF0000"/>
                </a:solidFill>
              </a:rPr>
              <a:t>APPLICATION OF ML FROM DAY-TO-DAY LIFE :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484784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Video surveillance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Social media services.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Online customer support.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Product recommendations.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Search engine result refining.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Email spam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Malware</a:t>
            </a:r>
            <a:r>
              <a:rPr lang="en-IN" sz="4000" b="1" dirty="0">
                <a:solidFill>
                  <a:srgbClr val="FFFF00"/>
                </a:solidFill>
              </a:rPr>
              <a:t> </a:t>
            </a:r>
            <a:r>
              <a:rPr lang="en-IN" sz="4000" b="1" dirty="0" smtClean="0">
                <a:solidFill>
                  <a:srgbClr val="FFFF00"/>
                </a:solidFill>
              </a:rPr>
              <a:t>filter.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 smtClean="0">
                <a:solidFill>
                  <a:srgbClr val="FFFF00"/>
                </a:solidFill>
              </a:rPr>
              <a:t>Etc.,</a:t>
            </a:r>
          </a:p>
        </p:txBody>
      </p:sp>
    </p:spTree>
    <p:extLst>
      <p:ext uri="{BB962C8B-B14F-4D97-AF65-F5344CB8AC3E}">
        <p14:creationId xmlns:p14="http://schemas.microsoft.com/office/powerpoint/2010/main" xmlns="" val="248444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130</TotalTime>
  <Words>236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14</cp:revision>
  <dcterms:created xsi:type="dcterms:W3CDTF">2020-03-01T10:40:44Z</dcterms:created>
  <dcterms:modified xsi:type="dcterms:W3CDTF">2023-09-03T13:12:05Z</dcterms:modified>
</cp:coreProperties>
</file>