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1300" r:id="rId5"/>
    <p:sldId id="1349" r:id="rId6"/>
    <p:sldId id="1291" r:id="rId7"/>
    <p:sldId id="1350" r:id="rId8"/>
    <p:sldId id="1351" r:id="rId9"/>
    <p:sldId id="1352" r:id="rId10"/>
    <p:sldId id="1353" r:id="rId11"/>
    <p:sldId id="1354" r:id="rId12"/>
    <p:sldId id="1355" r:id="rId13"/>
    <p:sldId id="1356" r:id="rId14"/>
    <p:sldId id="1250" r:id="rId15"/>
  </p:sldIdLst>
  <p:sldSz cx="12192000" cy="6858000"/>
  <p:notesSz cx="6858000" cy="9144000"/>
  <p:custDataLst>
    <p:tags r:id="rId1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1D601-D6A5-62D2-711B-43242659F1EF}" v="371" dt="2025-08-14T05:31:56.644"/>
    <p1510:client id="{9BD77350-E62D-A595-3CF0-F1230CA1306E}" v="18" dt="2025-08-14T05:34:50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Let's delve deeper into the exciting world of sustainability and AI.</a:t>
            </a:r>
            <a:endParaRPr lang="en-US"/>
          </a:p>
          <a:p>
            <a:r>
              <a:rPr lang="en-US"/>
              <a:t>In this chapter, we'll explore how artificial intelligence can be a powerful tool for addressing environmental challenges and promoting sustainable practices. We'll discuss specific applications of AI in various sectors and analyze its potential to drive positive change.</a:t>
            </a:r>
          </a:p>
          <a:p>
            <a:r>
              <a:rPr lang="en-US" b="1"/>
              <a:t>Get ready to discover the innovative ways AI is contributing to a more sustainable future!</a:t>
            </a:r>
            <a:endParaRPr lang="en-US"/>
          </a:p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7839BF32-23F1-0514-1672-5AE4AB500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EF06C08A-200A-0E8C-55D0-5D4BC07B5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C29C00B7-3928-D803-DCB2-F342254D8C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327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CD97FCEE-C2A8-37D5-A996-49BB545B3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975B8980-94AA-8A6F-430D-0494B7C176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Let's outline what you'll learn in this presentation.</a:t>
            </a:r>
            <a:endParaRPr lang="en-US"/>
          </a:p>
          <a:p>
            <a:r>
              <a:rPr lang="en-US"/>
              <a:t>By the end, you'll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Understand how AI helps solve problems like climate change, resource depletion, and biodiversity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Identify key AI uses in energy efficiency, waste management, and climate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Analyze AI's role in sustainable agriculture and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Evaluate AI's use in environmental monitoring using satellites, real-time data, and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Apply AI strategies in logistics and transportation to make them more sustainable.</a:t>
            </a:r>
          </a:p>
          <a:p>
            <a:r>
              <a:rPr lang="en-US" b="1"/>
              <a:t>Get ready to discover how AI can help create a greener future!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6A7D6731-161F-2215-BDD4-38D7B762C4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421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CB634D27-F068-EBEB-8770-15B1970F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3EC7E5E5-08B1-E327-1392-BDBF845246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962BD9A5-ADCC-1A80-1BEB-CABC569E0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731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CC7FEBF0-06E5-C2B8-032E-BD1140EC0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1C6BB7A9-64CC-4552-CA05-10714EF8D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696E12A9-0FB9-1C33-EAD4-8BC34D67D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0100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9912BB92-19C5-FEAF-8CF0-0A26FF157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D21BCEAF-EE14-3457-B94E-B4E055AD96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E33C037B-43A5-DBE4-60BB-7D8372DCD2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613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05ABAFC-C9BD-AB1E-8A8A-9EDC55689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3CC989CB-9A3F-2F71-382B-9645325FE3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1EAE55A1-FB6B-6141-FCEA-50C1C0732E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744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D4F84F44-6F11-41C0-2531-B2D840049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CFFEF418-B406-D0A7-8310-136EE4643B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C7A9698E-E051-C03D-505A-30B549F0D0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06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D2949AFF-78D6-50DA-B607-940763F2C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7361DAE3-574F-2869-A475-53A418F0F3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4598F59E-E26E-B08C-63A5-3796B21899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07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8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51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42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8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8C18A-94E2-AE13-8B06-BA9F6BD6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089E-5BFA-40F0-B876-ADFE03496B7F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892B4-0FB0-425D-7C43-06BB328A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29878-4D45-882F-621F-195E0CE4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122C-94FD-45B7-812A-8C690DBDD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53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8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8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7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8687544" y="584200"/>
            <a:ext cx="2110444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4093474" y="2008766"/>
            <a:ext cx="728011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4000" b="1">
                <a:solidFill>
                  <a:schemeClr val="bg1"/>
                </a:solidFill>
              </a:rPr>
              <a:t>Capstone Project Title/Name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27540A-9E08-71C9-C49B-6AA04DE6EB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943" y="867733"/>
            <a:ext cx="1263157" cy="410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3452E-282B-E1CE-1049-3451E4122F16}"/>
              </a:ext>
            </a:extLst>
          </p:cNvPr>
          <p:cNvSpPr txBox="1"/>
          <p:nvPr/>
        </p:nvSpPr>
        <p:spPr>
          <a:xfrm>
            <a:off x="4779923" y="3245546"/>
            <a:ext cx="6347011" cy="26703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By</a:t>
            </a:r>
          </a:p>
          <a:p>
            <a:r>
              <a:rPr lang="en-IN" dirty="0">
                <a:solidFill>
                  <a:schemeClr val="bg1"/>
                </a:solidFill>
              </a:rPr>
              <a:t>    Pranav M [RA2211030010093]</a:t>
            </a:r>
          </a:p>
          <a:p>
            <a:r>
              <a:rPr lang="en-IN" dirty="0">
                <a:solidFill>
                  <a:schemeClr val="bg1"/>
                </a:solidFill>
              </a:rPr>
              <a:t>    Chithresh A [RA2211030010073]</a:t>
            </a:r>
          </a:p>
          <a:p>
            <a:endParaRPr lang="en-IN" sz="1850" dirty="0">
              <a:solidFill>
                <a:schemeClr val="bg1"/>
              </a:solidFill>
            </a:endParaRPr>
          </a:p>
          <a:p>
            <a:r>
              <a:rPr lang="en-IN" sz="1850" dirty="0">
                <a:solidFill>
                  <a:schemeClr val="bg1"/>
                </a:solidFill>
              </a:rPr>
              <a:t> </a:t>
            </a:r>
          </a:p>
          <a:p>
            <a:r>
              <a:rPr lang="en-IN" sz="1850" dirty="0">
                <a:solidFill>
                  <a:schemeClr val="bg1"/>
                </a:solidFill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                                   Mentor : John Peter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College Name – SRM Institute of Science and Technology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AD19869F-96B9-5203-AAF3-45AE6C4BE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0D9D66-F842-8A54-E13C-54231FFCB3A9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Future Perspective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75EF88-7E4D-D10C-498C-A7D20A3B78E2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9A6B4ECA-9590-1939-A41D-CFA6E3AAA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212" y="1891684"/>
            <a:ext cx="7875639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 integration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threat intelligence platforms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proactive threat prevention.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log monitoring.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 system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enterprise-scale networks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broader coverage</a:t>
            </a:r>
          </a:p>
        </p:txBody>
      </p:sp>
    </p:spTree>
    <p:extLst>
      <p:ext uri="{BB962C8B-B14F-4D97-AF65-F5344CB8AC3E}">
        <p14:creationId xmlns:p14="http://schemas.microsoft.com/office/powerpoint/2010/main" val="45928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>
                <a:solidFill>
                  <a:srgbClr val="213163"/>
                </a:solidFill>
              </a:rPr>
              <a:t>Thank You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982100C0-8C1F-4181-DD75-D87774F4B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DF1CE7-F465-D81C-97B0-79E3F2480924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583006E0-F63C-4BA4-389D-C91A4075610B}"/>
              </a:ext>
            </a:extLst>
          </p:cNvPr>
          <p:cNvSpPr txBox="1">
            <a:spLocks noGrp="1"/>
          </p:cNvSpPr>
          <p:nvPr/>
        </p:nvSpPr>
        <p:spPr>
          <a:xfrm>
            <a:off x="407838" y="873305"/>
            <a:ext cx="5025142" cy="6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 b="1" dirty="0">
                <a:solidFill>
                  <a:srgbClr val="213163"/>
                </a:solidFill>
              </a:rPr>
              <a:t>Project Objectives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668EA-F609-4C8E-7E33-C8D4F3A3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65" y="1124611"/>
            <a:ext cx="4602826" cy="4613712"/>
          </a:xfrm>
          <a:prstGeom prst="rect">
            <a:avLst/>
          </a:prstGeom>
        </p:spPr>
      </p:pic>
      <p:sp>
        <p:nvSpPr>
          <p:cNvPr id="8" name="Google Shape;62;g5fab984687_2_0">
            <a:extLst>
              <a:ext uri="{FF2B5EF4-FFF2-40B4-BE49-F238E27FC236}">
                <a16:creationId xmlns:a16="http://schemas.microsoft.com/office/drawing/2014/main" id="{761FE11B-F08F-EA24-6ECA-6D0A1BF1E903}"/>
              </a:ext>
            </a:extLst>
          </p:cNvPr>
          <p:cNvSpPr txBox="1"/>
          <p:nvPr/>
        </p:nvSpPr>
        <p:spPr>
          <a:xfrm>
            <a:off x="407838" y="1715981"/>
            <a:ext cx="5369163" cy="318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Problem Statement</a:t>
            </a:r>
            <a:endParaRPr lang="en-US" sz="1100" dirty="0"/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Project Overview – Introduction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End Users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Wow Factor in Project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Modelling/Block Diagram/Flow of Project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Result/outcomes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Conclusion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Future Perspective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4266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Problem Statement</a:t>
            </a:r>
            <a:endParaRPr lang="en-US" sz="185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4">
            <a:extLst>
              <a:ext uri="{FF2B5EF4-FFF2-40B4-BE49-F238E27FC236}">
                <a16:creationId xmlns:a16="http://schemas.microsoft.com/office/drawing/2014/main" id="{4B1D79FB-5C0D-BBDE-875B-6401C7E37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032" y="2426471"/>
            <a:ext cx="8681884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Manual analysis of system logs is time-consuming and inefficient.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Existing tools provide raw threat data but lack actionable insights.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Delayed threat detection increases cyber risk and slows incident response.</a:t>
            </a:r>
          </a:p>
        </p:txBody>
      </p: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6CFA96E3-C7EB-55DF-2AA8-2936B30AF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EBBBA-5CF4-5202-786C-054FC76F51FF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Project Overview - Introduction</a:t>
            </a:r>
            <a:endParaRPr lang="en-US" sz="185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D36B33-2DAC-4F13-4E60-E206B01FE04F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53257F78-6296-7DA1-459C-BA3C91C5D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434829"/>
            <a:ext cx="11012130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Automates cybersecurity log monitoring and threat analysis using AI and automation workflows.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Collects logs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Suricata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the local PC and forwards them to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Wazuh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Logs are categorized by attack level and passed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n8n automation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Cloudflare Tunnel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agents enrich logs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Gemini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VirusTotal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AbuseIPDB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then deliver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human-readable                            alerts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Telegram bot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manual effort, improves accuracy, and speeds up incident response.</a:t>
            </a:r>
          </a:p>
        </p:txBody>
      </p:sp>
    </p:spTree>
    <p:extLst>
      <p:ext uri="{BB962C8B-B14F-4D97-AF65-F5344CB8AC3E}">
        <p14:creationId xmlns:p14="http://schemas.microsoft.com/office/powerpoint/2010/main" val="409474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82ED5FB8-425A-4665-42F5-5CC706CCA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B8291-8A2E-40AC-9C88-A70F47D7B60C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End Users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FCDAF6-8CC4-501B-E7B6-453DC4924D09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B59AC1D8-8A19-F426-182F-AF853F800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704" y="2111948"/>
            <a:ext cx="8917858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analysts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monitoring IT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teams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responsible for incident response.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Small businesses or individuals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needing automated threat detection.</a:t>
            </a:r>
          </a:p>
        </p:txBody>
      </p:sp>
    </p:spTree>
    <p:extLst>
      <p:ext uri="{BB962C8B-B14F-4D97-AF65-F5344CB8AC3E}">
        <p14:creationId xmlns:p14="http://schemas.microsoft.com/office/powerpoint/2010/main" val="328434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83201705-0A2B-4BCF-297B-D9722E1C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BFC9B-AE6E-0231-F153-9FA6A53336DE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Wow Factors in Project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30159-1BB7-8E93-3ABC-73786A089387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60575CB3-B317-36BD-9495-E9E05FBA0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8" y="2116555"/>
            <a:ext cx="9163665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Fully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log collection, analysis, and alerting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pipeline.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Integrates multiple threat intelligence sources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Gemini,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VirusTotal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AbuseIPDB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for accurate detection.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human-readable alerts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Telegram bot.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agent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intelligent threat analysis rather than just raw data.</a:t>
            </a:r>
          </a:p>
        </p:txBody>
      </p:sp>
    </p:spTree>
    <p:extLst>
      <p:ext uri="{BB962C8B-B14F-4D97-AF65-F5344CB8AC3E}">
        <p14:creationId xmlns:p14="http://schemas.microsoft.com/office/powerpoint/2010/main" val="393732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2DA83078-77BF-8732-F35D-B5E0418E3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43A1D2-BA94-C28C-CC33-20F2A8CBF8E6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Modelling/Block Diagram/Flow of Project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DAE0B2-C9ED-491C-8F68-0E6205CBB90D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7B0A8E-C4DC-54EC-8EB9-2180EBC3A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484" y="1372647"/>
            <a:ext cx="10239787" cy="467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1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F514D052-F397-BC36-1052-36D19CF59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B80B1-3B59-EA2F-68D8-475020EC920F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Result/Outcomes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83DCBC-7A8C-07A8-ECE3-2959C5777DBD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hat&#10;&#10;AI-generated content may be incorrect.">
            <a:extLst>
              <a:ext uri="{FF2B5EF4-FFF2-40B4-BE49-F238E27FC236}">
                <a16:creationId xmlns:a16="http://schemas.microsoft.com/office/drawing/2014/main" id="{8D120C56-20C7-9BAC-254F-8FD1B5648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1" y="1436695"/>
            <a:ext cx="6484882" cy="455461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883F9E4-1307-AC5F-BD98-53977A93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748" y="2256494"/>
            <a:ext cx="5319252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threat alerts delivered to Telegram.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Improved accuracy of threat detection using multiple intelligence sources.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 reduction in manual log analysis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Easy-to-read, structured output for faster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415115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42F31CEF-5515-4F5D-1100-281FEB2D1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7B0A38-E51F-FAB3-43A3-E6F66F53FEEB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Conclusion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A772F-AA2F-0824-304C-1925559E5831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B6D5D82C-BD6F-B40A-2E81-21ABFABC7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90" y="2424112"/>
            <a:ext cx="9035845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provides a fully automated, AI-driven cybersecurity monitoring solution.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security analysts focus on critical incidents rather than manually scanning logs.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Integrates multiple threat intelligence platforms for more reliable detection.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A734F-4B60-1ECF-5CF7-9BFA08AEDEF3}"/>
              </a:ext>
            </a:extLst>
          </p:cNvPr>
          <p:cNvSpPr txBox="1"/>
          <p:nvPr/>
        </p:nvSpPr>
        <p:spPr>
          <a:xfrm>
            <a:off x="1007806" y="4916129"/>
            <a:ext cx="10338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Github</a:t>
            </a:r>
            <a:r>
              <a:rPr lang="en-IN" sz="2000" b="1" dirty="0"/>
              <a:t> link: </a:t>
            </a:r>
            <a:r>
              <a:rPr lang="en-IN" dirty="0"/>
              <a:t>https://github.com/Pranav-0604/AI-Powered-Cyber-Threat-Monitoring-Alerting-</a:t>
            </a:r>
          </a:p>
        </p:txBody>
      </p:sp>
    </p:spTree>
    <p:extLst>
      <p:ext uri="{BB962C8B-B14F-4D97-AF65-F5344CB8AC3E}">
        <p14:creationId xmlns:p14="http://schemas.microsoft.com/office/powerpoint/2010/main" val="154726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http://purl.org/dc/dcmitype/"/>
    <ds:schemaRef ds:uri="http://purl.org/dc/terms/"/>
    <ds:schemaRef ds:uri="http://schemas.microsoft.com/office/infopath/2007/PartnerControls"/>
    <ds:schemaRef ds:uri="9162bd5b-4ed9-4da3-b376-05204580ba3f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c0fa2617-96bd-425d-8578-e93563fe37c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1404</Words>
  <Application>Microsoft Office PowerPoint</Application>
  <PresentationFormat>Widescreen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PRANAV  M (RA2211030010093)</cp:lastModifiedBy>
  <cp:revision>4</cp:revision>
  <dcterms:modified xsi:type="dcterms:W3CDTF">2025-10-16T18:33:33Z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ArticulateGUID">
    <vt:lpwstr>9933309E-0FFA-4A0C-99DC-6F95618B9D68</vt:lpwstr>
  </property>
  <property fmtid="{D5CDD505-2E9C-101B-9397-08002B2CF9AE}" pid="4" name="ArticulatePath">
    <vt:lpwstr>https://edunetfoundationorg-my.sharepoint.com/personal/kaisar_edunetfoundation_org/Documents/Beutified ppt/Microsoft Shell/Skills4Future/Temp</vt:lpwstr>
  </property>
</Properties>
</file>