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9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A3FC7-F722-1B8B-069D-1A69D3BA8049}" v="59" dt="2024-09-02T17:11:22.808"/>
    <p1510:client id="{BB6592F0-6AB2-E232-FB5F-48BD87DF8592}" v="154" dt="2024-09-02T17:08:49.372"/>
    <p1510:client id="{D6168505-1EF7-837B-4577-2F75EB5A421C}" v="1" dt="2024-09-02T17:12:20.059"/>
    <p1510:client id="{DF3C860F-3445-95EC-9522-BA724E104B3B}" v="1517" dt="2024-09-02T17:52:17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FA04C-D7CF-4861-95F0-3F5ACF508755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9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B24B-F41A-4540-8EEC-C29B4F79802D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5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989E-5397-49EE-B0F5-E72D9FFD7EC0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9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BC42F-EA91-460E-9436-9A6C9B1CB0C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1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23D4350-0632-4F67-B357-AFC21C62564D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6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1A35-803D-44FA-BA88-E6B5FB347587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2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6CED-B3EE-49D9-9922-CBB48E54335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8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F9237B0-CC05-45CB-9D8E-44851499E325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1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777-83B6-4CFA-89A1-52400FB2059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16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A2A1-C9A8-42DC-AF5F-29D58FE3A81E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6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28B6-2144-4760-B3DF-18C646FA52B1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7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F38EA-B09F-4C97-9264-D1353869D1EA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3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2351-10D0-5251-8614-B0620A5CA9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Rockwell Condensed"/>
              </a:rPr>
              <a:t>MOVIE BROWSING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DCBD9-AB7F-7B94-91D0-5C3162C88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4819" y="4650378"/>
            <a:ext cx="5937115" cy="145240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dirty="0"/>
              <a:t>TEAM:</a:t>
            </a:r>
          </a:p>
          <a:p>
            <a:pPr algn="ctr"/>
            <a:r>
              <a:rPr lang="en-US" dirty="0"/>
              <a:t>V PRANAV (21BCE1378)</a:t>
            </a:r>
          </a:p>
          <a:p>
            <a:pPr algn="ctr"/>
            <a:r>
              <a:rPr lang="en-US" dirty="0"/>
              <a:t>V J VENKHAT SHRIDHARAN (21BCE1730)</a:t>
            </a:r>
          </a:p>
          <a:p>
            <a:pPr algn="ctr"/>
            <a:r>
              <a:rPr lang="en-US" dirty="0"/>
              <a:t>RAGHAV N G (21BCE6199)</a:t>
            </a:r>
          </a:p>
        </p:txBody>
      </p:sp>
    </p:spTree>
    <p:extLst>
      <p:ext uri="{BB962C8B-B14F-4D97-AF65-F5344CB8AC3E}">
        <p14:creationId xmlns:p14="http://schemas.microsoft.com/office/powerpoint/2010/main" val="313172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404072" cy="148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latin typeface="Rockwell Condensed"/>
              </a:rPr>
              <a:t>VALID SEARCH SCREEN 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294036"/>
            <a:ext cx="3597112" cy="34412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search bar displays the current state of the search input.</a:t>
            </a: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If the search input movie name is valid, the matching results are displayed.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movie posters are displayed in clean grid layout.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search bar and keyboard are deliberately placed there to ensure that the search results are clearly visible to the user.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10</a:t>
            </a:fld>
            <a:endParaRPr lang="en-US" sz="1400">
              <a:latin typeface="+mj-lt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6168F5-5EE3-9918-4C26-72A3EABBA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848995"/>
            <a:ext cx="2803525" cy="561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0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404072" cy="148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latin typeface="Rockwell Condensed"/>
              </a:rPr>
              <a:t>INVALID SEARCH SCREEN 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294036"/>
            <a:ext cx="3597112" cy="3441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search bar displays the current state of the search input.</a:t>
            </a:r>
            <a:endParaRPr lang="en-US" dirty="0">
              <a:solidFill>
                <a:schemeClr val="tx1"/>
              </a:solidFill>
            </a:endParaRP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If the search input movie name is valid, the matching results are displayed.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If it is invalid, it shows a graphic – saying that there is no matching result.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11</a:t>
            </a:fld>
            <a:endParaRPr lang="en-US" sz="1400">
              <a:latin typeface="+mj-lt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5ACF3C55-3EF0-4DD5-E791-BB16AD58C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" y="768350"/>
            <a:ext cx="2823210" cy="569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404072" cy="148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latin typeface="Rockwell Condensed"/>
              </a:rPr>
              <a:t>HOME SCREEN NAVIGATION BAR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294036"/>
            <a:ext cx="3597112" cy="35936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In the homepage, there is an hamburger icon in top-left.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Clicking that, helps users gain access to the collapsible navigation bar that is used to navigate to various parts of the app.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It is used to navigate to Home, </a:t>
            </a:r>
            <a:r>
              <a:rPr lang="en-US" sz="2000" dirty="0" err="1">
                <a:solidFill>
                  <a:schemeClr val="tx1"/>
                </a:solidFill>
              </a:rPr>
              <a:t>Favourite</a:t>
            </a:r>
            <a:r>
              <a:rPr lang="en-US" sz="2000" dirty="0">
                <a:solidFill>
                  <a:schemeClr val="tx1"/>
                </a:solidFill>
              </a:rPr>
              <a:t> Movies, Feedback and About us Page.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12</a:t>
            </a:fld>
            <a:endParaRPr lang="en-US" sz="1400">
              <a:latin typeface="+mj-lt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73014DFF-99BD-00B8-9610-875F2BCAF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955" y="786130"/>
            <a:ext cx="2762250" cy="547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60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8D34-7B5F-0F60-887E-D7965C54E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214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556472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/>
              <a:t>SPLASH SCREEN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1AA8A081-696B-D515-8EF1-D64B65C9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757" y="843096"/>
            <a:ext cx="2584919" cy="5178066"/>
          </a:xfrm>
          <a:prstGeom prst="rect">
            <a:avLst/>
          </a:prstGeom>
        </p:spPr>
      </p:pic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456596"/>
            <a:ext cx="3556472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Splash screen is the screen which is displayed once the app is launched and while it is loading.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There is a loading indicator and a logo of the app in the </a:t>
            </a:r>
            <a:r>
              <a:rPr lang="en-US" sz="2000" dirty="0" err="1">
                <a:solidFill>
                  <a:schemeClr val="tx1"/>
                </a:solidFill>
              </a:rPr>
              <a:t>centre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2</a:t>
            </a:fld>
            <a:endParaRPr lang="en-US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651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993352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home PAGE with trending movies view</a:t>
            </a:r>
            <a:endParaRPr lang="en-US" sz="4200" dirty="0">
              <a:latin typeface="Rockwell Condensed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456596"/>
            <a:ext cx="3556472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After login, home page is displayed with a horizontally scrollable list of trending movies.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 list of trending movies, their posters are fetched from an API.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3</a:t>
            </a:fld>
            <a:endParaRPr lang="en-US" sz="1400">
              <a:latin typeface="+mj-lt"/>
            </a:endParaRP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97EBFE-3ED6-ABD7-BC45-FE77F60EF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" y="836613"/>
            <a:ext cx="2734945" cy="561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5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993352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home PAGE with movies TO EXPLORE view</a:t>
            </a:r>
            <a:endParaRPr lang="en-US" sz="4200" dirty="0">
              <a:latin typeface="Rockwell Condensed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456596"/>
            <a:ext cx="3556472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After login, home page is displayed with a horizontally scrollable list of movies to explore.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 list of movies to explore, their posters are fetched from an API.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4</a:t>
            </a:fld>
            <a:endParaRPr lang="en-US" sz="1400">
              <a:latin typeface="+mj-lt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6C311940-0554-F780-498C-CA2AF3E0E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85" y="764223"/>
            <a:ext cx="2729230" cy="546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32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993352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home PAGE with </a:t>
            </a:r>
            <a:r>
              <a:rPr lang="en-US" sz="4200"/>
              <a:t>upcoming movies view</a:t>
            </a:r>
            <a:endParaRPr lang="en-US" sz="4200" dirty="0">
              <a:latin typeface="Rockwell Condensed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456596"/>
            <a:ext cx="3556472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After login, home page is displayed with a horizontally scrollable list of upcoming movies.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 list of upcoming movies, their posters are fetched from an API.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5</a:t>
            </a:fld>
            <a:endParaRPr lang="en-US" sz="1400">
              <a:latin typeface="+mj-lt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4FDD6704-0353-D588-8CFC-E86A77BB4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77" y="716915"/>
            <a:ext cx="2783205" cy="55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1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993352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/>
              <a:t>PERSON SCREEN</a:t>
            </a:r>
            <a:endParaRPr lang="en-US" sz="4200" dirty="0">
              <a:latin typeface="Rockwell Condensed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456596"/>
            <a:ext cx="3556472" cy="4010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full details of cast or crew member of a movie can be viewed in this page by clicking on a person's photo.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It shows the person's photo prominently and has details like their DOB, nationality, biography and a list of other movies the person has worked in. </a:t>
            </a:r>
          </a:p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It also has a heart icon to mark the person as </a:t>
            </a:r>
            <a:r>
              <a:rPr lang="en-US" sz="2000" dirty="0" err="1">
                <a:solidFill>
                  <a:schemeClr val="tx1"/>
                </a:solidFill>
              </a:rPr>
              <a:t>favourite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6</a:t>
            </a:fld>
            <a:endParaRPr lang="en-US" sz="1400">
              <a:latin typeface="+mj-lt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C520F46A-1645-2A81-7B96-7B9AE89B6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12" y="727075"/>
            <a:ext cx="2792095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3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993352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latin typeface="Rockwell Condensed"/>
              </a:rPr>
              <a:t>FAVOURITES SCREEN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456596"/>
            <a:ext cx="3556472" cy="40102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This page shows the list of movies and their poster that the user has marked as their </a:t>
            </a:r>
            <a:r>
              <a:rPr lang="en-US" sz="2000" dirty="0" err="1">
                <a:solidFill>
                  <a:schemeClr val="tx1"/>
                </a:solidFill>
              </a:rPr>
              <a:t>favourite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It is displayed as a clean grid.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7</a:t>
            </a:fld>
            <a:endParaRPr lang="en-US" sz="1400">
              <a:latin typeface="+mj-lt"/>
            </a:endParaRPr>
          </a:p>
        </p:txBody>
      </p:sp>
      <p:pic>
        <p:nvPicPr>
          <p:cNvPr id="3" name="Picture 2" descr="A screen shot of a cell phone&#10;&#10;Description automatically generated">
            <a:extLst>
              <a:ext uri="{FF2B5EF4-FFF2-40B4-BE49-F238E27FC236}">
                <a16:creationId xmlns:a16="http://schemas.microsoft.com/office/drawing/2014/main" id="{315CE00B-CD2B-D75D-AAA6-8F7BBC3F4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78" y="836652"/>
            <a:ext cx="2722245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404072" cy="148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latin typeface="Rockwell Condensed"/>
              </a:rPr>
              <a:t>MOVIES SCREEN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1968916"/>
            <a:ext cx="3597112" cy="427440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182880">
              <a:lnSpc>
                <a:spcPct val="90000"/>
              </a:lnSpc>
              <a:buClr>
                <a:srgbClr val="9E3611"/>
              </a:buClr>
              <a:buFont typeface="Wingdings,Sans-Serif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full details of a movie can be viewed in this page by clicking on a movie's poster.</a:t>
            </a:r>
          </a:p>
          <a:p>
            <a:pPr marL="285750" indent="-182880">
              <a:lnSpc>
                <a:spcPct val="90000"/>
              </a:lnSpc>
              <a:buClr>
                <a:srgbClr val="9E3611"/>
              </a:buClr>
              <a:buFont typeface="Wingdings,Sans-Serif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It shows the movie's poster prominently and has details like its rating, main genre, synopsis, runtime,  release year and status and a list of the people that has worked in it. </a:t>
            </a:r>
          </a:p>
          <a:p>
            <a:pPr marL="285750" indent="-182880">
              <a:lnSpc>
                <a:spcPct val="90000"/>
              </a:lnSpc>
              <a:buClr>
                <a:srgbClr val="9E3611"/>
              </a:buClr>
              <a:buFont typeface="Wingdings,Sans-Serif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It also has a heart icon to mark the movie as </a:t>
            </a:r>
            <a:r>
              <a:rPr lang="en-US" sz="2000" dirty="0" err="1">
                <a:solidFill>
                  <a:schemeClr val="tx1"/>
                </a:solidFill>
              </a:rPr>
              <a:t>favourite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8</a:t>
            </a:fld>
            <a:endParaRPr lang="en-US" sz="1400">
              <a:latin typeface="+mj-lt"/>
            </a:endParaRP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A2479296-644F-E3C6-4F88-D73103F5C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70" y="749300"/>
            <a:ext cx="2745740" cy="53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0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78E3E1-BBBA-4058-AAEB-714F04B0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6860FA5-CE2B-4019-8FD1-031D7D84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2DF474-2C37-4DC7-B889-E88EAADEA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D2AC-5271-D267-9A9F-AFCAB85C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3" y="484632"/>
            <a:ext cx="3404072" cy="14842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 dirty="0">
                <a:latin typeface="Rockwell Condensed"/>
              </a:rPr>
              <a:t>EMPTY SEARCH SCREEN  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5821A2D-F010-4C2B-8819-23281D9C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"/>
            <a:ext cx="4571771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829029F4-049B-293B-1551-168EBED5D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14" y="2294036"/>
            <a:ext cx="3597112" cy="273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The search screen has a search bar where the user has to enter the movie that they want to search.</a:t>
            </a:r>
          </a:p>
          <a:p>
            <a:pPr indent="-182880">
              <a:lnSpc>
                <a:spcPct val="90000"/>
              </a:lnSpc>
              <a:buClr>
                <a:srgbClr val="9E3611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</a:rPr>
              <a:t>It has an icon on the right to clear current search input.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788BF-C4B4-930B-A34D-5BBD9CC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83346" y="6272784"/>
            <a:ext cx="4800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54ED01-E2A0-4C1E-8E21-014B99041579}" type="slidenum">
              <a:rPr lang="en-US" sz="1400" smtClean="0">
                <a:latin typeface="+mj-lt"/>
              </a:rPr>
              <a:pPr>
                <a:spcAft>
                  <a:spcPts val="600"/>
                </a:spcAft>
              </a:pPr>
              <a:t>9</a:t>
            </a:fld>
            <a:endParaRPr lang="en-US" sz="1400">
              <a:latin typeface="+mj-lt"/>
            </a:endParaRPr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B306CC20-92E3-E99E-2D89-6E40D025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5" y="900430"/>
            <a:ext cx="2620010" cy="52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03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31</TotalTime>
  <Words>553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Rockwell</vt:lpstr>
      <vt:lpstr>Rockwell Condensed</vt:lpstr>
      <vt:lpstr>Rockwell Extra Bold</vt:lpstr>
      <vt:lpstr>Wingdings</vt:lpstr>
      <vt:lpstr>Wingdings,Sans-Serif</vt:lpstr>
      <vt:lpstr>Wood Type</vt:lpstr>
      <vt:lpstr>MOVIE BROWSING APP</vt:lpstr>
      <vt:lpstr>SPLASH SCREEN</vt:lpstr>
      <vt:lpstr>home PAGE with trending movies view</vt:lpstr>
      <vt:lpstr>home PAGE with movies TO EXPLORE view</vt:lpstr>
      <vt:lpstr>home PAGE with upcoming movies view</vt:lpstr>
      <vt:lpstr>PERSON SCREEN</vt:lpstr>
      <vt:lpstr>FAVOURITES SCREEN</vt:lpstr>
      <vt:lpstr>MOVIES SCREEN</vt:lpstr>
      <vt:lpstr>EMPTY SEARCH SCREEN  </vt:lpstr>
      <vt:lpstr>VALID SEARCH SCREEN  </vt:lpstr>
      <vt:lpstr>INVALID SEARCH SCREEN  </vt:lpstr>
      <vt:lpstr>HOME SCREEN NAVIGATION BAR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jeya saraswati</cp:lastModifiedBy>
  <cp:revision>285</cp:revision>
  <dcterms:created xsi:type="dcterms:W3CDTF">2024-09-02T16:57:30Z</dcterms:created>
  <dcterms:modified xsi:type="dcterms:W3CDTF">2024-11-19T17:15:30Z</dcterms:modified>
</cp:coreProperties>
</file>