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810" autoAdjust="0"/>
  </p:normalViewPr>
  <p:slideViewPr>
    <p:cSldViewPr snapToGrid="0" showGuides="1">
      <p:cViewPr varScale="1">
        <p:scale>
          <a:sx n="92" d="100"/>
          <a:sy n="92" d="100"/>
        </p:scale>
        <p:origin x="168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282" y="328996"/>
            <a:ext cx="11138928" cy="1739194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Design and Development of a Mobile-Based Civic Issue Reporting and Departmental Management System with Real-Time Tracking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4433" y="2650761"/>
            <a:ext cx="5603134" cy="223040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</a:t>
            </a:r>
          </a:p>
          <a:p>
            <a:pPr marL="457200" indent="-457200" algn="ctr">
              <a:buAutoNum type="arabicPeriod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NISHANTH POSA ( 230701213) </a:t>
            </a:r>
          </a:p>
          <a:p>
            <a:pPr marL="457200" indent="-457200" algn="ctr">
              <a:buFont typeface="Arial" panose="020B0604020202020204" pitchFamily="34" charset="0"/>
              <a:buAutoNum type="arabicPeriod"/>
            </a:pP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PRANAV SRIRAM ( 230701235 )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Arial"/>
              </a:rPr>
              <a:t>Supervisor:
Dr. R. Bhuvaneswari, Associate Professor,
Department of Computer Science and Engineering
Rajalakshmi Engineering College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696140-1ADC-9B22-E6A9-8B4A60DA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671" y="233082"/>
            <a:ext cx="11300292" cy="106679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Proposed Method (Implementation / Prototype Developed) </a:t>
            </a:r>
            <a:endParaRPr lang="en-IN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FCD139-B4F5-822A-2845-2BE5D57DDC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2138" y="1532763"/>
            <a:ext cx="112998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User-Friendly Mobile App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Developed using Flutter for a smooth, intuitive interface to submit civic complaints across multiple categories.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GPS-Based Complaint Logging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Integrated Google Maps and Geolocator to tag user-submitted complaints with real-time location data.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Multimedia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Users can attach photos and videos to provide visual evidence and improve issue clarity.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Complaint Status Tracking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Users can monitor complaint progress through stages like Submitted, In Progress, and Resolved with time-stamped updates.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Push Notifications &amp; Alerts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Implemented Firebase Cloud Messaging (FCM) for real-time status updates and in-app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81927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5B11C-FB78-BD76-CF04-29709199A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6" y="259977"/>
            <a:ext cx="11309257" cy="97631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Target Audience Benefited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268FA4-8318-4EC2-384D-875A146172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4050" y="1627655"/>
            <a:ext cx="1123294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General Public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Citizens can easily report civic issues and track resolutions in real time.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Municipal Authorities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Gain a centralized platform to manage, prioritize, and respond to public complaints efficiently.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Urban Planners &amp; City Managers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Access real-time data on civic problems for better planning and resource allocation.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Rural Communities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Benefit from simplified reporting in areas with limited access to traditional complaint systems.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Community Leaders &amp; NGOs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 the platform to identify and advocate for common issues affecting their localities.</a:t>
            </a:r>
          </a:p>
        </p:txBody>
      </p:sp>
    </p:spTree>
    <p:extLst>
      <p:ext uri="{BB962C8B-B14F-4D97-AF65-F5344CB8AC3E}">
        <p14:creationId xmlns:p14="http://schemas.microsoft.com/office/powerpoint/2010/main" val="324341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C9021D-723C-8DB4-5AD2-1CD755B3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94" y="242048"/>
            <a:ext cx="11103069" cy="80682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CA59CE-7333-3065-26E6-8F6412204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82" y="1246094"/>
            <a:ext cx="11201681" cy="4657817"/>
          </a:xfrm>
        </p:spPr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This project bridges the communication gap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between citizens and municipal authorities through a user-friendly mobile platform.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Real-time tracking, location tagging, and multimedia uploads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ensure accurate, transparent, and accountable issue reporting.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The app empowers communities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by enabling collective action through features like complaint voting and status monitoring.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Initial implementation shows improved responsiveness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from departments and increased civic engagement.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Future enhancements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include AI-based complaint classification, multilingual support, and blockchain for secure, audit-proof service logs.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26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48CD4C-6271-FF51-2B5A-C1345E42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812" y="230936"/>
            <a:ext cx="11336151" cy="898617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D2B2866-4106-9F3C-34F0-8E6835ECDC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5812" y="1325714"/>
            <a:ext cx="11125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 today's rapidly urbanizing world, timely access to public services is crucial for effective governance and citizen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Fix It Now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is a mobile and web-based application designed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bridge the communication gap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between citizens and municipal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platform allows users to:</a:t>
            </a:r>
          </a:p>
          <a:p>
            <a:pPr marL="971550" lvl="1" indent="-5143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Report civic issues (like potholes, streetlights, garbage, etc.)</a:t>
            </a:r>
          </a:p>
          <a:p>
            <a:pPr marL="971550" lvl="1" indent="-5143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Track service request status</a:t>
            </a:r>
          </a:p>
          <a:p>
            <a:pPr marL="971550" lvl="1" indent="-5143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Provide feedback to improve public service quality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It aims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enhance transparency, accountability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response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resolving public grievances.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Built with a focus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accessibility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, this app is a step toward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smart governance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digital India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initiatives.</a:t>
            </a:r>
          </a:p>
        </p:txBody>
      </p:sp>
    </p:spTree>
    <p:extLst>
      <p:ext uri="{BB962C8B-B14F-4D97-AF65-F5344CB8AC3E}">
        <p14:creationId xmlns:p14="http://schemas.microsoft.com/office/powerpoint/2010/main" val="181405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1CE693-69DE-0C51-4B38-EBB903CFE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356443"/>
            <a:ext cx="11318222" cy="83586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0E2D132-35E9-12AD-C417-96C874305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741" y="1667436"/>
            <a:ext cx="11318222" cy="42364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the Gap in Public Service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a unified platform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citizens to report issues related to public infrastructure and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complaint systems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often slow, inefficient, and unresponsive, leading to unresolved grievances.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communication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the public and municipal authorities hinders timely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Citizens lack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tracking the status of their service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Absence of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data collection and feedback mechanisms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limits government agencies from identifying recurring problems or prioritizing critical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pressing need for a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digitized, accessible, and responsive platform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streamline public service delivery.</a:t>
            </a:r>
          </a:p>
          <a:p>
            <a:endParaRPr lang="en-IN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7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3E5B2-F129-EFBE-55AD-E211D743B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41" y="252696"/>
            <a:ext cx="11318222" cy="84996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STANFORD DESIGN THINKING MODEL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BF73A-6451-7DE4-640F-BA2A15754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865368"/>
              </p:ext>
            </p:extLst>
          </p:nvPr>
        </p:nvGraphicFramePr>
        <p:xfrm>
          <a:off x="371475" y="1353671"/>
          <a:ext cx="11520489" cy="4492422"/>
        </p:xfrm>
        <a:graphic>
          <a:graphicData uri="http://schemas.openxmlformats.org/drawingml/2006/table">
            <a:tbl>
              <a:tblPr/>
              <a:tblGrid>
                <a:gridCol w="3840163">
                  <a:extLst>
                    <a:ext uri="{9D8B030D-6E8A-4147-A177-3AD203B41FA5}">
                      <a16:colId xmlns:a16="http://schemas.microsoft.com/office/drawing/2014/main" val="1182927463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3367004975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1047903142"/>
                    </a:ext>
                  </a:extLst>
                </a:gridCol>
              </a:tblGrid>
              <a:tr h="435822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Question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481942"/>
                  </a:ext>
                </a:extLst>
              </a:tr>
              <a:tr h="76269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Empathize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are we designing for?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Observe &amp; interview users• Capture pains, needs, 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420350"/>
                  </a:ext>
                </a:extLst>
              </a:tr>
              <a:tr h="76269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Define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exact problem should we solve?</a:t>
                      </a:r>
                      <a:endParaRPr lang="en-US" sz="200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Synthesize findings• Craft a clear POV/problem statement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929312"/>
                  </a:ext>
                </a:extLst>
              </a:tr>
              <a:tr h="762690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Ideate</a:t>
                      </a:r>
                      <a:endParaRPr lang="en-IN" sz="200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might we solve it?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Divergent brainstorming (no judgment)• Prioritize top ideas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424664"/>
                  </a:ext>
                </a:extLst>
              </a:tr>
              <a:tr h="762690">
                <a:tc>
                  <a:txBody>
                    <a:bodyPr/>
                    <a:lstStyle/>
                    <a:p>
                      <a:r>
                        <a:rPr lang="en-IN" sz="2000" b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Prototype</a:t>
                      </a:r>
                      <a:endParaRPr lang="en-IN" sz="200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can we quickly build?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Low-fidelity mock-ups/wireframes• Keep cost &amp; time minimal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576002"/>
                  </a:ext>
                </a:extLst>
              </a:tr>
              <a:tr h="762690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Test</a:t>
                      </a:r>
                      <a:endParaRPr lang="en-IN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Does it work for users?</a:t>
                      </a:r>
                      <a:endParaRPr lang="en-US" sz="2000" dirty="0">
                        <a:solidFill>
                          <a:schemeClr val="tx1">
                            <a:lumMod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Put prototype in users’ hands• Gather feedback → iterate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4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74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99350-3456-04C0-C03F-646BD62ED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776" y="322730"/>
            <a:ext cx="11327187" cy="78889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Features of the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4EB1F47-03E8-86CE-73F6-7BB27E6FB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776" y="1640541"/>
            <a:ext cx="11327187" cy="458992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Complaint Reporting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users to report civic issues instantly with photo, video, and GPS location support.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Status Tracking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track the progress of their complaints from submission to resolution.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Authentication System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login with role-based access for citizens, administrators, and department staff.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Complaint History Log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view previously submitted complaints and their resolution records.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 Alerts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receive push/email notifications at each stage of complaint progress.</a:t>
            </a:r>
          </a:p>
          <a:p>
            <a:pPr marL="514350" indent="-514350">
              <a:buFont typeface="+mj-lt"/>
              <a:buAutoNum type="romanLcPeriod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Role-Based Admin Controls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levels of access and control for municipal officers, zonal heads, and state authorities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8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4D3701-B434-F0E2-3552-2268BF64D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206189"/>
            <a:ext cx="11264434" cy="7479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Pain Points identified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A81B44-6B9E-17FF-D101-14CED113E4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7529" y="1375881"/>
            <a:ext cx="1126443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Delayed Issue Resolution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Complaints take too long to be addressed by authorities.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Lack of Transparency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Citizens cannot track the status of their complaints.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Complex Complaint Process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Reporting issues is time-consuming and confusing for many users…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Poor Communication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Limited interaction between citizens and municipal departments.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 Barriers</a:t>
            </a:r>
            <a:b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support for local languages excludes many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14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160886-1F8D-CDC1-7520-E321B90F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3" y="277907"/>
            <a:ext cx="11219610" cy="85164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Technologies Used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6E03BC86-63C3-FFE6-26A3-9E99779E6DD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73100" y="1332479"/>
            <a:ext cx="1115134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Flutter &amp; Dart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Used for cross-platform mobile app development with a responsive and widget-based UI.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Firebase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Provides backend services like Authentication,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Firestore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database, Cloud Messaging, and Security Rules.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Google Maps &amp; Geolocator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Enables real-time GPS tracking and map-based complaint location visualization.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Firebase Cloud Messaging (FCM)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Sends real-time push notifications for complaint status and updates.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VS Code, Android Studio &amp; GitHub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Development environments and version control tools for coding, testing,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258195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1CCA37-0289-9D10-C372-6DD95932D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529" y="257831"/>
            <a:ext cx="11264434" cy="84482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Comparative analysis of existing system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B4F6C5-0E9B-D5A8-CB47-F9CED74D1A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7746" y="1352132"/>
            <a:ext cx="1021126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Traditional complaint systems rely on manual submission through phone or office visits, causing delays and inconvenience.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Many existing apps offer online complaint forms but lack real-time updates and clear tracking.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Routing of complaints is often manual or inefficient, leading to slower issue resolution.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interfaces in current systems are frequently complex and not user-friendly for all age groups.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Most platforms have limited language options and lack comprehensive analytics for authorities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7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319407-6ECA-10C1-A20E-D1392B60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0619"/>
            <a:ext cx="11165822" cy="6723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>
                    <a:lumMod val="50000"/>
                  </a:schemeClr>
                </a:solidFill>
              </a:rPr>
              <a:t>PROPOSED METHOD (Design Thinking Approach)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3AEE794-680E-5994-3C6F-765C6CF0B5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1069667"/>
            <a:ext cx="1069489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Empathize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Identified user pain points in civic issue reporting—delays, lack of feedback, and poor tracking in traditional systems.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Define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Framed the core problem: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"How might we enable citizens to report civic issues easily and track resolutions transparently?“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Ideate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Brainstormed a mobile solution with GPS tagging, multimedia uploads, real-time tracking, and department routing.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Prototype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Developed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FixItNow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app using Flutter, integrating location services, Firebase backend, and user-friendly UI.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Test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Conducted pilot tests with real users to validate functionality, gather feedback, and plan for improvements like AI integration.</a:t>
            </a:r>
          </a:p>
        </p:txBody>
      </p:sp>
    </p:spTree>
    <p:extLst>
      <p:ext uri="{BB962C8B-B14F-4D97-AF65-F5344CB8AC3E}">
        <p14:creationId xmlns:p14="http://schemas.microsoft.com/office/powerpoint/2010/main" val="130715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1140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Design and Development of a Mobile-Based Civic Issue Reporting and Departmental Management System with Real-Time Tracking</vt:lpstr>
      <vt:lpstr>INTRODUCTION</vt:lpstr>
      <vt:lpstr>PROBLEM STATEMENT</vt:lpstr>
      <vt:lpstr>STANFORD DESIGN THINKING MODEL</vt:lpstr>
      <vt:lpstr>Features of the Project</vt:lpstr>
      <vt:lpstr>Pain Points identified</vt:lpstr>
      <vt:lpstr>Technologies Used</vt:lpstr>
      <vt:lpstr>Comparative analysis of existing system</vt:lpstr>
      <vt:lpstr>PROPOSED METHOD (Design Thinking Approach)</vt:lpstr>
      <vt:lpstr>Proposed Method (Implementation / Prototype Developed) </vt:lpstr>
      <vt:lpstr>Target Audience Benefited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Posa</dc:creator>
  <cp:lastModifiedBy>Akshith Rathnakumar</cp:lastModifiedBy>
  <cp:revision>3</cp:revision>
  <dcterms:created xsi:type="dcterms:W3CDTF">2025-05-29T13:14:03Z</dcterms:created>
  <dcterms:modified xsi:type="dcterms:W3CDTF">2025-05-30T03:44:26Z</dcterms:modified>
</cp:coreProperties>
</file>