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8" r:id="rId13"/>
    <p:sldId id="269" r:id="rId14"/>
    <p:sldId id="26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5OUwgAzV8DEteiMsL3NhfwYW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5832A5-6BA2-4ECA-8036-809AD3297996}">
  <a:tblStyle styleId="{535832A5-6BA2-4ECA-8036-809AD32979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15025" y="137875"/>
            <a:ext cx="1733550" cy="5810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958734" y="573293"/>
            <a:ext cx="7226532" cy="107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OBE Implementation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259661" y="152459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Module:Departments</a:t>
            </a:r>
            <a:endParaRPr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583341" y="2215698"/>
            <a:ext cx="16878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Submitted 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Syntax Squad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83341" y="2887146"/>
            <a:ext cx="65901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K.Pranav Rithwik[AP22110010337]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Ch.Yaswanth[AP22110010383]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K.Vishnu[AP22110010391]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P.Balaji[AP22110010384]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Hasith Nagendra[AP22110010359]</a:t>
            </a:r>
            <a:endParaRPr lang="en"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7ACE-BCDB-076C-44B1-924ACF40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Sample Source Code</a:t>
            </a:r>
            <a:br>
              <a:rPr lang="en-IN" dirty="0"/>
            </a:br>
            <a:r>
              <a:rPr lang="en-IN" sz="1600" b="1" dirty="0"/>
              <a:t>Delete: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6914C-3119-B6EC-CDDF-07E64C54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8" y="1182566"/>
            <a:ext cx="8378798" cy="38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2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Screen Shots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0ACF9-189D-EEE5-A8E5-F67824A6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4" y="1646406"/>
            <a:ext cx="3651669" cy="2261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7C21A5-9256-1A4C-545F-CD2AC9BB1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197" y="1093288"/>
            <a:ext cx="4567126" cy="3367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DB13-17D7-D89C-BD59-9D7EEE13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Sample Screen Shots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AD7E2-2DE6-0D4A-71E4-01BEEAC4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61" y="1406745"/>
            <a:ext cx="4079087" cy="3037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CD445-1F96-BF9A-F8D5-A1A1F1A7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436571"/>
            <a:ext cx="4079087" cy="30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1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E919-E9E9-6EED-6D76-F33AF7FB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18" y="54741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8246A-2768-F97A-3B88-B152F3D3828D}"/>
              </a:ext>
            </a:extLst>
          </p:cNvPr>
          <p:cNvSpPr txBox="1"/>
          <p:nvPr/>
        </p:nvSpPr>
        <p:spPr>
          <a:xfrm>
            <a:off x="386577" y="1427356"/>
            <a:ext cx="79471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project successfully demonstrates the design and development of a desktop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based Academic Department Management System using Java Swing and SQLite. It 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incorporates essential CRUD (Create, Read, Update, Delete) functionalities that allow 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users to manage departmental records efficiently. The integration of a secure login 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system adds an additional layer of authentication, ensuring that only authorized users 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access and manipulate the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data.The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use of Java Swing provided a user-friendly 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graphical interface, while SQLite offered a lightweight, yet powerful, backend database 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suitable for standalone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applications.Overall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the project lays a strong foundation for 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further development, such as adding roles (Admin/User), enhancing UI design, 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implementing validation checks, and scaling up to networked or cloud-based systems </a:t>
            </a:r>
            <a:endParaRPr lang="en-US" dirty="0"/>
          </a:p>
          <a:p>
            <a:pPr algn="just"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larger institutions</a:t>
            </a:r>
            <a:r>
              <a:rPr 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67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682950" y="2571750"/>
            <a:ext cx="17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Introduction to Project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dirty="0"/>
              <a:t>Our University (herewith considered as SRM-AP) is going to implement OBE(Outcome Based Education) in their university and you are assigned in the project to develop a CURD(Create,Update,Retrieve and Delete) windows and mobile application using JAVA programming and Android studio for the same.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Architecture Diagram</a:t>
            </a:r>
            <a:endParaRPr dirty="0"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F5250-D18D-968A-DC23-6A0B3F02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61" y="1260925"/>
            <a:ext cx="6200078" cy="3307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Module Description : University Setting</a:t>
            </a: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module is used to create,Update,Retrieve,Delete(hereafter known as CURD) details of  the module and storing the details in the mysql table.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University Setting:Field/table details</a:t>
            </a:r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7FBEC-33E9-0A88-B350-D4C5C18E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86" y="1239814"/>
            <a:ext cx="7450409" cy="32417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University Setting:Programming Details</a:t>
            </a:r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</a:rPr>
              <a:t>File name: </a:t>
            </a:r>
            <a:r>
              <a:rPr lang="en" dirty="0">
                <a:solidFill>
                  <a:schemeClr val="dk1"/>
                </a:solidFill>
              </a:rPr>
              <a:t>SyntaxSquad_departments</a:t>
            </a:r>
            <a:endParaRPr lang="en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</a:rPr>
              <a:t>Function/method name</a:t>
            </a:r>
            <a:endParaRPr b="1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Create: </a:t>
            </a:r>
            <a:r>
              <a:rPr lang="en" sz="1800" dirty="0">
                <a:solidFill>
                  <a:schemeClr val="dk1"/>
                </a:solidFill>
              </a:rPr>
              <a:t>AP22110010337_departments_create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Update: </a:t>
            </a:r>
            <a:r>
              <a:rPr lang="en" sz="1800" dirty="0">
                <a:solidFill>
                  <a:schemeClr val="dk1"/>
                </a:solidFill>
              </a:rPr>
              <a:t>AP22110010337_departments_update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Retrieve: </a:t>
            </a:r>
            <a:r>
              <a:rPr lang="en" sz="1800" dirty="0">
                <a:solidFill>
                  <a:schemeClr val="dk1"/>
                </a:solidFill>
              </a:rPr>
              <a:t>AP22110010337_departents_retrive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 b="1" dirty="0">
                <a:solidFill>
                  <a:schemeClr val="dk1"/>
                </a:solidFill>
              </a:rPr>
              <a:t>Delete: </a:t>
            </a:r>
            <a:r>
              <a:rPr lang="en" sz="1800" dirty="0">
                <a:solidFill>
                  <a:schemeClr val="dk1"/>
                </a:solidFill>
              </a:rPr>
              <a:t>AP22110010337_departments_delete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br>
              <a:rPr lang="en" dirty="0"/>
            </a:br>
            <a:br>
              <a:rPr lang="en" dirty="0"/>
            </a:br>
            <a:r>
              <a:rPr lang="en" sz="1600" b="1" dirty="0"/>
              <a:t>Create: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146B7D-5285-B3D8-B851-2026350CC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9237"/>
            <a:ext cx="9144000" cy="25341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54166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Sample Source Code</a:t>
            </a:r>
            <a:br>
              <a:rPr lang="en" dirty="0"/>
            </a:br>
            <a:br>
              <a:rPr lang="en" dirty="0"/>
            </a:br>
            <a:r>
              <a:rPr lang="en" sz="1600" b="1" dirty="0"/>
              <a:t>Retrieve:</a:t>
            </a:r>
            <a:endParaRPr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720E45-9281-2557-2896-59702F450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5040"/>
            <a:ext cx="9144000" cy="28067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4A32-04B1-60E9-5D16-1173BA13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Sample Source Code</a:t>
            </a:r>
            <a:br>
              <a:rPr lang="en-IN" dirty="0"/>
            </a:br>
            <a:r>
              <a:rPr lang="en-IN" sz="1600" b="1" dirty="0"/>
              <a:t>Update: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FD6611-3D6E-37E3-E08A-C2E59738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111"/>
            <a:ext cx="9144000" cy="35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98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363</Words>
  <Application>Microsoft Office PowerPoint</Application>
  <PresentationFormat>On-screen Show (16:9)</PresentationFormat>
  <Paragraphs>41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Simple Light</vt:lpstr>
      <vt:lpstr>OBE Implementation</vt:lpstr>
      <vt:lpstr>Introduction to Project</vt:lpstr>
      <vt:lpstr>Architecture Diagram</vt:lpstr>
      <vt:lpstr>Module Description : University Setting</vt:lpstr>
      <vt:lpstr>University Setting:Field/table details</vt:lpstr>
      <vt:lpstr>University Setting:Programming Details</vt:lpstr>
      <vt:lpstr>Sample Source Code  Create:</vt:lpstr>
      <vt:lpstr>Sample Source Code  Retrieve:</vt:lpstr>
      <vt:lpstr>Sample Source Code Update:</vt:lpstr>
      <vt:lpstr>Sample Source Code Delete:</vt:lpstr>
      <vt:lpstr>Sample Screen Shots</vt:lpstr>
      <vt:lpstr>Sample Screen Shots </vt:lpstr>
      <vt:lpstr>Conclusion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kalangi vamsikrishna</dc:creator>
  <cp:lastModifiedBy>kalangi vamsikrishna</cp:lastModifiedBy>
  <cp:revision>2</cp:revision>
  <dcterms:modified xsi:type="dcterms:W3CDTF">2025-04-22T05:55:37Z</dcterms:modified>
</cp:coreProperties>
</file>