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handoutMasterIdLst>
    <p:handoutMasterId r:id="rId14"/>
  </p:handout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rtl="0">
      <a:defRPr lang="en-GB"/>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96B8E1-0559-4DDA-9A70-E06565D8FE5D}" v="388" dt="2021-10-18T16:45:39.4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754" y="58"/>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92C4E19-8368-4673-9F53-87E2D008C30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CD8AED4F-3DE1-4EB2-A85E-A2707C2135D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33DECA-6D21-450E-8EA5-92F91A3608CC}" type="datetime1">
              <a:rPr lang="en-GB" smtClean="0"/>
              <a:t>20/10/2021</a:t>
            </a:fld>
            <a:endParaRPr lang="en-GB"/>
          </a:p>
        </p:txBody>
      </p:sp>
      <p:sp>
        <p:nvSpPr>
          <p:cNvPr id="4" name="Footer Placeholder 3">
            <a:extLst>
              <a:ext uri="{FF2B5EF4-FFF2-40B4-BE49-F238E27FC236}">
                <a16:creationId xmlns:a16="http://schemas.microsoft.com/office/drawing/2014/main" id="{A63ECD23-30F9-4DD5-BE0E-26794FA29A5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34F65FB9-9ACE-4651-A201-B2797BFC879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AABB9F-CEB5-4107-8FAD-F86D72707578}" type="slidenum">
              <a:rPr lang="en-GB" smtClean="0"/>
              <a:t>‹#›</a:t>
            </a:fld>
            <a:endParaRPr lang="en-GB"/>
          </a:p>
        </p:txBody>
      </p:sp>
    </p:spTree>
    <p:extLst>
      <p:ext uri="{BB962C8B-B14F-4D97-AF65-F5344CB8AC3E}">
        <p14:creationId xmlns:p14="http://schemas.microsoft.com/office/powerpoint/2010/main" val="390574497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C21DD5-60B2-4AA8-A1F6-D8D246208762}" type="datetime1">
              <a:rPr lang="en-GB" smtClean="0"/>
              <a:pPr/>
              <a:t>20/10/2021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D1BEDC-50E9-45C7-9E89-0A952ADB1772}" type="slidenum">
              <a:rPr lang="en-GB" noProof="0" smtClean="0"/>
              <a:t>‹#›</a:t>
            </a:fld>
            <a:endParaRPr lang="en-GB" noProof="0"/>
          </a:p>
        </p:txBody>
      </p:sp>
    </p:spTree>
    <p:extLst>
      <p:ext uri="{BB962C8B-B14F-4D97-AF65-F5344CB8AC3E}">
        <p14:creationId xmlns:p14="http://schemas.microsoft.com/office/powerpoint/2010/main" val="965564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B3D1BEDC-50E9-45C7-9E89-0A952ADB1772}" type="slidenum">
              <a:rPr lang="en-GB" smtClean="0"/>
              <a:t>1</a:t>
            </a:fld>
            <a:endParaRPr lang="en-GB"/>
          </a:p>
        </p:txBody>
      </p:sp>
    </p:spTree>
    <p:extLst>
      <p:ext uri="{BB962C8B-B14F-4D97-AF65-F5344CB8AC3E}">
        <p14:creationId xmlns:p14="http://schemas.microsoft.com/office/powerpoint/2010/main" val="22804567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rtlCol="0" anchor="b">
            <a:normAutofit/>
          </a:bodyPr>
          <a:lstStyle>
            <a:lvl1pPr algn="l">
              <a:defRPr sz="6000"/>
            </a:lvl1pPr>
          </a:lstStyle>
          <a:p>
            <a:pPr rtl="0"/>
            <a:r>
              <a:rPr lang="en-GB" noProof="0"/>
              <a:t>Click to edit Master title style</a:t>
            </a:r>
          </a:p>
        </p:txBody>
      </p:sp>
      <p:sp>
        <p:nvSpPr>
          <p:cNvPr id="3" name="Subtitle 2"/>
          <p:cNvSpPr>
            <a:spLocks noGrp="1"/>
          </p:cNvSpPr>
          <p:nvPr>
            <p:ph type="subTitle" idx="1"/>
          </p:nvPr>
        </p:nvSpPr>
        <p:spPr>
          <a:xfrm>
            <a:off x="1371600" y="3632201"/>
            <a:ext cx="9448800" cy="685800"/>
          </a:xfrm>
        </p:spPr>
        <p:txBody>
          <a:bodyPr rtlCol="0">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a:t>Click to edit Master subtitle style</a:t>
            </a:r>
          </a:p>
        </p:txBody>
      </p:sp>
      <p:sp>
        <p:nvSpPr>
          <p:cNvPr id="4" name="Date Placeholder 3"/>
          <p:cNvSpPr>
            <a:spLocks noGrp="1"/>
          </p:cNvSpPr>
          <p:nvPr>
            <p:ph type="dt" sz="half" idx="10"/>
          </p:nvPr>
        </p:nvSpPr>
        <p:spPr>
          <a:xfrm>
            <a:off x="7909561" y="4314328"/>
            <a:ext cx="2910840" cy="374642"/>
          </a:xfrm>
        </p:spPr>
        <p:txBody>
          <a:bodyPr rtlCol="0"/>
          <a:lstStyle/>
          <a:p>
            <a:pPr rtl="0"/>
            <a:fld id="{C9F85E8B-BB25-43E0-A312-C4C9351E09EB}" type="datetime1">
              <a:rPr lang="en-GB" noProof="0" smtClean="0"/>
              <a:t>20/10/2021</a:t>
            </a:fld>
            <a:endParaRPr lang="en-GB" noProof="0"/>
          </a:p>
        </p:txBody>
      </p:sp>
      <p:sp>
        <p:nvSpPr>
          <p:cNvPr id="5" name="Footer Placeholder 4"/>
          <p:cNvSpPr>
            <a:spLocks noGrp="1"/>
          </p:cNvSpPr>
          <p:nvPr>
            <p:ph type="ftr" sz="quarter" idx="11"/>
          </p:nvPr>
        </p:nvSpPr>
        <p:spPr>
          <a:xfrm>
            <a:off x="1371600" y="4323845"/>
            <a:ext cx="6400800" cy="365125"/>
          </a:xfrm>
        </p:spPr>
        <p:txBody>
          <a:bodyPr rtlCol="0"/>
          <a:lstStyle/>
          <a:p>
            <a:pPr rtl="0"/>
            <a:endParaRPr lang="en-GB" noProof="0"/>
          </a:p>
        </p:txBody>
      </p:sp>
      <p:sp>
        <p:nvSpPr>
          <p:cNvPr id="6" name="Slide Number Placeholder 5"/>
          <p:cNvSpPr>
            <a:spLocks noGrp="1"/>
          </p:cNvSpPr>
          <p:nvPr>
            <p:ph type="sldNum" sz="quarter" idx="12"/>
          </p:nvPr>
        </p:nvSpPr>
        <p:spPr>
          <a:xfrm>
            <a:off x="8077200" y="1430866"/>
            <a:ext cx="2743200" cy="365125"/>
          </a:xfrm>
        </p:spPr>
        <p:txBody>
          <a:bodyPr rtlCol="0"/>
          <a:lstStyle/>
          <a:p>
            <a:pPr rtl="0"/>
            <a:fld id="{6D22F896-40B5-4ADD-8801-0D06FADFA095}" type="slidenum">
              <a:rPr lang="en-GB" noProof="0" smtClean="0"/>
              <a:t>‹#›</a:t>
            </a:fld>
            <a:endParaRPr lang="en-GB" noProof="0"/>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rtlCol="0" anchor="b"/>
          <a:lstStyle>
            <a:lvl1pPr algn="l">
              <a:defRPr sz="3200"/>
            </a:lvl1pPr>
          </a:lstStyle>
          <a:p>
            <a:pPr rtl="0"/>
            <a:r>
              <a:rPr lang="en-GB" noProof="0"/>
              <a:t>Click to edit Master title style</a:t>
            </a:r>
          </a:p>
        </p:txBody>
      </p:sp>
      <p:sp>
        <p:nvSpPr>
          <p:cNvPr id="3" name="Picture Placeholder 2"/>
          <p:cNvSpPr>
            <a:spLocks noGrp="1" noChangeAspect="1"/>
          </p:cNvSpPr>
          <p:nvPr>
            <p:ph type="pic" idx="1"/>
          </p:nvPr>
        </p:nvSpPr>
        <p:spPr>
          <a:xfrm>
            <a:off x="681727" y="941439"/>
            <a:ext cx="10821840" cy="3478161"/>
          </a:xfrm>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GB" noProof="0"/>
              <a:t>Click icon to add picture</a:t>
            </a:r>
          </a:p>
        </p:txBody>
      </p:sp>
      <p:sp>
        <p:nvSpPr>
          <p:cNvPr id="4" name="Text Placeholder 3"/>
          <p:cNvSpPr>
            <a:spLocks noGrp="1"/>
          </p:cNvSpPr>
          <p:nvPr>
            <p:ph type="body" sz="half" idx="2"/>
          </p:nvPr>
        </p:nvSpPr>
        <p:spPr>
          <a:xfrm>
            <a:off x="685800" y="5516715"/>
            <a:ext cx="10820400" cy="701969"/>
          </a:xfrm>
        </p:spPr>
        <p:txBody>
          <a:bodyPr rtlCol="0"/>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Click to edit Master text styles</a:t>
            </a:r>
          </a:p>
        </p:txBody>
      </p:sp>
      <p:sp>
        <p:nvSpPr>
          <p:cNvPr id="5" name="Date Placeholder 4"/>
          <p:cNvSpPr>
            <a:spLocks noGrp="1"/>
          </p:cNvSpPr>
          <p:nvPr>
            <p:ph type="dt" sz="half" idx="10"/>
          </p:nvPr>
        </p:nvSpPr>
        <p:spPr/>
        <p:txBody>
          <a:bodyPr rtlCol="0"/>
          <a:lstStyle/>
          <a:p>
            <a:pPr rtl="0"/>
            <a:fld id="{93C28D9E-E09C-4CEE-BAC3-E66B0A5E5690}" type="datetime1">
              <a:rPr lang="en-GB" noProof="0" smtClean="0"/>
              <a:t>20/10/2021</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rtlCol="0" anchor="ctr"/>
          <a:lstStyle>
            <a:lvl1pPr algn="l">
              <a:defRPr sz="3200"/>
            </a:lvl1pPr>
          </a:lstStyle>
          <a:p>
            <a:pPr rtl="0"/>
            <a:r>
              <a:rPr lang="en-GB" noProof="0"/>
              <a:t>Click to edit Master title style</a:t>
            </a:r>
          </a:p>
        </p:txBody>
      </p:sp>
      <p:sp>
        <p:nvSpPr>
          <p:cNvPr id="4" name="Text Placeholder 3"/>
          <p:cNvSpPr>
            <a:spLocks noGrp="1"/>
          </p:cNvSpPr>
          <p:nvPr>
            <p:ph type="body" sz="half" idx="2"/>
          </p:nvPr>
        </p:nvSpPr>
        <p:spPr>
          <a:xfrm>
            <a:off x="1024467" y="3649133"/>
            <a:ext cx="10130516" cy="999067"/>
          </a:xfrm>
        </p:spPr>
        <p:txBody>
          <a:bodyPr rtlCol="0"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Click to edit Master text styles</a:t>
            </a:r>
          </a:p>
        </p:txBody>
      </p:sp>
      <p:sp>
        <p:nvSpPr>
          <p:cNvPr id="5" name="Date Placeholder 4"/>
          <p:cNvSpPr>
            <a:spLocks noGrp="1"/>
          </p:cNvSpPr>
          <p:nvPr>
            <p:ph type="dt" sz="half" idx="10"/>
          </p:nvPr>
        </p:nvSpPr>
        <p:spPr>
          <a:xfrm>
            <a:off x="7814452" y="381000"/>
            <a:ext cx="2910840" cy="365125"/>
          </a:xfrm>
        </p:spPr>
        <p:txBody>
          <a:bodyPr rtlCol="0"/>
          <a:lstStyle>
            <a:lvl1pPr algn="r">
              <a:defRPr/>
            </a:lvl1pPr>
          </a:lstStyle>
          <a:p>
            <a:pPr rtl="0"/>
            <a:fld id="{3519C4BC-7890-4861-B648-5F6B5E9BB158}" type="datetime1">
              <a:rPr lang="en-GB" noProof="0" smtClean="0"/>
              <a:t>20/10/2021</a:t>
            </a:fld>
            <a:endParaRPr lang="en-GB" noProof="0"/>
          </a:p>
        </p:txBody>
      </p:sp>
      <p:sp>
        <p:nvSpPr>
          <p:cNvPr id="6" name="Footer Placeholder 5"/>
          <p:cNvSpPr>
            <a:spLocks noGrp="1"/>
          </p:cNvSpPr>
          <p:nvPr>
            <p:ph type="ftr" sz="quarter" idx="11"/>
          </p:nvPr>
        </p:nvSpPr>
        <p:spPr>
          <a:xfrm>
            <a:off x="685800" y="379941"/>
            <a:ext cx="6991492" cy="365125"/>
          </a:xfrm>
        </p:spPr>
        <p:txBody>
          <a:bodyPr rtlCol="0"/>
          <a:lstStyle/>
          <a:p>
            <a:pPr rtl="0"/>
            <a:endParaRPr lang="en-GB" noProof="0"/>
          </a:p>
        </p:txBody>
      </p:sp>
      <p:sp>
        <p:nvSpPr>
          <p:cNvPr id="7" name="Slide Number Placeholder 6"/>
          <p:cNvSpPr>
            <a:spLocks noGrp="1"/>
          </p:cNvSpPr>
          <p:nvPr>
            <p:ph type="sldNum" sz="quarter" idx="12"/>
          </p:nvPr>
        </p:nvSpPr>
        <p:spPr>
          <a:xfrm>
            <a:off x="10862452" y="381000"/>
            <a:ext cx="643748" cy="365125"/>
          </a:xfrm>
        </p:spPr>
        <p:txBody>
          <a:bodyPr rtlCol="0"/>
          <a:lstStyle/>
          <a:p>
            <a:pPr rtl="0"/>
            <a:fld id="{6D22F896-40B5-4ADD-8801-0D06FADFA095}" type="slidenum">
              <a:rPr lang="en-GB" noProof="0" smtClean="0"/>
              <a:t>‹#›</a:t>
            </a:fld>
            <a:endParaRPr lang="en-GB" noProof="0"/>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rtlCol="0" anchor="ctr"/>
          <a:lstStyle>
            <a:lvl1pPr algn="l">
              <a:defRPr sz="3200"/>
            </a:lvl1pPr>
          </a:lstStyle>
          <a:p>
            <a:pPr rtl="0"/>
            <a:r>
              <a:rPr lang="en-GB" noProof="0"/>
              <a:t>Click to edit Master title style</a:t>
            </a:r>
          </a:p>
        </p:txBody>
      </p:sp>
      <p:sp>
        <p:nvSpPr>
          <p:cNvPr id="12" name="Text Placeholder 3"/>
          <p:cNvSpPr>
            <a:spLocks noGrp="1"/>
          </p:cNvSpPr>
          <p:nvPr>
            <p:ph type="body" sz="half" idx="13"/>
          </p:nvPr>
        </p:nvSpPr>
        <p:spPr>
          <a:xfrm>
            <a:off x="1303865" y="3365556"/>
            <a:ext cx="9592736" cy="444443"/>
          </a:xfrm>
        </p:spPr>
        <p:txBody>
          <a:bodyPr rtlCol="0"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Click to edit Master text styles</a:t>
            </a:r>
          </a:p>
        </p:txBody>
      </p:sp>
      <p:sp>
        <p:nvSpPr>
          <p:cNvPr id="4" name="Text Placeholder 3"/>
          <p:cNvSpPr>
            <a:spLocks noGrp="1"/>
          </p:cNvSpPr>
          <p:nvPr>
            <p:ph type="body" sz="half" idx="2"/>
          </p:nvPr>
        </p:nvSpPr>
        <p:spPr>
          <a:xfrm>
            <a:off x="1024467" y="3959862"/>
            <a:ext cx="10151533" cy="679871"/>
          </a:xfrm>
        </p:spPr>
        <p:txBody>
          <a:bodyPr rtlCol="0"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Click to edit Master text styles</a:t>
            </a:r>
          </a:p>
        </p:txBody>
      </p:sp>
      <p:sp>
        <p:nvSpPr>
          <p:cNvPr id="5" name="Date Placeholder 4"/>
          <p:cNvSpPr>
            <a:spLocks noGrp="1"/>
          </p:cNvSpPr>
          <p:nvPr>
            <p:ph type="dt" sz="half" idx="10"/>
          </p:nvPr>
        </p:nvSpPr>
        <p:spPr>
          <a:xfrm>
            <a:off x="7814452" y="381000"/>
            <a:ext cx="2910840" cy="365125"/>
          </a:xfrm>
        </p:spPr>
        <p:txBody>
          <a:bodyPr rtlCol="0"/>
          <a:lstStyle>
            <a:lvl1pPr algn="r">
              <a:defRPr/>
            </a:lvl1pPr>
          </a:lstStyle>
          <a:p>
            <a:pPr rtl="0"/>
            <a:fld id="{F4AE1A87-3705-425A-96CD-FC35B44BCF00}" type="datetime1">
              <a:rPr lang="en-GB" noProof="0" smtClean="0"/>
              <a:t>20/10/2021</a:t>
            </a:fld>
            <a:endParaRPr lang="en-GB" noProof="0"/>
          </a:p>
        </p:txBody>
      </p:sp>
      <p:sp>
        <p:nvSpPr>
          <p:cNvPr id="6" name="Footer Placeholder 5"/>
          <p:cNvSpPr>
            <a:spLocks noGrp="1"/>
          </p:cNvSpPr>
          <p:nvPr>
            <p:ph type="ftr" sz="quarter" idx="11"/>
          </p:nvPr>
        </p:nvSpPr>
        <p:spPr>
          <a:xfrm>
            <a:off x="685800" y="379941"/>
            <a:ext cx="6991492" cy="365125"/>
          </a:xfrm>
        </p:spPr>
        <p:txBody>
          <a:bodyPr rtlCol="0"/>
          <a:lstStyle/>
          <a:p>
            <a:pPr rtl="0"/>
            <a:endParaRPr lang="en-GB" noProof="0"/>
          </a:p>
        </p:txBody>
      </p:sp>
      <p:sp>
        <p:nvSpPr>
          <p:cNvPr id="7" name="Slide Number Placeholder 6"/>
          <p:cNvSpPr>
            <a:spLocks noGrp="1"/>
          </p:cNvSpPr>
          <p:nvPr>
            <p:ph type="sldNum" sz="quarter" idx="12"/>
          </p:nvPr>
        </p:nvSpPr>
        <p:spPr>
          <a:xfrm>
            <a:off x="10862452" y="381000"/>
            <a:ext cx="643748" cy="365125"/>
          </a:xfrm>
        </p:spPr>
        <p:txBody>
          <a:bodyPr rtlCol="0"/>
          <a:lstStyle/>
          <a:p>
            <a:pPr rtl="0"/>
            <a:fld id="{6D22F896-40B5-4ADD-8801-0D06FADFA095}" type="slidenum">
              <a:rPr lang="en-GB" noProof="0" smtClean="0"/>
              <a:t>‹#›</a:t>
            </a:fld>
            <a:endParaRPr lang="en-GB" noProof="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rtl="0"/>
            <a:r>
              <a:rPr lang="en-GB" sz="8000" noProof="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en-GB" sz="8000" noProof="0">
                <a:solidFill>
                  <a:schemeClr val="tx1"/>
                </a:solidFill>
                <a:effectLst/>
              </a:rPr>
              <a:t>”</a:t>
            </a:r>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rtlCol="0" anchor="b"/>
          <a:lstStyle>
            <a:lvl1pPr algn="l">
              <a:defRPr sz="3200"/>
            </a:lvl1pPr>
          </a:lstStyle>
          <a:p>
            <a:pPr rtl="0"/>
            <a:r>
              <a:rPr lang="en-GB" noProof="0"/>
              <a:t>Click to edit Master title style</a:t>
            </a:r>
          </a:p>
        </p:txBody>
      </p:sp>
      <p:sp>
        <p:nvSpPr>
          <p:cNvPr id="4" name="Text Placeholder 3"/>
          <p:cNvSpPr>
            <a:spLocks noGrp="1"/>
          </p:cNvSpPr>
          <p:nvPr>
            <p:ph type="body" sz="half" idx="2"/>
          </p:nvPr>
        </p:nvSpPr>
        <p:spPr>
          <a:xfrm>
            <a:off x="1024467" y="3648315"/>
            <a:ext cx="10144654" cy="999885"/>
          </a:xfrm>
        </p:spPr>
        <p:txBody>
          <a:bodyPr rtlCol="0"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Click to edit Master text styles</a:t>
            </a:r>
          </a:p>
        </p:txBody>
      </p:sp>
      <p:sp>
        <p:nvSpPr>
          <p:cNvPr id="5" name="Date Placeholder 4"/>
          <p:cNvSpPr>
            <a:spLocks noGrp="1"/>
          </p:cNvSpPr>
          <p:nvPr>
            <p:ph type="dt" sz="half" idx="10"/>
          </p:nvPr>
        </p:nvSpPr>
        <p:spPr>
          <a:xfrm>
            <a:off x="7814452" y="378883"/>
            <a:ext cx="2910840" cy="365125"/>
          </a:xfrm>
        </p:spPr>
        <p:txBody>
          <a:bodyPr rtlCol="0"/>
          <a:lstStyle>
            <a:lvl1pPr algn="r">
              <a:defRPr/>
            </a:lvl1pPr>
          </a:lstStyle>
          <a:p>
            <a:pPr rtl="0"/>
            <a:fld id="{789538C6-4E79-4BCC-ABA7-DF938E6E64CD}" type="datetime1">
              <a:rPr lang="en-GB" noProof="0" smtClean="0"/>
              <a:t>20/10/2021</a:t>
            </a:fld>
            <a:endParaRPr lang="en-GB" noProof="0"/>
          </a:p>
        </p:txBody>
      </p:sp>
      <p:sp>
        <p:nvSpPr>
          <p:cNvPr id="6" name="Footer Placeholder 5"/>
          <p:cNvSpPr>
            <a:spLocks noGrp="1"/>
          </p:cNvSpPr>
          <p:nvPr>
            <p:ph type="ftr" sz="quarter" idx="11"/>
          </p:nvPr>
        </p:nvSpPr>
        <p:spPr>
          <a:xfrm>
            <a:off x="685800" y="378883"/>
            <a:ext cx="6991492" cy="365125"/>
          </a:xfrm>
        </p:spPr>
        <p:txBody>
          <a:bodyPr rtlCol="0"/>
          <a:lstStyle/>
          <a:p>
            <a:pPr rtl="0"/>
            <a:endParaRPr lang="en-GB" noProof="0"/>
          </a:p>
        </p:txBody>
      </p:sp>
      <p:sp>
        <p:nvSpPr>
          <p:cNvPr id="7" name="Slide Number Placeholder 6"/>
          <p:cNvSpPr>
            <a:spLocks noGrp="1"/>
          </p:cNvSpPr>
          <p:nvPr>
            <p:ph type="sldNum" sz="quarter" idx="12"/>
          </p:nvPr>
        </p:nvSpPr>
        <p:spPr>
          <a:xfrm>
            <a:off x="10862452" y="381000"/>
            <a:ext cx="643748" cy="365125"/>
          </a:xfrm>
        </p:spPr>
        <p:txBody>
          <a:bodyPr rtlCol="0"/>
          <a:lstStyle/>
          <a:p>
            <a:pPr rtl="0"/>
            <a:fld id="{6D22F896-40B5-4ADD-8801-0D06FADFA095}" type="slidenum">
              <a:rPr lang="en-GB" noProof="0" smtClean="0"/>
              <a:t>‹#›</a:t>
            </a:fld>
            <a:endParaRPr lang="en-GB" noProof="0"/>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rtlCol="0"/>
          <a:lstStyle/>
          <a:p>
            <a:pPr rtl="0"/>
            <a:r>
              <a:rPr lang="en-GB" noProof="0"/>
              <a:t>Click to edit Master title style</a:t>
            </a:r>
          </a:p>
        </p:txBody>
      </p:sp>
      <p:sp>
        <p:nvSpPr>
          <p:cNvPr id="7" name="Text Placeholder 2"/>
          <p:cNvSpPr>
            <a:spLocks noGrp="1"/>
          </p:cNvSpPr>
          <p:nvPr>
            <p:ph type="body" idx="1"/>
          </p:nvPr>
        </p:nvSpPr>
        <p:spPr>
          <a:xfrm>
            <a:off x="685800" y="2202080"/>
            <a:ext cx="3456432" cy="617320"/>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8" name="Text Placeholder 3"/>
          <p:cNvSpPr>
            <a:spLocks noGrp="1"/>
          </p:cNvSpPr>
          <p:nvPr>
            <p:ph type="body" sz="half" idx="15"/>
          </p:nvPr>
        </p:nvSpPr>
        <p:spPr>
          <a:xfrm>
            <a:off x="685799" y="2904565"/>
            <a:ext cx="3456432" cy="331413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sp>
        <p:nvSpPr>
          <p:cNvPr id="9" name="Text Placeholder 4"/>
          <p:cNvSpPr>
            <a:spLocks noGrp="1"/>
          </p:cNvSpPr>
          <p:nvPr>
            <p:ph type="body" sz="quarter" idx="3"/>
          </p:nvPr>
        </p:nvSpPr>
        <p:spPr>
          <a:xfrm>
            <a:off x="4368800" y="2201333"/>
            <a:ext cx="3456432" cy="626534"/>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10" name="Text Placeholder 3"/>
          <p:cNvSpPr>
            <a:spLocks noGrp="1"/>
          </p:cNvSpPr>
          <p:nvPr>
            <p:ph type="body" sz="half" idx="16"/>
          </p:nvPr>
        </p:nvSpPr>
        <p:spPr>
          <a:xfrm>
            <a:off x="4366858" y="2904067"/>
            <a:ext cx="3456432" cy="3314618"/>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sp>
        <p:nvSpPr>
          <p:cNvPr id="11" name="Text Placeholder 4"/>
          <p:cNvSpPr>
            <a:spLocks noGrp="1"/>
          </p:cNvSpPr>
          <p:nvPr>
            <p:ph type="body" sz="quarter" idx="13"/>
          </p:nvPr>
        </p:nvSpPr>
        <p:spPr>
          <a:xfrm>
            <a:off x="8051800" y="2192866"/>
            <a:ext cx="3456432" cy="626534"/>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12" name="Text Placeholder 3"/>
          <p:cNvSpPr>
            <a:spLocks noGrp="1"/>
          </p:cNvSpPr>
          <p:nvPr>
            <p:ph type="body" sz="half" idx="17"/>
          </p:nvPr>
        </p:nvSpPr>
        <p:spPr>
          <a:xfrm>
            <a:off x="8051801" y="2904565"/>
            <a:ext cx="3456432" cy="331413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sp>
        <p:nvSpPr>
          <p:cNvPr id="3" name="Date Placeholder 2"/>
          <p:cNvSpPr>
            <a:spLocks noGrp="1"/>
          </p:cNvSpPr>
          <p:nvPr>
            <p:ph type="dt" sz="half" idx="10"/>
          </p:nvPr>
        </p:nvSpPr>
        <p:spPr/>
        <p:txBody>
          <a:bodyPr rtlCol="0"/>
          <a:lstStyle/>
          <a:p>
            <a:pPr rtl="0"/>
            <a:fld id="{D1CBA8C9-3B51-4F27-A7D7-1A83A00D14AE}" type="datetime1">
              <a:rPr lang="en-GB" noProof="0" smtClean="0"/>
              <a:t>20/10/2021</a:t>
            </a:fld>
            <a:endParaRPr lang="en-GB" noProof="0"/>
          </a:p>
        </p:txBody>
      </p:sp>
      <p:sp>
        <p:nvSpPr>
          <p:cNvPr id="4" name="Footer Placeholder 3"/>
          <p:cNvSpPr>
            <a:spLocks noGrp="1"/>
          </p:cNvSpPr>
          <p:nvPr>
            <p:ph type="ftr" sz="quarter" idx="11"/>
          </p:nvPr>
        </p:nvSpPr>
        <p:spPr/>
        <p:txBody>
          <a:bodyPr rtlCol="0"/>
          <a:lstStyle/>
          <a:p>
            <a:pPr rtl="0"/>
            <a:endParaRPr lang="en-GB" noProof="0"/>
          </a:p>
        </p:txBody>
      </p:sp>
      <p:sp>
        <p:nvSpPr>
          <p:cNvPr id="5" name="Slide Number Placeholder 4"/>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rtlCol="0"/>
          <a:lstStyle/>
          <a:p>
            <a:pPr rtl="0"/>
            <a:r>
              <a:rPr lang="en-GB" noProof="0"/>
              <a:t>Click to edit Master title style</a:t>
            </a:r>
          </a:p>
        </p:txBody>
      </p:sp>
      <p:sp>
        <p:nvSpPr>
          <p:cNvPr id="19" name="Text Placeholder 2"/>
          <p:cNvSpPr>
            <a:spLocks noGrp="1"/>
          </p:cNvSpPr>
          <p:nvPr>
            <p:ph type="body" idx="1"/>
          </p:nvPr>
        </p:nvSpPr>
        <p:spPr>
          <a:xfrm>
            <a:off x="688618" y="4191000"/>
            <a:ext cx="3451582" cy="682765"/>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n-GB" noProof="0"/>
              <a:t>Click icon to add picture</a:t>
            </a:r>
          </a:p>
        </p:txBody>
      </p:sp>
      <p:sp>
        <p:nvSpPr>
          <p:cNvPr id="21" name="Text Placeholder 3"/>
          <p:cNvSpPr>
            <a:spLocks noGrp="1"/>
          </p:cNvSpPr>
          <p:nvPr>
            <p:ph type="body" sz="half" idx="18"/>
          </p:nvPr>
        </p:nvSpPr>
        <p:spPr>
          <a:xfrm>
            <a:off x="688618" y="4873764"/>
            <a:ext cx="3451582" cy="1344921"/>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sp>
        <p:nvSpPr>
          <p:cNvPr id="22" name="Text Placeholder 4"/>
          <p:cNvSpPr>
            <a:spLocks noGrp="1"/>
          </p:cNvSpPr>
          <p:nvPr>
            <p:ph type="body" sz="quarter" idx="3"/>
          </p:nvPr>
        </p:nvSpPr>
        <p:spPr>
          <a:xfrm>
            <a:off x="4374263" y="4191000"/>
            <a:ext cx="3448935" cy="682765"/>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n-GB" noProof="0"/>
              <a:t>Click icon to add picture</a:t>
            </a:r>
          </a:p>
        </p:txBody>
      </p:sp>
      <p:sp>
        <p:nvSpPr>
          <p:cNvPr id="24" name="Text Placeholder 3"/>
          <p:cNvSpPr>
            <a:spLocks noGrp="1"/>
          </p:cNvSpPr>
          <p:nvPr>
            <p:ph type="body" sz="half" idx="19"/>
          </p:nvPr>
        </p:nvSpPr>
        <p:spPr>
          <a:xfrm>
            <a:off x="4374264" y="4873763"/>
            <a:ext cx="3448935" cy="1344921"/>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sp>
        <p:nvSpPr>
          <p:cNvPr id="25" name="Text Placeholder 4"/>
          <p:cNvSpPr>
            <a:spLocks noGrp="1"/>
          </p:cNvSpPr>
          <p:nvPr>
            <p:ph type="body" sz="quarter" idx="13"/>
          </p:nvPr>
        </p:nvSpPr>
        <p:spPr>
          <a:xfrm>
            <a:off x="8049731" y="4191000"/>
            <a:ext cx="3456469" cy="682765"/>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n-GB" noProof="0"/>
              <a:t>Click icon to add picture</a:t>
            </a:r>
          </a:p>
        </p:txBody>
      </p:sp>
      <p:sp>
        <p:nvSpPr>
          <p:cNvPr id="27" name="Text Placeholder 3"/>
          <p:cNvSpPr>
            <a:spLocks noGrp="1"/>
          </p:cNvSpPr>
          <p:nvPr>
            <p:ph type="body" sz="half" idx="20"/>
          </p:nvPr>
        </p:nvSpPr>
        <p:spPr>
          <a:xfrm>
            <a:off x="8049731" y="4873761"/>
            <a:ext cx="3452445" cy="1344921"/>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sp>
        <p:nvSpPr>
          <p:cNvPr id="3" name="Date Placeholder 2"/>
          <p:cNvSpPr>
            <a:spLocks noGrp="1"/>
          </p:cNvSpPr>
          <p:nvPr>
            <p:ph type="dt" sz="half" idx="10"/>
          </p:nvPr>
        </p:nvSpPr>
        <p:spPr/>
        <p:txBody>
          <a:bodyPr rtlCol="0"/>
          <a:lstStyle/>
          <a:p>
            <a:pPr rtl="0"/>
            <a:fld id="{72ED0BB0-039B-4E8F-BC0C-B290707A142F}" type="datetime1">
              <a:rPr lang="en-GB" noProof="0" smtClean="0"/>
              <a:t>20/10/2021</a:t>
            </a:fld>
            <a:endParaRPr lang="en-GB" noProof="0"/>
          </a:p>
        </p:txBody>
      </p:sp>
      <p:sp>
        <p:nvSpPr>
          <p:cNvPr id="4" name="Footer Placeholder 3"/>
          <p:cNvSpPr>
            <a:spLocks noGrp="1"/>
          </p:cNvSpPr>
          <p:nvPr>
            <p:ph type="ftr" sz="quarter" idx="11"/>
          </p:nvPr>
        </p:nvSpPr>
        <p:spPr/>
        <p:txBody>
          <a:bodyPr rtlCol="0"/>
          <a:lstStyle/>
          <a:p>
            <a:pPr rtl="0"/>
            <a:endParaRPr lang="en-GB" noProof="0"/>
          </a:p>
        </p:txBody>
      </p:sp>
      <p:sp>
        <p:nvSpPr>
          <p:cNvPr id="5" name="Slide Number Placeholder 4"/>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p>
        </p:txBody>
      </p:sp>
      <p:sp>
        <p:nvSpPr>
          <p:cNvPr id="3" name="Vertical Text Placeholder 2"/>
          <p:cNvSpPr>
            <a:spLocks noGrp="1"/>
          </p:cNvSpPr>
          <p:nvPr>
            <p:ph type="body" orient="vert" idx="1"/>
          </p:nvPr>
        </p:nvSpPr>
        <p:spPr>
          <a:xfrm>
            <a:off x="685800" y="2194559"/>
            <a:ext cx="10820400" cy="4024125"/>
          </a:xfrm>
        </p:spPr>
        <p:txBody>
          <a:bodyPr vert="eaVert"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10"/>
          </p:nvPr>
        </p:nvSpPr>
        <p:spPr/>
        <p:txBody>
          <a:bodyPr rtlCol="0"/>
          <a:lstStyle/>
          <a:p>
            <a:pPr rtl="0"/>
            <a:fld id="{26CDB25D-9786-4BA4-AF8E-8F4824B80D21}" type="datetime1">
              <a:rPr lang="en-GB" noProof="0" smtClean="0"/>
              <a:t>20/10/2021</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rtlCol="0"/>
          <a:lstStyle>
            <a:lvl1pPr algn="l">
              <a:defRPr/>
            </a:lvl1pPr>
          </a:lstStyle>
          <a:p>
            <a:pPr rtl="0"/>
            <a:r>
              <a:rPr lang="en-GB" noProof="0"/>
              <a:t>Click to edit Master title style</a:t>
            </a:r>
          </a:p>
        </p:txBody>
      </p:sp>
      <p:sp>
        <p:nvSpPr>
          <p:cNvPr id="3" name="Vertical Text Placeholder 2"/>
          <p:cNvSpPr>
            <a:spLocks noGrp="1"/>
          </p:cNvSpPr>
          <p:nvPr>
            <p:ph type="body" orient="vert" idx="1"/>
          </p:nvPr>
        </p:nvSpPr>
        <p:spPr>
          <a:xfrm>
            <a:off x="1024466" y="745067"/>
            <a:ext cx="8204201" cy="3903133"/>
          </a:xfrm>
        </p:spPr>
        <p:txBody>
          <a:bodyPr vert="eaVert"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10"/>
          </p:nvPr>
        </p:nvSpPr>
        <p:spPr>
          <a:xfrm>
            <a:off x="7814452" y="379941"/>
            <a:ext cx="2910840" cy="365125"/>
          </a:xfrm>
        </p:spPr>
        <p:txBody>
          <a:bodyPr rtlCol="0"/>
          <a:lstStyle>
            <a:lvl1pPr algn="r">
              <a:defRPr/>
            </a:lvl1pPr>
          </a:lstStyle>
          <a:p>
            <a:pPr rtl="0"/>
            <a:fld id="{4EB419EC-2B9A-443A-ACB2-49F4621D245F}" type="datetime1">
              <a:rPr lang="en-GB" noProof="0" smtClean="0"/>
              <a:t>20/10/2021</a:t>
            </a:fld>
            <a:endParaRPr lang="en-GB" noProof="0"/>
          </a:p>
        </p:txBody>
      </p:sp>
      <p:sp>
        <p:nvSpPr>
          <p:cNvPr id="5" name="Footer Placeholder 4"/>
          <p:cNvSpPr>
            <a:spLocks noGrp="1"/>
          </p:cNvSpPr>
          <p:nvPr>
            <p:ph type="ftr" sz="quarter" idx="11"/>
          </p:nvPr>
        </p:nvSpPr>
        <p:spPr>
          <a:xfrm>
            <a:off x="685800" y="381000"/>
            <a:ext cx="6991492" cy="365125"/>
          </a:xfrm>
        </p:spPr>
        <p:txBody>
          <a:bodyPr rtlCol="0"/>
          <a:lstStyle/>
          <a:p>
            <a:pPr rtl="0"/>
            <a:endParaRPr lang="en-GB" noProof="0"/>
          </a:p>
        </p:txBody>
      </p:sp>
      <p:sp>
        <p:nvSpPr>
          <p:cNvPr id="6" name="Slide Number Placeholder 5"/>
          <p:cNvSpPr>
            <a:spLocks noGrp="1"/>
          </p:cNvSpPr>
          <p:nvPr>
            <p:ph type="sldNum" sz="quarter" idx="12"/>
          </p:nvPr>
        </p:nvSpPr>
        <p:spPr>
          <a:xfrm>
            <a:off x="10862452" y="381000"/>
            <a:ext cx="643748" cy="365125"/>
          </a:xfrm>
        </p:spPr>
        <p:txBody>
          <a:bodyPr rtlCol="0"/>
          <a:lstStyle/>
          <a:p>
            <a:pPr rtl="0"/>
            <a:fld id="{6D22F896-40B5-4ADD-8801-0D06FADFA095}" type="slidenum">
              <a:rPr lang="en-GB" noProof="0" smtClean="0"/>
              <a:t>‹#›</a:t>
            </a:fld>
            <a:endParaRPr lang="en-GB" noProof="0"/>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p>
        </p:txBody>
      </p:sp>
      <p:sp>
        <p:nvSpPr>
          <p:cNvPr id="3" name="Content Placeholder 2"/>
          <p:cNvSpPr>
            <a:spLocks noGrp="1"/>
          </p:cNvSpPr>
          <p:nvPr>
            <p:ph idx="1"/>
          </p:nvPr>
        </p:nvSpPr>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10"/>
          </p:nvPr>
        </p:nvSpPr>
        <p:spPr/>
        <p:txBody>
          <a:bodyPr rtlCol="0"/>
          <a:lstStyle/>
          <a:p>
            <a:pPr rtl="0"/>
            <a:fld id="{01DD02F7-7096-4480-AFF5-1D2388297B2B}" type="datetime1">
              <a:rPr lang="en-GB" noProof="0" smtClean="0"/>
              <a:t>20/10/2021</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rtlCol="0" anchor="b">
            <a:normAutofit/>
          </a:bodyPr>
          <a:lstStyle>
            <a:lvl1pPr algn="r">
              <a:defRPr sz="4000"/>
            </a:lvl1pPr>
          </a:lstStyle>
          <a:p>
            <a:pPr rtl="0"/>
            <a:r>
              <a:rPr lang="en-GB" noProof="0"/>
              <a:t>Click to edit Master title style</a:t>
            </a:r>
          </a:p>
        </p:txBody>
      </p:sp>
      <p:sp>
        <p:nvSpPr>
          <p:cNvPr id="3" name="Text Placeholder 2"/>
          <p:cNvSpPr>
            <a:spLocks noGrp="1"/>
          </p:cNvSpPr>
          <p:nvPr>
            <p:ph type="body" idx="1"/>
          </p:nvPr>
        </p:nvSpPr>
        <p:spPr>
          <a:xfrm>
            <a:off x="1024467" y="3641725"/>
            <a:ext cx="10490200" cy="955675"/>
          </a:xfrm>
        </p:spPr>
        <p:txBody>
          <a:bodyPr rtlCol="0">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noProof="0"/>
              <a:t>Click to edit Master text styles</a:t>
            </a:r>
          </a:p>
        </p:txBody>
      </p:sp>
      <p:sp>
        <p:nvSpPr>
          <p:cNvPr id="4" name="Date Placeholder 3"/>
          <p:cNvSpPr>
            <a:spLocks noGrp="1"/>
          </p:cNvSpPr>
          <p:nvPr>
            <p:ph type="dt" sz="half" idx="10"/>
          </p:nvPr>
        </p:nvSpPr>
        <p:spPr>
          <a:xfrm>
            <a:off x="7814452" y="381000"/>
            <a:ext cx="2910840" cy="365125"/>
          </a:xfrm>
        </p:spPr>
        <p:txBody>
          <a:bodyPr rtlCol="0"/>
          <a:lstStyle>
            <a:lvl1pPr algn="r">
              <a:defRPr/>
            </a:lvl1pPr>
          </a:lstStyle>
          <a:p>
            <a:pPr rtl="0"/>
            <a:fld id="{E93FA21A-0498-4D7C-9321-98539BE39566}" type="datetime1">
              <a:rPr lang="en-GB" noProof="0" smtClean="0"/>
              <a:t>20/10/2021</a:t>
            </a:fld>
            <a:endParaRPr lang="en-GB" noProof="0"/>
          </a:p>
        </p:txBody>
      </p:sp>
      <p:sp>
        <p:nvSpPr>
          <p:cNvPr id="5" name="Footer Placeholder 4"/>
          <p:cNvSpPr>
            <a:spLocks noGrp="1"/>
          </p:cNvSpPr>
          <p:nvPr>
            <p:ph type="ftr" sz="quarter" idx="11"/>
          </p:nvPr>
        </p:nvSpPr>
        <p:spPr>
          <a:xfrm>
            <a:off x="685800" y="381001"/>
            <a:ext cx="6991492" cy="364065"/>
          </a:xfrm>
        </p:spPr>
        <p:txBody>
          <a:bodyPr rtlCol="0"/>
          <a:lstStyle/>
          <a:p>
            <a:pPr rtl="0"/>
            <a:endParaRPr lang="en-GB" noProof="0"/>
          </a:p>
        </p:txBody>
      </p:sp>
      <p:sp>
        <p:nvSpPr>
          <p:cNvPr id="6" name="Slide Number Placeholder 5"/>
          <p:cNvSpPr>
            <a:spLocks noGrp="1"/>
          </p:cNvSpPr>
          <p:nvPr>
            <p:ph type="sldNum" sz="quarter" idx="12"/>
          </p:nvPr>
        </p:nvSpPr>
        <p:spPr>
          <a:xfrm>
            <a:off x="10862452" y="381000"/>
            <a:ext cx="643748" cy="365125"/>
          </a:xfrm>
        </p:spPr>
        <p:txBody>
          <a:bodyPr rtlCol="0"/>
          <a:lstStyle/>
          <a:p>
            <a:pPr rtl="0"/>
            <a:fld id="{6D22F896-40B5-4ADD-8801-0D06FADFA095}" type="slidenum">
              <a:rPr lang="en-GB" noProof="0" smtClean="0"/>
              <a:t>‹#›</a:t>
            </a:fld>
            <a:endParaRPr lang="en-GB" noProof="0"/>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p>
        </p:txBody>
      </p:sp>
      <p:sp>
        <p:nvSpPr>
          <p:cNvPr id="3" name="Content Placeholder 2"/>
          <p:cNvSpPr>
            <a:spLocks noGrp="1"/>
          </p:cNvSpPr>
          <p:nvPr>
            <p:ph sz="half" idx="1"/>
          </p:nvPr>
        </p:nvSpPr>
        <p:spPr>
          <a:xfrm>
            <a:off x="685800" y="2194559"/>
            <a:ext cx="5334000" cy="4024125"/>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Content Placeholder 3"/>
          <p:cNvSpPr>
            <a:spLocks noGrp="1"/>
          </p:cNvSpPr>
          <p:nvPr>
            <p:ph sz="half" idx="2"/>
          </p:nvPr>
        </p:nvSpPr>
        <p:spPr>
          <a:xfrm>
            <a:off x="6172200" y="2194559"/>
            <a:ext cx="5334000" cy="4024125"/>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Date Placeholder 4"/>
          <p:cNvSpPr>
            <a:spLocks noGrp="1"/>
          </p:cNvSpPr>
          <p:nvPr>
            <p:ph type="dt" sz="half" idx="10"/>
          </p:nvPr>
        </p:nvSpPr>
        <p:spPr/>
        <p:txBody>
          <a:bodyPr rtlCol="0"/>
          <a:lstStyle/>
          <a:p>
            <a:pPr rtl="0"/>
            <a:fld id="{F9FA4F2B-E66D-49DE-B086-A99E7C5D0929}" type="datetime1">
              <a:rPr lang="en-GB" noProof="0" smtClean="0"/>
              <a:t>20/10/2021</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rtlCol="0"/>
          <a:lstStyle/>
          <a:p>
            <a:pPr rtl="0"/>
            <a:r>
              <a:rPr lang="en-GB" noProof="0"/>
              <a:t>Click to edit Master title style</a:t>
            </a:r>
          </a:p>
        </p:txBody>
      </p:sp>
      <p:sp>
        <p:nvSpPr>
          <p:cNvPr id="3" name="Text Placeholder 2"/>
          <p:cNvSpPr>
            <a:spLocks noGrp="1"/>
          </p:cNvSpPr>
          <p:nvPr>
            <p:ph type="body" idx="1"/>
          </p:nvPr>
        </p:nvSpPr>
        <p:spPr>
          <a:xfrm>
            <a:off x="914409" y="2183802"/>
            <a:ext cx="5079991" cy="823912"/>
          </a:xfrm>
        </p:spPr>
        <p:txBody>
          <a:bodyPr rtlCol="0"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4" name="Content Placeholder 3"/>
          <p:cNvSpPr>
            <a:spLocks noGrp="1"/>
          </p:cNvSpPr>
          <p:nvPr>
            <p:ph sz="half" idx="2"/>
          </p:nvPr>
        </p:nvSpPr>
        <p:spPr>
          <a:xfrm>
            <a:off x="685800" y="3132666"/>
            <a:ext cx="5311775" cy="3086019"/>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Text Placeholder 4"/>
          <p:cNvSpPr>
            <a:spLocks noGrp="1"/>
          </p:cNvSpPr>
          <p:nvPr>
            <p:ph type="body" sz="quarter" idx="3"/>
          </p:nvPr>
        </p:nvSpPr>
        <p:spPr>
          <a:xfrm>
            <a:off x="6400800" y="2183802"/>
            <a:ext cx="5105400" cy="823912"/>
          </a:xfrm>
        </p:spPr>
        <p:txBody>
          <a:bodyPr rtlCol="0"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6" name="Content Placeholder 5"/>
          <p:cNvSpPr>
            <a:spLocks noGrp="1"/>
          </p:cNvSpPr>
          <p:nvPr>
            <p:ph sz="quarter" idx="4"/>
          </p:nvPr>
        </p:nvSpPr>
        <p:spPr>
          <a:xfrm>
            <a:off x="6172200" y="3132666"/>
            <a:ext cx="5334000" cy="3086019"/>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7" name="Date Placeholder 6"/>
          <p:cNvSpPr>
            <a:spLocks noGrp="1"/>
          </p:cNvSpPr>
          <p:nvPr>
            <p:ph type="dt" sz="half" idx="10"/>
          </p:nvPr>
        </p:nvSpPr>
        <p:spPr/>
        <p:txBody>
          <a:bodyPr rtlCol="0"/>
          <a:lstStyle/>
          <a:p>
            <a:pPr rtl="0"/>
            <a:fld id="{25129BD0-7B58-4DE1-BF4A-60853CEDB945}" type="datetime1">
              <a:rPr lang="en-GB" noProof="0" smtClean="0"/>
              <a:t>20/10/2021</a:t>
            </a:fld>
            <a:endParaRPr lang="en-GB" noProof="0"/>
          </a:p>
        </p:txBody>
      </p:sp>
      <p:sp>
        <p:nvSpPr>
          <p:cNvPr id="8" name="Footer Placeholder 7"/>
          <p:cNvSpPr>
            <a:spLocks noGrp="1"/>
          </p:cNvSpPr>
          <p:nvPr>
            <p:ph type="ftr" sz="quarter" idx="11"/>
          </p:nvPr>
        </p:nvSpPr>
        <p:spPr/>
        <p:txBody>
          <a:bodyPr rtlCol="0"/>
          <a:lstStyle/>
          <a:p>
            <a:pPr rtl="0"/>
            <a:endParaRPr lang="en-GB" noProof="0"/>
          </a:p>
        </p:txBody>
      </p:sp>
      <p:sp>
        <p:nvSpPr>
          <p:cNvPr id="9" name="Slide Number Placeholder 8"/>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p>
        </p:txBody>
      </p:sp>
      <p:sp>
        <p:nvSpPr>
          <p:cNvPr id="3" name="Date Placeholder 2"/>
          <p:cNvSpPr>
            <a:spLocks noGrp="1"/>
          </p:cNvSpPr>
          <p:nvPr>
            <p:ph type="dt" sz="half" idx="10"/>
          </p:nvPr>
        </p:nvSpPr>
        <p:spPr/>
        <p:txBody>
          <a:bodyPr rtlCol="0"/>
          <a:lstStyle/>
          <a:p>
            <a:pPr rtl="0"/>
            <a:fld id="{AE12CC0D-7277-4229-BC3D-AA8FFED97577}" type="datetime1">
              <a:rPr lang="en-GB" noProof="0" smtClean="0"/>
              <a:t>20/10/2021</a:t>
            </a:fld>
            <a:endParaRPr lang="en-GB" noProof="0"/>
          </a:p>
        </p:txBody>
      </p:sp>
      <p:sp>
        <p:nvSpPr>
          <p:cNvPr id="4" name="Footer Placeholder 3"/>
          <p:cNvSpPr>
            <a:spLocks noGrp="1"/>
          </p:cNvSpPr>
          <p:nvPr>
            <p:ph type="ftr" sz="quarter" idx="11"/>
          </p:nvPr>
        </p:nvSpPr>
        <p:spPr/>
        <p:txBody>
          <a:bodyPr rtlCol="0"/>
          <a:lstStyle/>
          <a:p>
            <a:pPr rtl="0"/>
            <a:endParaRPr lang="en-GB" noProof="0"/>
          </a:p>
        </p:txBody>
      </p:sp>
      <p:sp>
        <p:nvSpPr>
          <p:cNvPr id="5" name="Slide Number Placeholder 4"/>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rtlCol="0"/>
          <a:lstStyle/>
          <a:p>
            <a:pPr rtl="0"/>
            <a:fld id="{01FCA57E-94A6-4D08-8F9F-B86C2A08161A}" type="datetime1">
              <a:rPr lang="en-GB" noProof="0" smtClean="0"/>
              <a:t>20/10/2021</a:t>
            </a:fld>
            <a:endParaRPr lang="en-GB" noProof="0"/>
          </a:p>
        </p:txBody>
      </p:sp>
      <p:sp>
        <p:nvSpPr>
          <p:cNvPr id="3" name="Footer Placeholder 2"/>
          <p:cNvSpPr>
            <a:spLocks noGrp="1"/>
          </p:cNvSpPr>
          <p:nvPr>
            <p:ph type="ftr" sz="quarter" idx="11"/>
          </p:nvPr>
        </p:nvSpPr>
        <p:spPr/>
        <p:txBody>
          <a:bodyPr rtlCol="0"/>
          <a:lstStyle/>
          <a:p>
            <a:pPr rtl="0"/>
            <a:endParaRPr lang="en-GB" noProof="0"/>
          </a:p>
        </p:txBody>
      </p:sp>
      <p:sp>
        <p:nvSpPr>
          <p:cNvPr id="4" name="Slide Number Placeholder 3"/>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rtlCol="0" anchor="b"/>
          <a:lstStyle>
            <a:lvl1pPr algn="l">
              <a:defRPr sz="3200"/>
            </a:lvl1pPr>
          </a:lstStyle>
          <a:p>
            <a:pPr rtl="0"/>
            <a:r>
              <a:rPr lang="en-GB" noProof="0"/>
              <a:t>Click to edit Master title style</a:t>
            </a:r>
          </a:p>
        </p:txBody>
      </p:sp>
      <p:sp>
        <p:nvSpPr>
          <p:cNvPr id="3" name="Content Placeholder 2"/>
          <p:cNvSpPr>
            <a:spLocks noGrp="1"/>
          </p:cNvSpPr>
          <p:nvPr>
            <p:ph idx="1"/>
          </p:nvPr>
        </p:nvSpPr>
        <p:spPr>
          <a:xfrm>
            <a:off x="4995582" y="746759"/>
            <a:ext cx="6510618" cy="5471925"/>
          </a:xfrm>
        </p:spPr>
        <p:txBody>
          <a:bodyPr rtlCol="0" anchor="ct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Text Placeholder 3"/>
          <p:cNvSpPr>
            <a:spLocks noGrp="1"/>
          </p:cNvSpPr>
          <p:nvPr>
            <p:ph type="body" sz="half" idx="2"/>
          </p:nvPr>
        </p:nvSpPr>
        <p:spPr>
          <a:xfrm>
            <a:off x="685800" y="3124199"/>
            <a:ext cx="4114800" cy="3094485"/>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Click to edit Master text styles</a:t>
            </a:r>
          </a:p>
        </p:txBody>
      </p:sp>
      <p:sp>
        <p:nvSpPr>
          <p:cNvPr id="5" name="Date Placeholder 4"/>
          <p:cNvSpPr>
            <a:spLocks noGrp="1"/>
          </p:cNvSpPr>
          <p:nvPr>
            <p:ph type="dt" sz="half" idx="10"/>
          </p:nvPr>
        </p:nvSpPr>
        <p:spPr/>
        <p:txBody>
          <a:bodyPr rtlCol="0"/>
          <a:lstStyle/>
          <a:p>
            <a:pPr rtl="0"/>
            <a:fld id="{0345DD0D-6EE3-4EBE-AC7B-0FAEE5F43E3A}" type="datetime1">
              <a:rPr lang="en-GB" noProof="0" smtClean="0"/>
              <a:t>20/10/2021</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rtlCol="0" anchor="b"/>
          <a:lstStyle>
            <a:lvl1pPr algn="l">
              <a:defRPr sz="3200"/>
            </a:lvl1pPr>
          </a:lstStyle>
          <a:p>
            <a:pPr rtl="0"/>
            <a:r>
              <a:rPr lang="en-GB" noProof="0"/>
              <a:t>Click to edit Master title style</a:t>
            </a:r>
          </a:p>
        </p:txBody>
      </p:sp>
      <p:sp>
        <p:nvSpPr>
          <p:cNvPr id="3" name="Picture Placeholder 2"/>
          <p:cNvSpPr>
            <a:spLocks noGrp="1" noChangeAspect="1"/>
          </p:cNvSpPr>
          <p:nvPr>
            <p:ph type="pic" idx="1"/>
          </p:nvPr>
        </p:nvSpPr>
        <p:spPr>
          <a:xfrm>
            <a:off x="7861238" y="751241"/>
            <a:ext cx="3644962" cy="5467443"/>
          </a:xfrm>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GB" noProof="0"/>
              <a:t>Click icon to add picture</a:t>
            </a:r>
          </a:p>
        </p:txBody>
      </p:sp>
      <p:sp>
        <p:nvSpPr>
          <p:cNvPr id="4" name="Text Placeholder 3"/>
          <p:cNvSpPr>
            <a:spLocks noGrp="1"/>
          </p:cNvSpPr>
          <p:nvPr>
            <p:ph type="body" sz="half" idx="2"/>
          </p:nvPr>
        </p:nvSpPr>
        <p:spPr>
          <a:xfrm>
            <a:off x="685800" y="3124199"/>
            <a:ext cx="6873240" cy="3094485"/>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Click to edit Master text styles</a:t>
            </a:r>
          </a:p>
        </p:txBody>
      </p:sp>
      <p:sp>
        <p:nvSpPr>
          <p:cNvPr id="5" name="Date Placeholder 4"/>
          <p:cNvSpPr>
            <a:spLocks noGrp="1"/>
          </p:cNvSpPr>
          <p:nvPr>
            <p:ph type="dt" sz="half" idx="10"/>
          </p:nvPr>
        </p:nvSpPr>
        <p:spPr/>
        <p:txBody>
          <a:bodyPr rtlCol="0"/>
          <a:lstStyle/>
          <a:p>
            <a:pPr rtl="0"/>
            <a:fld id="{0B8D81ED-5986-4BF3-B7E3-FCEA1EB91F7E}" type="datetime1">
              <a:rPr lang="en-GB" noProof="0" smtClean="0"/>
              <a:t>20/10/2021</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pPr rtl="0"/>
            <a:r>
              <a:rPr lang="en-GB" noProof="0"/>
              <a:t>Click to edit Master title style</a:t>
            </a:r>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rtl="0"/>
            <a:fld id="{1B87A8A7-D7EF-4D1D-8463-60736E203CCB}" type="datetime1">
              <a:rPr lang="en-GB" noProof="0" smtClean="0"/>
              <a:t>20/10/2021</a:t>
            </a:fld>
            <a:endParaRPr lang="en-GB" noProof="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pPr rtl="0"/>
            <a:endParaRPr lang="en-GB" noProof="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rtl="0"/>
            <a:fld id="{6D22F896-40B5-4ADD-8801-0D06FADFA095}" type="slidenum">
              <a:rPr lang="en-GB" noProof="0" smtClean="0"/>
              <a:pPr rtl="0"/>
              <a:t>‹#›</a:t>
            </a:fld>
            <a:endParaRPr lang="en-GB" noProof="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803405"/>
            <a:ext cx="9448800" cy="2414567"/>
          </a:xfrm>
        </p:spPr>
        <p:txBody>
          <a:bodyPr rtlCol="0"/>
          <a:lstStyle/>
          <a:p>
            <a:pPr algn="ctr"/>
            <a:r>
              <a:rPr lang="en-GB" dirty="0">
                <a:latin typeface="Arial Rounded MT Bold"/>
                <a:ea typeface="+mj-lt"/>
                <a:cs typeface="+mj-lt"/>
              </a:rPr>
              <a:t>TRAINING AND PLACEMENT SYSTEM</a:t>
            </a:r>
            <a:endParaRPr lang="en-US" dirty="0">
              <a:latin typeface="Arial Rounded MT Bold"/>
            </a:endParaRPr>
          </a:p>
        </p:txBody>
      </p:sp>
      <p:sp>
        <p:nvSpPr>
          <p:cNvPr id="3" name="Subtitle 2"/>
          <p:cNvSpPr>
            <a:spLocks noGrp="1"/>
          </p:cNvSpPr>
          <p:nvPr>
            <p:ph type="subTitle" idx="1"/>
          </p:nvPr>
        </p:nvSpPr>
        <p:spPr>
          <a:xfrm>
            <a:off x="1414732" y="4365446"/>
            <a:ext cx="9448800" cy="685800"/>
          </a:xfrm>
        </p:spPr>
        <p:txBody>
          <a:bodyPr vert="horz" lIns="91440" tIns="45720" rIns="91440" bIns="45720" rtlCol="0" anchor="t">
            <a:normAutofit/>
          </a:bodyPr>
          <a:lstStyle/>
          <a:p>
            <a:endParaRPr lang="en-GB"/>
          </a:p>
          <a:p>
            <a:endParaRPr lang="en-GB"/>
          </a:p>
        </p:txBody>
      </p:sp>
    </p:spTree>
    <p:extLst>
      <p:ext uri="{BB962C8B-B14F-4D97-AF65-F5344CB8AC3E}">
        <p14:creationId xmlns:p14="http://schemas.microsoft.com/office/powerpoint/2010/main" val="340237161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B6161BD-6DA8-4D5C-A4DA-305F0831586B}"/>
              </a:ext>
            </a:extLst>
          </p:cNvPr>
          <p:cNvSpPr>
            <a:spLocks noGrp="1"/>
          </p:cNvSpPr>
          <p:nvPr>
            <p:ph type="title"/>
          </p:nvPr>
        </p:nvSpPr>
        <p:spPr>
          <a:xfrm>
            <a:off x="9487798" y="2419349"/>
            <a:ext cx="2704202" cy="828675"/>
          </a:xfrm>
        </p:spPr>
        <p:txBody>
          <a:bodyPr>
            <a:normAutofit fontScale="90000"/>
          </a:bodyPr>
          <a:lstStyle/>
          <a:p>
            <a:pPr algn="ctr"/>
            <a:r>
              <a:rPr lang="en-GB" b="1" u="sng" dirty="0"/>
              <a:t>ER</a:t>
            </a:r>
            <a:br>
              <a:rPr lang="en-GB" b="1" u="sng" dirty="0"/>
            </a:br>
            <a:r>
              <a:rPr lang="en-GB" b="1" u="sng" dirty="0"/>
              <a:t> DIAGRAM</a:t>
            </a:r>
            <a:r>
              <a:rPr lang="en-GB" dirty="0"/>
              <a:t> </a:t>
            </a:r>
          </a:p>
        </p:txBody>
      </p:sp>
      <p:pic>
        <p:nvPicPr>
          <p:cNvPr id="3" name="Picture 2" descr="Diagram, engineering drawing&#10;&#10;Description automatically generated">
            <a:extLst>
              <a:ext uri="{FF2B5EF4-FFF2-40B4-BE49-F238E27FC236}">
                <a16:creationId xmlns:a16="http://schemas.microsoft.com/office/drawing/2014/main" id="{193CA34F-2CB7-4AAA-8115-BABB6336CCD4}"/>
              </a:ext>
            </a:extLst>
          </p:cNvPr>
          <p:cNvPicPr>
            <a:picLocks noChangeAspect="1"/>
          </p:cNvPicPr>
          <p:nvPr/>
        </p:nvPicPr>
        <p:blipFill>
          <a:blip r:embed="rId2"/>
          <a:stretch>
            <a:fillRect/>
          </a:stretch>
        </p:blipFill>
        <p:spPr>
          <a:xfrm>
            <a:off x="1220779" y="172159"/>
            <a:ext cx="7164463" cy="6513682"/>
          </a:xfrm>
          <a:prstGeom prst="rect">
            <a:avLst/>
          </a:prstGeom>
        </p:spPr>
      </p:pic>
    </p:spTree>
    <p:extLst>
      <p:ext uri="{BB962C8B-B14F-4D97-AF65-F5344CB8AC3E}">
        <p14:creationId xmlns:p14="http://schemas.microsoft.com/office/powerpoint/2010/main" val="364704564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60BBA1E-835B-4C04-8B2E-C5F533602A83}"/>
              </a:ext>
            </a:extLst>
          </p:cNvPr>
          <p:cNvSpPr>
            <a:spLocks noGrp="1"/>
          </p:cNvSpPr>
          <p:nvPr>
            <p:ph type="subTitle" idx="1"/>
          </p:nvPr>
        </p:nvSpPr>
        <p:spPr>
          <a:xfrm>
            <a:off x="4276725" y="2413001"/>
            <a:ext cx="3133725" cy="739774"/>
          </a:xfrm>
        </p:spPr>
        <p:txBody>
          <a:bodyPr>
            <a:noAutofit/>
          </a:bodyPr>
          <a:lstStyle/>
          <a:p>
            <a:r>
              <a:rPr lang="en-IN" sz="4000" b="1" dirty="0"/>
              <a:t>THANK YOU</a:t>
            </a:r>
          </a:p>
        </p:txBody>
      </p:sp>
    </p:spTree>
    <p:extLst>
      <p:ext uri="{BB962C8B-B14F-4D97-AF65-F5344CB8AC3E}">
        <p14:creationId xmlns:p14="http://schemas.microsoft.com/office/powerpoint/2010/main" val="263804473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D42E0-2148-44AE-8255-E91B9A5FEC90}"/>
              </a:ext>
            </a:extLst>
          </p:cNvPr>
          <p:cNvSpPr>
            <a:spLocks noGrp="1"/>
          </p:cNvSpPr>
          <p:nvPr>
            <p:ph type="title"/>
          </p:nvPr>
        </p:nvSpPr>
        <p:spPr>
          <a:xfrm>
            <a:off x="681487" y="678109"/>
            <a:ext cx="8610600" cy="1293028"/>
          </a:xfrm>
        </p:spPr>
        <p:txBody>
          <a:bodyPr/>
          <a:lstStyle/>
          <a:p>
            <a:pPr marL="571500" indent="-571500">
              <a:buFont typeface="Wingdings"/>
              <a:buChar char="Ø"/>
            </a:pPr>
            <a:r>
              <a:rPr lang="en-GB" b="1" dirty="0"/>
              <a:t>GROUP DETAILS                           </a:t>
            </a:r>
          </a:p>
        </p:txBody>
      </p:sp>
      <p:graphicFrame>
        <p:nvGraphicFramePr>
          <p:cNvPr id="10" name="Content Placeholder 9">
            <a:extLst>
              <a:ext uri="{FF2B5EF4-FFF2-40B4-BE49-F238E27FC236}">
                <a16:creationId xmlns:a16="http://schemas.microsoft.com/office/drawing/2014/main" id="{AF853BF8-3E9E-4416-A570-585AE58A086A}"/>
              </a:ext>
            </a:extLst>
          </p:cNvPr>
          <p:cNvGraphicFramePr>
            <a:graphicFrameLocks noGrp="1"/>
          </p:cNvGraphicFramePr>
          <p:nvPr>
            <p:ph idx="1"/>
            <p:extLst>
              <p:ext uri="{D42A27DB-BD31-4B8C-83A1-F6EECF244321}">
                <p14:modId xmlns:p14="http://schemas.microsoft.com/office/powerpoint/2010/main" val="1009966306"/>
              </p:ext>
            </p:extLst>
          </p:nvPr>
        </p:nvGraphicFramePr>
        <p:xfrm>
          <a:off x="685800" y="2193925"/>
          <a:ext cx="10820398" cy="3261570"/>
        </p:xfrm>
        <a:graphic>
          <a:graphicData uri="http://schemas.openxmlformats.org/drawingml/2006/table">
            <a:tbl>
              <a:tblPr firstRow="1" bandRow="1">
                <a:tableStyleId>{5C22544A-7EE6-4342-B048-85BDC9FD1C3A}</a:tableStyleId>
              </a:tblPr>
              <a:tblGrid>
                <a:gridCol w="1239259">
                  <a:extLst>
                    <a:ext uri="{9D8B030D-6E8A-4147-A177-3AD203B41FA5}">
                      <a16:colId xmlns:a16="http://schemas.microsoft.com/office/drawing/2014/main" val="223190613"/>
                    </a:ext>
                  </a:extLst>
                </a:gridCol>
                <a:gridCol w="4124699">
                  <a:extLst>
                    <a:ext uri="{9D8B030D-6E8A-4147-A177-3AD203B41FA5}">
                      <a16:colId xmlns:a16="http://schemas.microsoft.com/office/drawing/2014/main" val="962412784"/>
                    </a:ext>
                  </a:extLst>
                </a:gridCol>
                <a:gridCol w="2866943">
                  <a:extLst>
                    <a:ext uri="{9D8B030D-6E8A-4147-A177-3AD203B41FA5}">
                      <a16:colId xmlns:a16="http://schemas.microsoft.com/office/drawing/2014/main" val="85596809"/>
                    </a:ext>
                  </a:extLst>
                </a:gridCol>
                <a:gridCol w="2589497">
                  <a:extLst>
                    <a:ext uri="{9D8B030D-6E8A-4147-A177-3AD203B41FA5}">
                      <a16:colId xmlns:a16="http://schemas.microsoft.com/office/drawing/2014/main" val="2867233047"/>
                    </a:ext>
                  </a:extLst>
                </a:gridCol>
              </a:tblGrid>
              <a:tr h="652314">
                <a:tc>
                  <a:txBody>
                    <a:bodyPr/>
                    <a:lstStyle/>
                    <a:p>
                      <a:pPr algn="ctr" rtl="0" fontAlgn="base">
                        <a:lnSpc>
                          <a:spcPct val="200000"/>
                        </a:lnSpc>
                      </a:pPr>
                      <a:r>
                        <a:rPr lang="en-IN" sz="1400" dirty="0">
                          <a:effectLst/>
                        </a:rPr>
                        <a:t>S.NO </a:t>
                      </a:r>
                      <a:endParaRPr lang="en-IN" b="0" i="0" dirty="0">
                        <a:effectLst/>
                      </a:endParaRPr>
                    </a:p>
                  </a:txBody>
                  <a:tcPr/>
                </a:tc>
                <a:tc>
                  <a:txBody>
                    <a:bodyPr/>
                    <a:lstStyle/>
                    <a:p>
                      <a:pPr algn="ctr" rtl="0" fontAlgn="base">
                        <a:lnSpc>
                          <a:spcPct val="200000"/>
                        </a:lnSpc>
                      </a:pPr>
                      <a:r>
                        <a:rPr lang="en-IN" sz="1400" dirty="0">
                          <a:effectLst/>
                        </a:rPr>
                        <a:t>ROLL NO. </a:t>
                      </a:r>
                      <a:endParaRPr lang="en-IN" b="0" i="0" dirty="0">
                        <a:effectLst/>
                      </a:endParaRPr>
                    </a:p>
                  </a:txBody>
                  <a:tcPr/>
                </a:tc>
                <a:tc>
                  <a:txBody>
                    <a:bodyPr/>
                    <a:lstStyle/>
                    <a:p>
                      <a:pPr algn="ctr" rtl="0" fontAlgn="base">
                        <a:lnSpc>
                          <a:spcPct val="200000"/>
                        </a:lnSpc>
                      </a:pPr>
                      <a:r>
                        <a:rPr lang="en-IN" sz="1400">
                          <a:effectLst/>
                        </a:rPr>
                        <a:t>NAME </a:t>
                      </a:r>
                      <a:endParaRPr lang="en-IN" b="0" i="0">
                        <a:effectLst/>
                      </a:endParaRPr>
                    </a:p>
                  </a:txBody>
                  <a:tcPr/>
                </a:tc>
                <a:tc>
                  <a:txBody>
                    <a:bodyPr/>
                    <a:lstStyle/>
                    <a:p>
                      <a:pPr algn="ctr" rtl="0" fontAlgn="base">
                        <a:lnSpc>
                          <a:spcPct val="200000"/>
                        </a:lnSpc>
                      </a:pPr>
                      <a:r>
                        <a:rPr lang="en-IN" sz="1400">
                          <a:effectLst/>
                        </a:rPr>
                        <a:t>ROLE </a:t>
                      </a:r>
                      <a:endParaRPr lang="en-IN" b="0" i="0">
                        <a:effectLst/>
                      </a:endParaRPr>
                    </a:p>
                  </a:txBody>
                  <a:tcPr/>
                </a:tc>
                <a:extLst>
                  <a:ext uri="{0D108BD9-81ED-4DB2-BD59-A6C34878D82A}">
                    <a16:rowId xmlns:a16="http://schemas.microsoft.com/office/drawing/2014/main" val="2535783613"/>
                  </a:ext>
                </a:extLst>
              </a:tr>
              <a:tr h="652314">
                <a:tc>
                  <a:txBody>
                    <a:bodyPr/>
                    <a:lstStyle/>
                    <a:p>
                      <a:pPr algn="ctr" rtl="0" fontAlgn="base">
                        <a:lnSpc>
                          <a:spcPct val="200000"/>
                        </a:lnSpc>
                      </a:pPr>
                      <a:r>
                        <a:rPr lang="en-IN" sz="1400" dirty="0">
                          <a:effectLst/>
                        </a:rPr>
                        <a:t>1 </a:t>
                      </a:r>
                      <a:endParaRPr lang="en-IN" b="0" i="0" dirty="0">
                        <a:effectLst/>
                      </a:endParaRPr>
                    </a:p>
                  </a:txBody>
                  <a:tcPr/>
                </a:tc>
                <a:tc>
                  <a:txBody>
                    <a:bodyPr/>
                    <a:lstStyle/>
                    <a:p>
                      <a:pPr algn="ctr" rtl="0" fontAlgn="base">
                        <a:lnSpc>
                          <a:spcPct val="200000"/>
                        </a:lnSpc>
                      </a:pPr>
                      <a:r>
                        <a:rPr lang="en-IN" sz="1400" dirty="0">
                          <a:effectLst/>
                        </a:rPr>
                        <a:t>CB.EN.U4CSE20231 </a:t>
                      </a:r>
                      <a:endParaRPr lang="en-IN" b="0" i="0" dirty="0">
                        <a:effectLst/>
                      </a:endParaRPr>
                    </a:p>
                  </a:txBody>
                  <a:tcPr/>
                </a:tc>
                <a:tc>
                  <a:txBody>
                    <a:bodyPr/>
                    <a:lstStyle/>
                    <a:p>
                      <a:pPr algn="ctr" rtl="0" fontAlgn="base">
                        <a:lnSpc>
                          <a:spcPct val="200000"/>
                        </a:lnSpc>
                      </a:pPr>
                      <a:r>
                        <a:rPr lang="en-IN" sz="1400">
                          <a:effectLst/>
                        </a:rPr>
                        <a:t>KISHORE A V </a:t>
                      </a:r>
                      <a:endParaRPr lang="en-IN" b="0" i="0">
                        <a:effectLst/>
                      </a:endParaRPr>
                    </a:p>
                  </a:txBody>
                  <a:tcPr/>
                </a:tc>
                <a:tc>
                  <a:txBody>
                    <a:bodyPr/>
                    <a:lstStyle/>
                    <a:p>
                      <a:pPr algn="ctr" rtl="0" fontAlgn="base">
                        <a:lnSpc>
                          <a:spcPct val="200000"/>
                        </a:lnSpc>
                      </a:pPr>
                      <a:r>
                        <a:rPr lang="en-IN" sz="1400">
                          <a:effectLst/>
                        </a:rPr>
                        <a:t>Leader </a:t>
                      </a:r>
                      <a:endParaRPr lang="en-IN" b="0" i="0">
                        <a:effectLst/>
                      </a:endParaRPr>
                    </a:p>
                  </a:txBody>
                  <a:tcPr/>
                </a:tc>
                <a:extLst>
                  <a:ext uri="{0D108BD9-81ED-4DB2-BD59-A6C34878D82A}">
                    <a16:rowId xmlns:a16="http://schemas.microsoft.com/office/drawing/2014/main" val="4043494672"/>
                  </a:ext>
                </a:extLst>
              </a:tr>
              <a:tr h="652314">
                <a:tc>
                  <a:txBody>
                    <a:bodyPr/>
                    <a:lstStyle/>
                    <a:p>
                      <a:pPr algn="ctr" rtl="0" fontAlgn="base">
                        <a:lnSpc>
                          <a:spcPct val="200000"/>
                        </a:lnSpc>
                      </a:pPr>
                      <a:r>
                        <a:rPr lang="en-IN" sz="1400">
                          <a:effectLst/>
                        </a:rPr>
                        <a:t>2 </a:t>
                      </a:r>
                      <a:endParaRPr lang="en-IN" b="0" i="0">
                        <a:effectLst/>
                      </a:endParaRPr>
                    </a:p>
                  </a:txBody>
                  <a:tcPr/>
                </a:tc>
                <a:tc>
                  <a:txBody>
                    <a:bodyPr/>
                    <a:lstStyle/>
                    <a:p>
                      <a:pPr algn="ctr" rtl="0" fontAlgn="base">
                        <a:lnSpc>
                          <a:spcPct val="200000"/>
                        </a:lnSpc>
                      </a:pPr>
                      <a:r>
                        <a:rPr lang="en-IN" sz="1400" dirty="0">
                          <a:effectLst/>
                        </a:rPr>
                        <a:t>CB.EN.U4CSE20243 </a:t>
                      </a:r>
                      <a:endParaRPr lang="en-IN" b="0" i="0" dirty="0">
                        <a:effectLst/>
                      </a:endParaRPr>
                    </a:p>
                  </a:txBody>
                  <a:tcPr/>
                </a:tc>
                <a:tc>
                  <a:txBody>
                    <a:bodyPr/>
                    <a:lstStyle/>
                    <a:p>
                      <a:pPr algn="ctr" rtl="0" fontAlgn="base">
                        <a:lnSpc>
                          <a:spcPct val="200000"/>
                        </a:lnSpc>
                      </a:pPr>
                      <a:r>
                        <a:rPr lang="en-IN" sz="1400">
                          <a:effectLst/>
                        </a:rPr>
                        <a:t>NAVEEN S </a:t>
                      </a:r>
                      <a:r>
                        <a:rPr lang="en-IN" sz="1400" err="1">
                          <a:effectLst/>
                        </a:rPr>
                        <a:t>S</a:t>
                      </a:r>
                      <a:r>
                        <a:rPr lang="en-IN" sz="1400">
                          <a:effectLst/>
                        </a:rPr>
                        <a:t> </a:t>
                      </a:r>
                      <a:endParaRPr lang="en-IN" b="0" i="0">
                        <a:effectLst/>
                      </a:endParaRPr>
                    </a:p>
                  </a:txBody>
                  <a:tcPr/>
                </a:tc>
                <a:tc>
                  <a:txBody>
                    <a:bodyPr/>
                    <a:lstStyle/>
                    <a:p>
                      <a:pPr algn="ctr" rtl="0" fontAlgn="base">
                        <a:lnSpc>
                          <a:spcPct val="200000"/>
                        </a:lnSpc>
                      </a:pPr>
                      <a:r>
                        <a:rPr lang="en-IN" sz="1400">
                          <a:effectLst/>
                        </a:rPr>
                        <a:t>Developer </a:t>
                      </a:r>
                      <a:endParaRPr lang="en-IN" b="0" i="0">
                        <a:effectLst/>
                      </a:endParaRPr>
                    </a:p>
                  </a:txBody>
                  <a:tcPr/>
                </a:tc>
                <a:extLst>
                  <a:ext uri="{0D108BD9-81ED-4DB2-BD59-A6C34878D82A}">
                    <a16:rowId xmlns:a16="http://schemas.microsoft.com/office/drawing/2014/main" val="1142938908"/>
                  </a:ext>
                </a:extLst>
              </a:tr>
              <a:tr h="652314">
                <a:tc>
                  <a:txBody>
                    <a:bodyPr/>
                    <a:lstStyle/>
                    <a:p>
                      <a:pPr algn="ctr" rtl="0" fontAlgn="base">
                        <a:lnSpc>
                          <a:spcPct val="200000"/>
                        </a:lnSpc>
                      </a:pPr>
                      <a:r>
                        <a:rPr lang="en-IN" sz="1400">
                          <a:effectLst/>
                        </a:rPr>
                        <a:t>3 </a:t>
                      </a:r>
                      <a:endParaRPr lang="en-IN" b="0" i="0">
                        <a:effectLst/>
                      </a:endParaRPr>
                    </a:p>
                  </a:txBody>
                  <a:tcPr/>
                </a:tc>
                <a:tc>
                  <a:txBody>
                    <a:bodyPr/>
                    <a:lstStyle/>
                    <a:p>
                      <a:pPr algn="ctr" rtl="0" fontAlgn="base">
                        <a:lnSpc>
                          <a:spcPct val="200000"/>
                        </a:lnSpc>
                      </a:pPr>
                      <a:r>
                        <a:rPr lang="en-IN" sz="1400" dirty="0">
                          <a:effectLst/>
                        </a:rPr>
                        <a:t>CB.EN.U4CSE20246 </a:t>
                      </a:r>
                      <a:endParaRPr lang="en-IN" b="0" i="0" dirty="0">
                        <a:effectLst/>
                      </a:endParaRPr>
                    </a:p>
                  </a:txBody>
                  <a:tcPr/>
                </a:tc>
                <a:tc>
                  <a:txBody>
                    <a:bodyPr/>
                    <a:lstStyle/>
                    <a:p>
                      <a:pPr algn="ctr" rtl="0" fontAlgn="base">
                        <a:lnSpc>
                          <a:spcPct val="200000"/>
                        </a:lnSpc>
                      </a:pPr>
                      <a:r>
                        <a:rPr lang="en-IN" sz="1400" dirty="0">
                          <a:effectLst/>
                        </a:rPr>
                        <a:t>PRANAV A S </a:t>
                      </a:r>
                      <a:endParaRPr lang="en-IN" b="0" i="0" dirty="0">
                        <a:effectLst/>
                      </a:endParaRPr>
                    </a:p>
                  </a:txBody>
                  <a:tcPr/>
                </a:tc>
                <a:tc>
                  <a:txBody>
                    <a:bodyPr/>
                    <a:lstStyle/>
                    <a:p>
                      <a:pPr algn="ctr" rtl="0" fontAlgn="base">
                        <a:lnSpc>
                          <a:spcPct val="200000"/>
                        </a:lnSpc>
                      </a:pPr>
                      <a:r>
                        <a:rPr lang="en-IN" sz="1400" dirty="0">
                          <a:effectLst/>
                        </a:rPr>
                        <a:t>Designer </a:t>
                      </a:r>
                      <a:endParaRPr lang="en-IN" b="0" i="0" dirty="0">
                        <a:effectLst/>
                      </a:endParaRPr>
                    </a:p>
                  </a:txBody>
                  <a:tcPr/>
                </a:tc>
                <a:extLst>
                  <a:ext uri="{0D108BD9-81ED-4DB2-BD59-A6C34878D82A}">
                    <a16:rowId xmlns:a16="http://schemas.microsoft.com/office/drawing/2014/main" val="3457436893"/>
                  </a:ext>
                </a:extLst>
              </a:tr>
              <a:tr h="652314">
                <a:tc>
                  <a:txBody>
                    <a:bodyPr/>
                    <a:lstStyle/>
                    <a:p>
                      <a:pPr algn="ctr" rtl="0" fontAlgn="base">
                        <a:lnSpc>
                          <a:spcPct val="200000"/>
                        </a:lnSpc>
                      </a:pPr>
                      <a:r>
                        <a:rPr lang="en-IN" sz="1400">
                          <a:effectLst/>
                        </a:rPr>
                        <a:t>4 </a:t>
                      </a:r>
                      <a:endParaRPr lang="en-IN" b="0" i="0">
                        <a:effectLst/>
                      </a:endParaRPr>
                    </a:p>
                  </a:txBody>
                  <a:tcPr/>
                </a:tc>
                <a:tc>
                  <a:txBody>
                    <a:bodyPr/>
                    <a:lstStyle/>
                    <a:p>
                      <a:pPr algn="ctr" rtl="0" fontAlgn="base">
                        <a:lnSpc>
                          <a:spcPct val="200000"/>
                        </a:lnSpc>
                      </a:pPr>
                      <a:r>
                        <a:rPr lang="en-IN" sz="1400">
                          <a:effectLst/>
                        </a:rPr>
                        <a:t>CB.EN.U4CSE20252 </a:t>
                      </a:r>
                      <a:endParaRPr lang="en-IN" b="0" i="0">
                        <a:effectLst/>
                      </a:endParaRPr>
                    </a:p>
                  </a:txBody>
                  <a:tcPr/>
                </a:tc>
                <a:tc>
                  <a:txBody>
                    <a:bodyPr/>
                    <a:lstStyle/>
                    <a:p>
                      <a:pPr algn="ctr" rtl="0" fontAlgn="base">
                        <a:lnSpc>
                          <a:spcPct val="200000"/>
                        </a:lnSpc>
                      </a:pPr>
                      <a:r>
                        <a:rPr lang="en-IN" sz="1400" dirty="0">
                          <a:effectLst/>
                        </a:rPr>
                        <a:t>SAI RAMYA ILLURI </a:t>
                      </a:r>
                      <a:endParaRPr lang="en-IN" b="0" i="0" dirty="0">
                        <a:effectLst/>
                      </a:endParaRPr>
                    </a:p>
                  </a:txBody>
                  <a:tcPr/>
                </a:tc>
                <a:tc>
                  <a:txBody>
                    <a:bodyPr/>
                    <a:lstStyle/>
                    <a:p>
                      <a:pPr algn="ctr" rtl="0" fontAlgn="base">
                        <a:lnSpc>
                          <a:spcPct val="200000"/>
                        </a:lnSpc>
                      </a:pPr>
                      <a:r>
                        <a:rPr lang="en-IN" sz="1300" dirty="0">
                          <a:effectLst/>
                        </a:rPr>
                        <a:t>Testing and Documenting </a:t>
                      </a:r>
                      <a:endParaRPr lang="en-IN" b="0" i="0" dirty="0">
                        <a:effectLst/>
                      </a:endParaRPr>
                    </a:p>
                  </a:txBody>
                  <a:tcPr/>
                </a:tc>
                <a:extLst>
                  <a:ext uri="{0D108BD9-81ED-4DB2-BD59-A6C34878D82A}">
                    <a16:rowId xmlns:a16="http://schemas.microsoft.com/office/drawing/2014/main" val="638877153"/>
                  </a:ext>
                </a:extLst>
              </a:tr>
            </a:tbl>
          </a:graphicData>
        </a:graphic>
      </p:graphicFrame>
    </p:spTree>
    <p:extLst>
      <p:ext uri="{BB962C8B-B14F-4D97-AF65-F5344CB8AC3E}">
        <p14:creationId xmlns:p14="http://schemas.microsoft.com/office/powerpoint/2010/main" val="172991595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883A4-C0B8-44F9-9857-DA5735EFBB65}"/>
              </a:ext>
            </a:extLst>
          </p:cNvPr>
          <p:cNvSpPr>
            <a:spLocks noGrp="1"/>
          </p:cNvSpPr>
          <p:nvPr>
            <p:ph type="title"/>
          </p:nvPr>
        </p:nvSpPr>
        <p:spPr>
          <a:xfrm>
            <a:off x="422694" y="606222"/>
            <a:ext cx="8610600" cy="1293028"/>
          </a:xfrm>
        </p:spPr>
        <p:txBody>
          <a:bodyPr/>
          <a:lstStyle/>
          <a:p>
            <a:pPr marL="571500" indent="-571500">
              <a:buFont typeface="Wingdings"/>
              <a:buChar char="Ø"/>
            </a:pPr>
            <a:r>
              <a:rPr lang="en-GB" b="1" dirty="0"/>
              <a:t>ABSTRACT     </a:t>
            </a:r>
            <a:r>
              <a:rPr lang="en-GB" dirty="0"/>
              <a:t>                                </a:t>
            </a:r>
          </a:p>
        </p:txBody>
      </p:sp>
      <p:sp>
        <p:nvSpPr>
          <p:cNvPr id="3" name="Content Placeholder 2">
            <a:extLst>
              <a:ext uri="{FF2B5EF4-FFF2-40B4-BE49-F238E27FC236}">
                <a16:creationId xmlns:a16="http://schemas.microsoft.com/office/drawing/2014/main" id="{F358DB25-7950-480F-AF6C-F209419FE440}"/>
              </a:ext>
            </a:extLst>
          </p:cNvPr>
          <p:cNvSpPr>
            <a:spLocks noGrp="1"/>
          </p:cNvSpPr>
          <p:nvPr>
            <p:ph idx="1"/>
          </p:nvPr>
        </p:nvSpPr>
        <p:spPr>
          <a:xfrm>
            <a:off x="642668" y="2137052"/>
            <a:ext cx="10820400" cy="3966615"/>
          </a:xfrm>
        </p:spPr>
        <p:txBody>
          <a:bodyPr vert="horz" lIns="91440" tIns="45720" rIns="91440" bIns="45720" rtlCol="0" anchor="t">
            <a:normAutofit/>
          </a:bodyPr>
          <a:lstStyle/>
          <a:p>
            <a:pPr marL="0" indent="0">
              <a:buNone/>
            </a:pPr>
            <a:r>
              <a:rPr lang="en-IN" sz="2800" b="1">
                <a:ea typeface="+mn-lt"/>
                <a:cs typeface="+mn-lt"/>
              </a:rPr>
              <a:t>&gt;&gt;Introduction:</a:t>
            </a:r>
            <a:endParaRPr lang="en-GB" sz="2800">
              <a:ea typeface="+mn-lt"/>
              <a:cs typeface="+mn-lt"/>
            </a:endParaRPr>
          </a:p>
          <a:p>
            <a:pPr algn="just"/>
            <a:r>
              <a:rPr lang="en-IN">
                <a:ea typeface="+mn-lt"/>
                <a:cs typeface="+mn-lt"/>
              </a:rPr>
              <a:t>This courses portal is based on database management system which is to be used by training and placement department, this project will contain the all the aspects of training and placement department like managing meetings, student data, placement details, company details, etc. The system is an online application that can be accessed throughout the organization and outside as well with proper login provided. This system can be used as an application for the A</a:t>
            </a:r>
            <a:r>
              <a:rPr lang="en-US" err="1">
                <a:ea typeface="+mn-lt"/>
                <a:cs typeface="+mn-lt"/>
              </a:rPr>
              <a:t>dministrator</a:t>
            </a:r>
            <a:r>
              <a:rPr lang="en-IN">
                <a:ea typeface="+mn-lt"/>
                <a:cs typeface="+mn-lt"/>
              </a:rPr>
              <a:t> of the college to manage the student information with regards to placement. </a:t>
            </a:r>
            <a:endParaRPr lang="en-GB">
              <a:ea typeface="+mn-lt"/>
              <a:cs typeface="+mn-lt"/>
            </a:endParaRPr>
          </a:p>
          <a:p>
            <a:endParaRPr lang="en-GB"/>
          </a:p>
        </p:txBody>
      </p:sp>
    </p:spTree>
    <p:extLst>
      <p:ext uri="{BB962C8B-B14F-4D97-AF65-F5344CB8AC3E}">
        <p14:creationId xmlns:p14="http://schemas.microsoft.com/office/powerpoint/2010/main" val="383088114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DFB7F9-50AB-4242-B6C5-6C1984E3E7B8}"/>
              </a:ext>
            </a:extLst>
          </p:cNvPr>
          <p:cNvSpPr>
            <a:spLocks noGrp="1"/>
          </p:cNvSpPr>
          <p:nvPr>
            <p:ph idx="1"/>
          </p:nvPr>
        </p:nvSpPr>
        <p:spPr>
          <a:xfrm>
            <a:off x="470140" y="613051"/>
            <a:ext cx="10820400" cy="5519370"/>
          </a:xfrm>
        </p:spPr>
        <p:txBody>
          <a:bodyPr vert="horz" lIns="91440" tIns="45720" rIns="91440" bIns="45720" rtlCol="0" anchor="t">
            <a:normAutofit lnSpcReduction="10000"/>
          </a:bodyPr>
          <a:lstStyle/>
          <a:p>
            <a:pPr marL="0" indent="0" algn="just">
              <a:buNone/>
            </a:pPr>
            <a:r>
              <a:rPr lang="en-IN" sz="2800" b="1" dirty="0">
                <a:ea typeface="+mn-lt"/>
                <a:cs typeface="+mn-lt"/>
              </a:rPr>
              <a:t>&gt;&gt;Functionalities of the system:</a:t>
            </a:r>
            <a:endParaRPr lang="en-GB" sz="2800" b="1" dirty="0">
              <a:ea typeface="+mn-lt"/>
              <a:cs typeface="+mn-lt"/>
            </a:endParaRPr>
          </a:p>
          <a:p>
            <a:pPr algn="just"/>
            <a:endParaRPr lang="en-GB" dirty="0">
              <a:ea typeface="+mn-lt"/>
              <a:cs typeface="+mn-lt"/>
            </a:endParaRPr>
          </a:p>
          <a:p>
            <a:pPr marL="0" indent="0" algn="just">
              <a:buNone/>
            </a:pPr>
            <a:r>
              <a:rPr lang="en-IN" b="1" dirty="0">
                <a:ea typeface="+mn-lt"/>
                <a:cs typeface="+mn-lt"/>
              </a:rPr>
              <a:t>Students:</a:t>
            </a:r>
            <a:endParaRPr lang="en-GB" dirty="0">
              <a:ea typeface="+mn-lt"/>
              <a:cs typeface="+mn-lt"/>
            </a:endParaRPr>
          </a:p>
          <a:p>
            <a:pPr algn="just"/>
            <a:r>
              <a:rPr lang="en-IN" dirty="0">
                <a:ea typeface="+mn-lt"/>
                <a:cs typeface="+mn-lt"/>
              </a:rPr>
              <a:t>Students who are all willing to attend the placement can register through this system using their own college mail-id. After successful registration and log in they can see the details of the companies visiting the campus such as placement date, company name, year of establishment, address, eligibility criteria for the students they are seeking. Students can also update their personal information.</a:t>
            </a:r>
            <a:endParaRPr lang="en-GB" dirty="0">
              <a:ea typeface="+mn-lt"/>
              <a:cs typeface="+mn-lt"/>
            </a:endParaRPr>
          </a:p>
          <a:p>
            <a:pPr marL="0" indent="0" algn="just">
              <a:buNone/>
            </a:pPr>
            <a:endParaRPr lang="en-IN" b="1" dirty="0">
              <a:ea typeface="+mn-lt"/>
              <a:cs typeface="+mn-lt"/>
            </a:endParaRPr>
          </a:p>
          <a:p>
            <a:pPr marL="0" indent="0" algn="just">
              <a:buNone/>
            </a:pPr>
            <a:r>
              <a:rPr lang="en-IN" b="1" dirty="0">
                <a:ea typeface="+mn-lt"/>
                <a:cs typeface="+mn-lt"/>
              </a:rPr>
              <a:t>Administrator:</a:t>
            </a:r>
            <a:endParaRPr lang="en-GB" dirty="0">
              <a:ea typeface="+mn-lt"/>
              <a:cs typeface="+mn-lt"/>
            </a:endParaRPr>
          </a:p>
          <a:p>
            <a:pPr algn="just"/>
            <a:endParaRPr lang="en-GB" dirty="0">
              <a:ea typeface="+mn-lt"/>
              <a:cs typeface="+mn-lt"/>
            </a:endParaRPr>
          </a:p>
          <a:p>
            <a:pPr algn="just"/>
            <a:r>
              <a:rPr lang="en-IN" dirty="0">
                <a:ea typeface="+mn-lt"/>
                <a:cs typeface="+mn-lt"/>
              </a:rPr>
              <a:t>The administrator can add or delete or update the details of companies and students registered. After successful registration of students, he will update the details of students such as aggregate marks, their skill set, their technical skills, etc.</a:t>
            </a:r>
            <a:endParaRPr lang="en-GB" dirty="0">
              <a:ea typeface="+mn-lt"/>
              <a:cs typeface="+mn-lt"/>
            </a:endParaRPr>
          </a:p>
          <a:p>
            <a:pPr algn="just"/>
            <a:endParaRPr lang="en-GB" dirty="0">
              <a:ea typeface="+mn-lt"/>
              <a:cs typeface="+mn-lt"/>
            </a:endParaRPr>
          </a:p>
          <a:p>
            <a:endParaRPr lang="en-GB" dirty="0"/>
          </a:p>
        </p:txBody>
      </p:sp>
    </p:spTree>
    <p:extLst>
      <p:ext uri="{BB962C8B-B14F-4D97-AF65-F5344CB8AC3E}">
        <p14:creationId xmlns:p14="http://schemas.microsoft.com/office/powerpoint/2010/main" val="272440534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B7127-5A85-4022-8EEC-25906B669DF7}"/>
              </a:ext>
            </a:extLst>
          </p:cNvPr>
          <p:cNvSpPr>
            <a:spLocks noGrp="1"/>
          </p:cNvSpPr>
          <p:nvPr>
            <p:ph type="title"/>
          </p:nvPr>
        </p:nvSpPr>
        <p:spPr>
          <a:xfrm rot="6120000">
            <a:off x="120768" y="59883"/>
            <a:ext cx="990602" cy="387255"/>
          </a:xfrm>
        </p:spPr>
        <p:txBody>
          <a:bodyPr>
            <a:normAutofit fontScale="90000"/>
          </a:bodyPr>
          <a:lstStyle/>
          <a:p>
            <a:br>
              <a:rPr lang="en-GB"/>
            </a:br>
            <a:endParaRPr lang="en-GB"/>
          </a:p>
        </p:txBody>
      </p:sp>
      <p:sp>
        <p:nvSpPr>
          <p:cNvPr id="3" name="Content Placeholder 2">
            <a:extLst>
              <a:ext uri="{FF2B5EF4-FFF2-40B4-BE49-F238E27FC236}">
                <a16:creationId xmlns:a16="http://schemas.microsoft.com/office/drawing/2014/main" id="{78CD0839-5D25-4362-BB56-88E4EF2C583E}"/>
              </a:ext>
            </a:extLst>
          </p:cNvPr>
          <p:cNvSpPr>
            <a:spLocks noGrp="1"/>
          </p:cNvSpPr>
          <p:nvPr>
            <p:ph idx="1"/>
          </p:nvPr>
        </p:nvSpPr>
        <p:spPr>
          <a:xfrm>
            <a:off x="1073988" y="771201"/>
            <a:ext cx="9813985" cy="5433105"/>
          </a:xfrm>
        </p:spPr>
        <p:txBody>
          <a:bodyPr vert="horz" lIns="91440" tIns="45720" rIns="91440" bIns="45720" rtlCol="0" anchor="t">
            <a:normAutofit/>
          </a:bodyPr>
          <a:lstStyle/>
          <a:p>
            <a:pPr marL="0" indent="0" algn="just">
              <a:buNone/>
            </a:pPr>
            <a:r>
              <a:rPr lang="en-IN" b="1" dirty="0">
                <a:ea typeface="+mn-lt"/>
                <a:cs typeface="+mn-lt"/>
              </a:rPr>
              <a:t>Faculty:</a:t>
            </a:r>
            <a:endParaRPr lang="en-GB" dirty="0">
              <a:ea typeface="+mn-lt"/>
              <a:cs typeface="+mn-lt"/>
            </a:endParaRPr>
          </a:p>
          <a:p>
            <a:pPr algn="just"/>
            <a:r>
              <a:rPr lang="en-IN" dirty="0">
                <a:ea typeface="+mn-lt"/>
                <a:cs typeface="+mn-lt"/>
              </a:rPr>
              <a:t>Faculties can also register as faculty using their own college mail id in this application. After successful log in faculty can see the details of the students who had got placed in the company visit to the campus, student and company details and internship details such as internship period, deposit for internship, etc. Faculties can also create report based on their requirements.</a:t>
            </a:r>
            <a:endParaRPr lang="en-GB" dirty="0">
              <a:ea typeface="+mn-lt"/>
              <a:cs typeface="+mn-lt"/>
            </a:endParaRPr>
          </a:p>
          <a:p>
            <a:pPr algn="just"/>
            <a:endParaRPr lang="en-GB" dirty="0">
              <a:ea typeface="+mn-lt"/>
              <a:cs typeface="+mn-lt"/>
            </a:endParaRPr>
          </a:p>
          <a:p>
            <a:pPr marL="0" indent="0" algn="just">
              <a:buNone/>
            </a:pPr>
            <a:r>
              <a:rPr lang="en-IN" sz="2400" b="1" dirty="0">
                <a:ea typeface="+mn-lt"/>
                <a:cs typeface="+mn-lt"/>
              </a:rPr>
              <a:t>&gt;&gt;Benefits of the system:</a:t>
            </a:r>
            <a:endParaRPr lang="en-GB" sz="2400" dirty="0">
              <a:ea typeface="+mn-lt"/>
              <a:cs typeface="+mn-lt"/>
            </a:endParaRPr>
          </a:p>
          <a:p>
            <a:pPr algn="just"/>
            <a:r>
              <a:rPr lang="en-IN" dirty="0">
                <a:ea typeface="+mn-lt"/>
                <a:cs typeface="+mn-lt"/>
              </a:rPr>
              <a:t>Track campus placement status.</a:t>
            </a:r>
            <a:endParaRPr lang="en-GB" dirty="0">
              <a:ea typeface="+mn-lt"/>
              <a:cs typeface="+mn-lt"/>
            </a:endParaRPr>
          </a:p>
          <a:p>
            <a:pPr algn="just"/>
            <a:r>
              <a:rPr lang="en-IN" dirty="0">
                <a:ea typeface="+mn-lt"/>
                <a:cs typeface="+mn-lt"/>
              </a:rPr>
              <a:t>The application automatically notifies about upcoming placements.</a:t>
            </a:r>
            <a:endParaRPr lang="en-GB" dirty="0">
              <a:ea typeface="+mn-lt"/>
              <a:cs typeface="+mn-lt"/>
            </a:endParaRPr>
          </a:p>
          <a:p>
            <a:pPr algn="just"/>
            <a:r>
              <a:rPr lang="en-IN" dirty="0">
                <a:ea typeface="+mn-lt"/>
                <a:cs typeface="+mn-lt"/>
              </a:rPr>
              <a:t>This system helps to see the details of placed students.</a:t>
            </a:r>
            <a:endParaRPr lang="en-GB" dirty="0">
              <a:ea typeface="+mn-lt"/>
              <a:cs typeface="+mn-lt"/>
            </a:endParaRPr>
          </a:p>
          <a:p>
            <a:pPr algn="just"/>
            <a:r>
              <a:rPr lang="en-IN" dirty="0">
                <a:ea typeface="+mn-lt"/>
                <a:cs typeface="+mn-lt"/>
              </a:rPr>
              <a:t> Store all data forever.</a:t>
            </a:r>
            <a:endParaRPr lang="en-GB" dirty="0">
              <a:ea typeface="+mn-lt"/>
              <a:cs typeface="+mn-lt"/>
            </a:endParaRPr>
          </a:p>
          <a:p>
            <a:endParaRPr lang="en-GB" dirty="0"/>
          </a:p>
        </p:txBody>
      </p:sp>
    </p:spTree>
    <p:extLst>
      <p:ext uri="{BB962C8B-B14F-4D97-AF65-F5344CB8AC3E}">
        <p14:creationId xmlns:p14="http://schemas.microsoft.com/office/powerpoint/2010/main" val="240583831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4C3B1-E8C1-4498-8556-1C788803D7C9}"/>
              </a:ext>
            </a:extLst>
          </p:cNvPr>
          <p:cNvSpPr>
            <a:spLocks noGrp="1"/>
          </p:cNvSpPr>
          <p:nvPr>
            <p:ph type="title"/>
          </p:nvPr>
        </p:nvSpPr>
        <p:spPr>
          <a:xfrm>
            <a:off x="48882" y="-155779"/>
            <a:ext cx="257356" cy="300991"/>
          </a:xfrm>
        </p:spPr>
        <p:txBody>
          <a:bodyPr>
            <a:normAutofit fontScale="90000"/>
          </a:bodyPr>
          <a:lstStyle/>
          <a:p>
            <a:r>
              <a:rPr lang="en-GB"/>
              <a:t>.</a:t>
            </a:r>
          </a:p>
        </p:txBody>
      </p:sp>
      <p:sp>
        <p:nvSpPr>
          <p:cNvPr id="3" name="Content Placeholder 2">
            <a:extLst>
              <a:ext uri="{FF2B5EF4-FFF2-40B4-BE49-F238E27FC236}">
                <a16:creationId xmlns:a16="http://schemas.microsoft.com/office/drawing/2014/main" id="{B2D26444-5949-4982-B6EC-737C398098E2}"/>
              </a:ext>
            </a:extLst>
          </p:cNvPr>
          <p:cNvSpPr>
            <a:spLocks noGrp="1"/>
          </p:cNvSpPr>
          <p:nvPr>
            <p:ph idx="1"/>
          </p:nvPr>
        </p:nvSpPr>
        <p:spPr>
          <a:xfrm>
            <a:off x="944592" y="828711"/>
            <a:ext cx="10245306" cy="5778162"/>
          </a:xfrm>
        </p:spPr>
        <p:txBody>
          <a:bodyPr vert="horz" lIns="91440" tIns="45720" rIns="91440" bIns="45720" rtlCol="0" anchor="t">
            <a:normAutofit lnSpcReduction="10000"/>
          </a:bodyPr>
          <a:lstStyle/>
          <a:p>
            <a:pPr marL="0" indent="0">
              <a:buNone/>
            </a:pPr>
            <a:r>
              <a:rPr lang="en-IN" sz="2400" b="1">
                <a:ea typeface="+mn-lt"/>
                <a:cs typeface="+mn-lt"/>
              </a:rPr>
              <a:t>&gt;&gt;Modules in the system:</a:t>
            </a:r>
            <a:endParaRPr lang="en-GB" sz="2400">
              <a:ea typeface="+mn-lt"/>
              <a:cs typeface="+mn-lt"/>
            </a:endParaRPr>
          </a:p>
          <a:p>
            <a:r>
              <a:rPr lang="en-IN">
                <a:ea typeface="+mn-lt"/>
                <a:cs typeface="+mn-lt"/>
              </a:rPr>
              <a:t> This system includes the following modules,</a:t>
            </a:r>
            <a:endParaRPr lang="en-GB">
              <a:ea typeface="+mn-lt"/>
              <a:cs typeface="+mn-lt"/>
            </a:endParaRPr>
          </a:p>
          <a:p>
            <a:endParaRPr lang="en-GB">
              <a:ea typeface="+mn-lt"/>
              <a:cs typeface="+mn-lt"/>
            </a:endParaRPr>
          </a:p>
          <a:p>
            <a:r>
              <a:rPr lang="en-IN">
                <a:ea typeface="+mn-lt"/>
                <a:cs typeface="+mn-lt"/>
              </a:rPr>
              <a:t>Interface creation for online training and placement system. </a:t>
            </a:r>
            <a:endParaRPr lang="en-GB">
              <a:ea typeface="+mn-lt"/>
              <a:cs typeface="+mn-lt"/>
            </a:endParaRPr>
          </a:p>
          <a:p>
            <a:r>
              <a:rPr lang="en-US">
                <a:ea typeface="+mn-lt"/>
                <a:cs typeface="+mn-lt"/>
              </a:rPr>
              <a:t>Students, faculty and administrator (Register/Login) Module.</a:t>
            </a:r>
            <a:endParaRPr lang="en-GB">
              <a:ea typeface="+mn-lt"/>
              <a:cs typeface="+mn-lt"/>
            </a:endParaRPr>
          </a:p>
          <a:p>
            <a:r>
              <a:rPr lang="en-IN">
                <a:ea typeface="+mn-lt"/>
                <a:cs typeface="+mn-lt"/>
              </a:rPr>
              <a:t>Maintaining training records of students and their personal information.</a:t>
            </a:r>
            <a:endParaRPr lang="en-GB">
              <a:ea typeface="+mn-lt"/>
              <a:cs typeface="+mn-lt"/>
            </a:endParaRPr>
          </a:p>
          <a:p>
            <a:r>
              <a:rPr lang="en-IN">
                <a:ea typeface="+mn-lt"/>
                <a:cs typeface="+mn-lt"/>
              </a:rPr>
              <a:t>Maintaining the records of Company details.</a:t>
            </a:r>
            <a:endParaRPr lang="en-GB">
              <a:ea typeface="+mn-lt"/>
              <a:cs typeface="+mn-lt"/>
            </a:endParaRPr>
          </a:p>
          <a:p>
            <a:r>
              <a:rPr lang="en-IN">
                <a:ea typeface="+mn-lt"/>
                <a:cs typeface="+mn-lt"/>
              </a:rPr>
              <a:t>Maintaining the details of the students who got the </a:t>
            </a:r>
            <a:r>
              <a:rPr lang="en-US">
                <a:ea typeface="+mn-lt"/>
                <a:cs typeface="+mn-lt"/>
              </a:rPr>
              <a:t>placement.</a:t>
            </a:r>
            <a:endParaRPr lang="en-GB">
              <a:ea typeface="+mn-lt"/>
              <a:cs typeface="+mn-lt"/>
            </a:endParaRPr>
          </a:p>
          <a:p>
            <a:r>
              <a:rPr lang="en-US">
                <a:ea typeface="+mn-lt"/>
                <a:cs typeface="+mn-lt"/>
              </a:rPr>
              <a:t>Report of students got placed, rejected and interns for faculty.</a:t>
            </a:r>
            <a:endParaRPr lang="en-GB">
              <a:ea typeface="+mn-lt"/>
              <a:cs typeface="+mn-lt"/>
            </a:endParaRPr>
          </a:p>
          <a:p>
            <a:endParaRPr lang="en-US">
              <a:ea typeface="+mn-lt"/>
              <a:cs typeface="+mn-lt"/>
            </a:endParaRPr>
          </a:p>
          <a:p>
            <a:pPr>
              <a:buNone/>
            </a:pPr>
            <a:r>
              <a:rPr lang="en-IN" sz="2400" b="1">
                <a:ea typeface="+mn-lt"/>
                <a:cs typeface="+mn-lt"/>
              </a:rPr>
              <a:t>&gt;&gt;Development Platform: </a:t>
            </a:r>
            <a:endParaRPr lang="en-GB" sz="2400">
              <a:ea typeface="+mn-lt"/>
              <a:cs typeface="+mn-lt"/>
            </a:endParaRPr>
          </a:p>
          <a:p>
            <a:pPr>
              <a:buNone/>
            </a:pPr>
            <a:endParaRPr lang="en-GB">
              <a:ea typeface="+mn-lt"/>
              <a:cs typeface="+mn-lt"/>
            </a:endParaRPr>
          </a:p>
          <a:p>
            <a:pPr>
              <a:buFont typeface="Arial"/>
              <a:buChar char="•"/>
            </a:pPr>
            <a:r>
              <a:rPr lang="en-IN">
                <a:ea typeface="+mn-lt"/>
                <a:cs typeface="+mn-lt"/>
              </a:rPr>
              <a:t>For Database - SQL </a:t>
            </a:r>
            <a:endParaRPr lang="en-GB">
              <a:ea typeface="+mn-lt"/>
              <a:cs typeface="+mn-lt"/>
            </a:endParaRPr>
          </a:p>
          <a:p>
            <a:pPr>
              <a:buFont typeface="Arial"/>
              <a:buChar char="•"/>
            </a:pPr>
            <a:r>
              <a:rPr lang="en-IN">
                <a:ea typeface="+mn-lt"/>
                <a:cs typeface="+mn-lt"/>
              </a:rPr>
              <a:t>For User Interface - Java</a:t>
            </a:r>
            <a:endParaRPr lang="en-GB">
              <a:ea typeface="+mn-lt"/>
              <a:cs typeface="+mn-lt"/>
            </a:endParaRPr>
          </a:p>
          <a:p>
            <a:pPr marL="0" indent="0">
              <a:buNone/>
            </a:pPr>
            <a:endParaRPr lang="en-GB"/>
          </a:p>
        </p:txBody>
      </p:sp>
    </p:spTree>
    <p:extLst>
      <p:ext uri="{BB962C8B-B14F-4D97-AF65-F5344CB8AC3E}">
        <p14:creationId xmlns:p14="http://schemas.microsoft.com/office/powerpoint/2010/main" val="231183707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6B971-73A9-4167-A456-CCE87BEDFB63}"/>
              </a:ext>
            </a:extLst>
          </p:cNvPr>
          <p:cNvSpPr>
            <a:spLocks noGrp="1"/>
          </p:cNvSpPr>
          <p:nvPr>
            <p:ph type="title"/>
          </p:nvPr>
        </p:nvSpPr>
        <p:spPr>
          <a:xfrm>
            <a:off x="595223" y="548713"/>
            <a:ext cx="8610600" cy="1293028"/>
          </a:xfrm>
        </p:spPr>
        <p:txBody>
          <a:bodyPr/>
          <a:lstStyle/>
          <a:p>
            <a:r>
              <a:rPr lang="en-GB" dirty="0">
                <a:latin typeface="Eras Demi ITC"/>
              </a:rPr>
              <a:t>WHAT IS A SCHEMA DIAGRAM? </a:t>
            </a:r>
            <a:r>
              <a:rPr lang="en-GB" dirty="0"/>
              <a:t>  </a:t>
            </a:r>
          </a:p>
        </p:txBody>
      </p:sp>
      <p:sp>
        <p:nvSpPr>
          <p:cNvPr id="3" name="Content Placeholder 2">
            <a:extLst>
              <a:ext uri="{FF2B5EF4-FFF2-40B4-BE49-F238E27FC236}">
                <a16:creationId xmlns:a16="http://schemas.microsoft.com/office/drawing/2014/main" id="{79B7404D-420A-4395-807D-FBEACC2E2FEE}"/>
              </a:ext>
            </a:extLst>
          </p:cNvPr>
          <p:cNvSpPr>
            <a:spLocks noGrp="1"/>
          </p:cNvSpPr>
          <p:nvPr>
            <p:ph idx="1"/>
          </p:nvPr>
        </p:nvSpPr>
        <p:spPr>
          <a:xfrm>
            <a:off x="685800" y="2194560"/>
            <a:ext cx="10144665" cy="3607182"/>
          </a:xfrm>
        </p:spPr>
        <p:txBody>
          <a:bodyPr vert="horz" lIns="91440" tIns="45720" rIns="91440" bIns="45720" rtlCol="0" anchor="t">
            <a:normAutofit/>
          </a:bodyPr>
          <a:lstStyle/>
          <a:p>
            <a:pPr algn="just"/>
            <a:r>
              <a:rPr lang="en-GB">
                <a:ea typeface="+mn-lt"/>
                <a:cs typeface="+mn-lt"/>
              </a:rPr>
              <a:t>A database schema is the skeleton structure that represents the logical view of the entire database. It defines how the data is organized and how the relations among them are associated. It formulates all the constraints that are to be applied on the data.</a:t>
            </a:r>
            <a:endParaRPr lang="en-GB"/>
          </a:p>
          <a:p>
            <a:pPr algn="just"/>
            <a:r>
              <a:rPr lang="en-GB">
                <a:ea typeface="+mn-lt"/>
                <a:cs typeface="+mn-lt"/>
              </a:rPr>
              <a:t>A database schema defines its entities and the relationship among them. It contains a descriptive detail of the database, which can be depicted by means of schema diagrams. It’s the database designers who design the schema to help programmers understand the database and make it useful.</a:t>
            </a:r>
            <a:endParaRPr lang="en-GB"/>
          </a:p>
          <a:p>
            <a:endParaRPr lang="en-GB"/>
          </a:p>
        </p:txBody>
      </p:sp>
    </p:spTree>
    <p:extLst>
      <p:ext uri="{BB962C8B-B14F-4D97-AF65-F5344CB8AC3E}">
        <p14:creationId xmlns:p14="http://schemas.microsoft.com/office/powerpoint/2010/main" val="48072929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1BCE1-362E-483D-A7E3-65B0C921AD19}"/>
              </a:ext>
            </a:extLst>
          </p:cNvPr>
          <p:cNvSpPr>
            <a:spLocks noGrp="1"/>
          </p:cNvSpPr>
          <p:nvPr>
            <p:ph type="title"/>
          </p:nvPr>
        </p:nvSpPr>
        <p:spPr>
          <a:xfrm>
            <a:off x="2938732" y="289920"/>
            <a:ext cx="5418827" cy="775444"/>
          </a:xfrm>
        </p:spPr>
        <p:txBody>
          <a:bodyPr>
            <a:normAutofit/>
          </a:bodyPr>
          <a:lstStyle/>
          <a:p>
            <a:r>
              <a:rPr lang="en-GB" b="1" u="sng" dirty="0"/>
              <a:t>SCHEMA DIAGRAM</a:t>
            </a:r>
            <a:r>
              <a:rPr lang="en-GB" dirty="0"/>
              <a:t> </a:t>
            </a:r>
          </a:p>
        </p:txBody>
      </p:sp>
      <p:pic>
        <p:nvPicPr>
          <p:cNvPr id="6" name="Content Placeholder 5" descr="Diagram&#10;&#10;Description automatically generated">
            <a:extLst>
              <a:ext uri="{FF2B5EF4-FFF2-40B4-BE49-F238E27FC236}">
                <a16:creationId xmlns:a16="http://schemas.microsoft.com/office/drawing/2014/main" id="{A2B1D0DE-15FD-4840-B810-68E6809C11E9}"/>
              </a:ext>
            </a:extLst>
          </p:cNvPr>
          <p:cNvPicPr>
            <a:picLocks noGrp="1" noChangeAspect="1"/>
          </p:cNvPicPr>
          <p:nvPr>
            <p:ph idx="1"/>
          </p:nvPr>
        </p:nvPicPr>
        <p:blipFill>
          <a:blip r:embed="rId2"/>
          <a:stretch>
            <a:fillRect/>
          </a:stretch>
        </p:blipFill>
        <p:spPr>
          <a:xfrm>
            <a:off x="1862727" y="1197768"/>
            <a:ext cx="8071847" cy="5406670"/>
          </a:xfrm>
        </p:spPr>
      </p:pic>
    </p:spTree>
    <p:extLst>
      <p:ext uri="{BB962C8B-B14F-4D97-AF65-F5344CB8AC3E}">
        <p14:creationId xmlns:p14="http://schemas.microsoft.com/office/powerpoint/2010/main" val="92330802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D9B75-C8DA-4A06-9B06-3106F0572255}"/>
              </a:ext>
            </a:extLst>
          </p:cNvPr>
          <p:cNvSpPr>
            <a:spLocks noGrp="1"/>
          </p:cNvSpPr>
          <p:nvPr>
            <p:ph type="title"/>
          </p:nvPr>
        </p:nvSpPr>
        <p:spPr>
          <a:xfrm>
            <a:off x="904874" y="450623"/>
            <a:ext cx="9448801" cy="1264273"/>
          </a:xfrm>
        </p:spPr>
        <p:txBody>
          <a:bodyPr>
            <a:normAutofit/>
          </a:bodyPr>
          <a:lstStyle/>
          <a:p>
            <a:r>
              <a:rPr lang="en-GB" b="1" dirty="0">
                <a:latin typeface="Eras Bold ITC" panose="020B0907030504020204" pitchFamily="34" charset="0"/>
                <a:ea typeface="Cambria Math"/>
              </a:rPr>
              <a:t>WHAT IS AN ER MODEL ?                 </a:t>
            </a:r>
            <a:r>
              <a:rPr lang="en-GB" b="1" dirty="0">
                <a:latin typeface="Eras Bold ITC" panose="020B0907030504020204" pitchFamily="34" charset="0"/>
              </a:rPr>
              <a:t>   </a:t>
            </a:r>
          </a:p>
        </p:txBody>
      </p:sp>
      <p:sp>
        <p:nvSpPr>
          <p:cNvPr id="3" name="Content Placeholder 2">
            <a:extLst>
              <a:ext uri="{FF2B5EF4-FFF2-40B4-BE49-F238E27FC236}">
                <a16:creationId xmlns:a16="http://schemas.microsoft.com/office/drawing/2014/main" id="{1DE82C35-4439-40A3-A1DB-2DA903DC48E5}"/>
              </a:ext>
            </a:extLst>
          </p:cNvPr>
          <p:cNvSpPr>
            <a:spLocks noGrp="1"/>
          </p:cNvSpPr>
          <p:nvPr>
            <p:ph idx="1"/>
          </p:nvPr>
        </p:nvSpPr>
        <p:spPr>
          <a:xfrm>
            <a:off x="685800" y="1648221"/>
            <a:ext cx="10820400" cy="4570464"/>
          </a:xfrm>
        </p:spPr>
        <p:txBody>
          <a:bodyPr vert="horz" lIns="91440" tIns="45720" rIns="91440" bIns="45720" rtlCol="0" anchor="t">
            <a:normAutofit/>
          </a:bodyPr>
          <a:lstStyle/>
          <a:p>
            <a:pPr marL="0" indent="0" algn="just">
              <a:buNone/>
            </a:pPr>
            <a:endParaRPr lang="en-GB" dirty="0"/>
          </a:p>
          <a:p>
            <a:pPr algn="just"/>
            <a:r>
              <a:rPr lang="en-GB" dirty="0">
                <a:ea typeface="+mn-lt"/>
                <a:cs typeface="+mn-lt"/>
              </a:rPr>
              <a:t>ER model stands for an Entity-Relationship model. It is a high-level data model. This model is used to define the data elements and relationship for a specified system.</a:t>
            </a:r>
            <a:endParaRPr lang="en-GB" dirty="0"/>
          </a:p>
          <a:p>
            <a:pPr algn="just"/>
            <a:r>
              <a:rPr lang="en-GB" dirty="0">
                <a:ea typeface="+mn-lt"/>
                <a:cs typeface="+mn-lt"/>
              </a:rPr>
              <a:t>It develops a conceptual design for the database. It also develops a very simple and easy to design view of data.</a:t>
            </a:r>
            <a:endParaRPr lang="en-GB" dirty="0"/>
          </a:p>
          <a:p>
            <a:pPr algn="just"/>
            <a:r>
              <a:rPr lang="en-GB" dirty="0">
                <a:ea typeface="+mn-lt"/>
                <a:cs typeface="+mn-lt"/>
              </a:rPr>
              <a:t>In ER </a:t>
            </a:r>
            <a:r>
              <a:rPr lang="en-GB" dirty="0" err="1">
                <a:ea typeface="+mn-lt"/>
                <a:cs typeface="+mn-lt"/>
              </a:rPr>
              <a:t>modeling</a:t>
            </a:r>
            <a:r>
              <a:rPr lang="en-GB" dirty="0">
                <a:ea typeface="+mn-lt"/>
                <a:cs typeface="+mn-lt"/>
              </a:rPr>
              <a:t>, the database structure is portrayed as a diagram called an entity-relationship diagram.</a:t>
            </a:r>
            <a:endParaRPr lang="en-GB" dirty="0"/>
          </a:p>
          <a:p>
            <a:pPr algn="just"/>
            <a:r>
              <a:rPr lang="en-GB" b="1" dirty="0">
                <a:ea typeface="+mn-lt"/>
                <a:cs typeface="+mn-lt"/>
              </a:rPr>
              <a:t>For example,</a:t>
            </a:r>
            <a:r>
              <a:rPr lang="en-GB" dirty="0">
                <a:ea typeface="+mn-lt"/>
                <a:cs typeface="+mn-lt"/>
              </a:rPr>
              <a:t> Suppose we design a school database. In this database, the student will be an entity with attributes like address, name, id, age, etc. The address can be another entity with attributes like city, street name, pin code, etc and there will be a relationship between them.</a:t>
            </a:r>
            <a:endParaRPr lang="en-GB" dirty="0"/>
          </a:p>
          <a:p>
            <a:endParaRPr lang="en-GB" dirty="0"/>
          </a:p>
        </p:txBody>
      </p:sp>
    </p:spTree>
    <p:extLst>
      <p:ext uri="{BB962C8B-B14F-4D97-AF65-F5344CB8AC3E}">
        <p14:creationId xmlns:p14="http://schemas.microsoft.com/office/powerpoint/2010/main" val="290517448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TC104033937[[fn=Vapor Trail]]</Template>
  <TotalTime>30</TotalTime>
  <Words>722</Words>
  <Application>Microsoft Office PowerPoint</Application>
  <PresentationFormat>Widescreen</PresentationFormat>
  <Paragraphs>70</Paragraphs>
  <Slides>11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Arial Rounded MT Bold</vt:lpstr>
      <vt:lpstr>Calibri</vt:lpstr>
      <vt:lpstr>Century Gothic</vt:lpstr>
      <vt:lpstr>Eras Bold ITC</vt:lpstr>
      <vt:lpstr>Eras Demi ITC</vt:lpstr>
      <vt:lpstr>Wingdings</vt:lpstr>
      <vt:lpstr>Vapor Trail</vt:lpstr>
      <vt:lpstr>TRAINING AND PLACEMENT SYSTEM</vt:lpstr>
      <vt:lpstr>GROUP DETAILS                           </vt:lpstr>
      <vt:lpstr>ABSTRACT                                     </vt:lpstr>
      <vt:lpstr>PowerPoint Presentation</vt:lpstr>
      <vt:lpstr> </vt:lpstr>
      <vt:lpstr>.</vt:lpstr>
      <vt:lpstr>WHAT IS A SCHEMA DIAGRAM?   </vt:lpstr>
      <vt:lpstr>SCHEMA DIAGRAM </vt:lpstr>
      <vt:lpstr>WHAT IS AN ER MODEL ?                    </vt:lpstr>
      <vt:lpstr>ER  DIAGRAM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𝙉𝙖𝙫𝙚𝙚𝙣 🤜🤛</cp:lastModifiedBy>
  <cp:revision>31</cp:revision>
  <dcterms:created xsi:type="dcterms:W3CDTF">2021-10-18T13:00:18Z</dcterms:created>
  <dcterms:modified xsi:type="dcterms:W3CDTF">2021-10-20T07:27:46Z</dcterms:modified>
</cp:coreProperties>
</file>