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0" r:id="rId8"/>
    <p:sldId id="281" r:id="rId9"/>
    <p:sldId id="282" r:id="rId10"/>
    <p:sldId id="283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24" autoAdjust="0"/>
  </p:normalViewPr>
  <p:slideViewPr>
    <p:cSldViewPr snapToGrid="0">
      <p:cViewPr>
        <p:scale>
          <a:sx n="52" d="100"/>
          <a:sy n="52" d="100"/>
        </p:scale>
        <p:origin x="1733" y="1090"/>
      </p:cViewPr>
      <p:guideLst/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FCD50D-240B-4202-BA15-9436303309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86A40-88CC-4CF8-A82C-0522A84173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78CE2-C833-4BFB-B646-A41BF50DD3DE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1F718-5D0C-484C-9E94-4002D1F60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6DE25-1D25-4297-ACEE-43B0A6165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06342-55CD-4F55-9921-27DD6E1BA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1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D0CA-A9EA-4786-92CB-50D9D9B29FEF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6772-94DE-41DD-845F-738AE05EE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2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86772-94DE-41DD-845F-738AE05EE9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2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fb8ba4605_6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fb8ba4605_6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E5F371-5525-435D-A976-3813CDC7E2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32B57-459F-4669-8A88-96A6A1E14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25" y="0"/>
            <a:ext cx="5758075" cy="539121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5394960" anchor="b"/>
          <a:lstStyle>
            <a:lvl1pPr>
              <a:lnSpc>
                <a:spcPct val="80000"/>
              </a:lnSpc>
              <a:defRPr sz="60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4472392-D2F6-424E-BA23-46AF83099F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926" y="5391215"/>
            <a:ext cx="5758074" cy="146678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49209FF-BA53-4DEA-823A-B6660FF16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for Product Launch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raphic 43">
            <a:extLst>
              <a:ext uri="{FF2B5EF4-FFF2-40B4-BE49-F238E27FC236}">
                <a16:creationId xmlns:a16="http://schemas.microsoft.com/office/drawing/2014/main" id="{D76CD6FD-D22D-437F-BDAE-7B3ECB0EF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9937" y="0"/>
            <a:ext cx="7462063" cy="6858000"/>
          </a:xfrm>
          <a:custGeom>
            <a:avLst/>
            <a:gdLst>
              <a:gd name="connsiteX0" fmla="*/ 2766060 w 5591365"/>
              <a:gd name="connsiteY0" fmla="*/ 1566101 h 5138737"/>
              <a:gd name="connsiteX1" fmla="*/ 658749 w 5591365"/>
              <a:gd name="connsiteY1" fmla="*/ 2875979 h 5138737"/>
              <a:gd name="connsiteX2" fmla="*/ 0 w 5591365"/>
              <a:gd name="connsiteY2" fmla="*/ 4702016 h 5138737"/>
              <a:gd name="connsiteX3" fmla="*/ 26670 w 5591365"/>
              <a:gd name="connsiteY3" fmla="*/ 5138738 h 5138737"/>
              <a:gd name="connsiteX4" fmla="*/ 2675763 w 5591365"/>
              <a:gd name="connsiteY4" fmla="*/ 5138738 h 5138737"/>
              <a:gd name="connsiteX5" fmla="*/ 2481072 w 5591365"/>
              <a:gd name="connsiteY5" fmla="*/ 4439984 h 5138737"/>
              <a:gd name="connsiteX6" fmla="*/ 2804636 w 5591365"/>
              <a:gd name="connsiteY6" fmla="*/ 3584734 h 5138737"/>
              <a:gd name="connsiteX7" fmla="*/ 3798570 w 5591365"/>
              <a:gd name="connsiteY7" fmla="*/ 2814257 h 5138737"/>
              <a:gd name="connsiteX8" fmla="*/ 5378101 w 5591365"/>
              <a:gd name="connsiteY8" fmla="*/ 4717352 h 5138737"/>
              <a:gd name="connsiteX9" fmla="*/ 4949381 w 5591365"/>
              <a:gd name="connsiteY9" fmla="*/ 5138642 h 5138737"/>
              <a:gd name="connsiteX10" fmla="*/ 5591366 w 5591365"/>
              <a:gd name="connsiteY10" fmla="*/ 5138642 h 5138737"/>
              <a:gd name="connsiteX11" fmla="*/ 5591366 w 5591365"/>
              <a:gd name="connsiteY11" fmla="*/ 0 h 5138737"/>
              <a:gd name="connsiteX12" fmla="*/ 5397056 w 5591365"/>
              <a:gd name="connsiteY12" fmla="*/ 0 h 5138737"/>
              <a:gd name="connsiteX13" fmla="*/ 4684681 w 5591365"/>
              <a:gd name="connsiteY13" fmla="*/ 595217 h 5138737"/>
              <a:gd name="connsiteX14" fmla="*/ 4254627 w 5591365"/>
              <a:gd name="connsiteY14" fmla="*/ 0 h 5138737"/>
              <a:gd name="connsiteX15" fmla="*/ 1910620 w 5591365"/>
              <a:gd name="connsiteY15" fmla="*/ 0 h 5138737"/>
              <a:gd name="connsiteX16" fmla="*/ 2018633 w 5591365"/>
              <a:gd name="connsiteY16" fmla="*/ 314039 h 5138737"/>
              <a:gd name="connsiteX17" fmla="*/ 2766060 w 5591365"/>
              <a:gd name="connsiteY17" fmla="*/ 1566101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91365" h="5138737">
                <a:moveTo>
                  <a:pt x="2766060" y="1566101"/>
                </a:moveTo>
                <a:cubicBezTo>
                  <a:pt x="1800416" y="1946243"/>
                  <a:pt x="1097947" y="2382869"/>
                  <a:pt x="658749" y="2875979"/>
                </a:cubicBezTo>
                <a:cubicBezTo>
                  <a:pt x="219551" y="3368993"/>
                  <a:pt x="0" y="3977735"/>
                  <a:pt x="0" y="4702016"/>
                </a:cubicBezTo>
                <a:cubicBezTo>
                  <a:pt x="0" y="4853178"/>
                  <a:pt x="9049" y="4998720"/>
                  <a:pt x="26670" y="5138738"/>
                </a:cubicBezTo>
                <a:lnTo>
                  <a:pt x="2675763" y="5138738"/>
                </a:lnTo>
                <a:cubicBezTo>
                  <a:pt x="2546033" y="4937951"/>
                  <a:pt x="2481072" y="4705065"/>
                  <a:pt x="2481072" y="4439984"/>
                </a:cubicBezTo>
                <a:cubicBezTo>
                  <a:pt x="2481072" y="4136898"/>
                  <a:pt x="2588990" y="3851815"/>
                  <a:pt x="2804636" y="3584734"/>
                </a:cubicBezTo>
                <a:cubicBezTo>
                  <a:pt x="3020378" y="3317653"/>
                  <a:pt x="3351657" y="3060764"/>
                  <a:pt x="3798570" y="2814257"/>
                </a:cubicBezTo>
                <a:lnTo>
                  <a:pt x="5378101" y="4717352"/>
                </a:lnTo>
                <a:cubicBezTo>
                  <a:pt x="5225510" y="4879181"/>
                  <a:pt x="5082635" y="5019580"/>
                  <a:pt x="4949381" y="5138642"/>
                </a:cubicBezTo>
                <a:lnTo>
                  <a:pt x="5591366" y="5138642"/>
                </a:lnTo>
                <a:lnTo>
                  <a:pt x="5591366" y="0"/>
                </a:lnTo>
                <a:lnTo>
                  <a:pt x="5397056" y="0"/>
                </a:lnTo>
                <a:cubicBezTo>
                  <a:pt x="5226368" y="200978"/>
                  <a:pt x="4988910" y="399383"/>
                  <a:pt x="4684681" y="595217"/>
                </a:cubicBezTo>
                <a:cubicBezTo>
                  <a:pt x="4507230" y="377000"/>
                  <a:pt x="4364070" y="178689"/>
                  <a:pt x="4254627" y="0"/>
                </a:cubicBezTo>
                <a:lnTo>
                  <a:pt x="1910620" y="0"/>
                </a:lnTo>
                <a:cubicBezTo>
                  <a:pt x="1941005" y="105728"/>
                  <a:pt x="1976914" y="210407"/>
                  <a:pt x="2018633" y="314039"/>
                </a:cubicBezTo>
                <a:cubicBezTo>
                  <a:pt x="2172748" y="696754"/>
                  <a:pt x="2421922" y="1114044"/>
                  <a:pt x="2766060" y="15661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8A071-1D5B-4870-BDE1-3D7860940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4D3E7-34AF-4BBC-820B-B9D5B558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35B180-197F-4655-9DF9-6F97871F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E411CF-DDD5-47E6-AE48-6E78CED74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CE1B6-B343-4CB0-8870-8F3029C9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3058235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DF789-75CD-4A82-A55E-B3FA178A94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531" y="521208"/>
            <a:ext cx="10302551" cy="535197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148E7C4-0020-4D4D-98B4-CF74932ABA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83" y="1584731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661FBF8-345F-44C0-8E07-2ADA2912E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78239" y="1530267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443AAEC-2D13-4AEA-B6F3-64CD19F53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8031" y="1798653"/>
            <a:ext cx="3365018" cy="10255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E645377D-2B37-46EC-85C8-CA0175FE7C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8439" y="1584731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2BEF198A-8B55-4495-8E2C-7353D5ECB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2399" y="1530267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1789F23-CF61-46B6-8E1F-7AB61D2742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2191" y="1798653"/>
            <a:ext cx="3365018" cy="10255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F3E1A50-0136-4F59-B77E-5F459F00AF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1982" y="3058235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0D867EC1-9F32-4507-9D3D-FD5C7065FB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68798" y="3025216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73B4FE0-4DD8-43E5-A806-A3B5C60656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68590" y="3293602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9B6558B-2AB2-4BB0-B77C-1E54894F06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8438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AF68C32-9E9C-41F0-9ACB-81A5B8E061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12958" y="3025216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B4555F9F-B048-4A3C-B1BD-6092008CEC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12750" y="3293602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F587FCAF-B449-43EB-AE84-1BF56D4ADA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C2A235B5-899D-4620-B89E-715B10591A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3951" y="4494630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7EA8C6DF-B88C-428A-90D8-86C317465F2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3743" y="4763016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0C1B-BDF6-473C-82EC-3298F22A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3231-43C6-49F7-B336-0E3A56D6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B9FC-FE60-4D5B-A7C5-BE8486B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8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E419E45-DB97-4DFC-BDE1-B4AD51B0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81C62C9-FFA2-4AEE-8FC3-A4DAEFE27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AA5994-F868-4A06-B33A-66C8B51E9E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7C33-5A7A-4AED-9A52-3C23B79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D258-4C4D-43B4-8A76-71FB3C4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B112-1E48-4647-82C7-DB5A1769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7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Foc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11">
            <a:extLst>
              <a:ext uri="{FF2B5EF4-FFF2-40B4-BE49-F238E27FC236}">
                <a16:creationId xmlns:a16="http://schemas.microsoft.com/office/drawing/2014/main" id="{EC3DDEF0-31D2-4F9A-BC90-624839FC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52DBD-FCE3-4200-8796-599AD76DB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862" y="894716"/>
            <a:ext cx="10515600" cy="495300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4275A5D8-FFDD-4BA1-A19F-78CC721D9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915" y="2215197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0916AEE1-7FDC-405E-B7F8-C3A7FEBD0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0707" y="2637562"/>
            <a:ext cx="4376489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244466E-4E38-43BC-A275-2E83B59875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464" y="2215196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BDF3609D-E7F8-453C-B1CF-2E48118DE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3945" y="2637561"/>
            <a:ext cx="4376490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B6E9-9794-42AA-BDE2-2F9DF18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9A997-FE21-4068-BD9C-7510BF6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42B91-07C6-4985-8E15-8D98F1A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We Get The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1">
            <a:extLst>
              <a:ext uri="{FF2B5EF4-FFF2-40B4-BE49-F238E27FC236}">
                <a16:creationId xmlns:a16="http://schemas.microsoft.com/office/drawing/2014/main" id="{F35C7915-2A65-44A0-8407-F3A9430EA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257D4-C810-4CFA-8B86-45EE05E1B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869" y="893674"/>
            <a:ext cx="10515600" cy="495300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3C10DEF-E8ED-436F-B228-86D73E3D45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5100" y="2216238"/>
            <a:ext cx="360419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4CD509E6-3210-4BEC-B28E-BFF3CBD21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93" y="2638603"/>
            <a:ext cx="360382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8D55AF8-203B-4573-910D-40DAA7E391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6540" y="2216238"/>
            <a:ext cx="360419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AD2DFF4B-F817-4BFC-B12F-1E0457EF07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6333" y="2638603"/>
            <a:ext cx="360382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8EFF5B-8675-4033-9576-3B84EED6C6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07980" y="2216238"/>
            <a:ext cx="338761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47FAE44-E9F0-4F90-9E79-AFB6CE26F4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772" y="2638603"/>
            <a:ext cx="3387265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B9BDF-11CB-4EA0-B2E4-1CD82B6E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0558-56C3-4F42-A159-12BF887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1AB6-67A9-4FEE-98C9-495A1CCB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7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5036E8E-72DC-4FB2-BC8F-CA1AD2F3B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0"/>
            <a:ext cx="6095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E96FC-B47B-4DA1-9369-B765A705FA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287" y="2068863"/>
            <a:ext cx="4594823" cy="557552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8800B990-833E-4C0D-A433-B21CF9A79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287" y="2626414"/>
            <a:ext cx="4259684" cy="285999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7627E8A-9EB4-41E2-8847-B5BDD7F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2D8A98-3508-4B88-A239-BBFF76D51F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C103218-0175-45B7-900A-DF77A2CC6B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F1478D8-A909-4307-9777-531032CF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  <a:solidFill>
            <a:schemeClr val="accent1">
              <a:lumMod val="50000"/>
              <a:alpha val="9000"/>
            </a:schemeClr>
          </a:solidFill>
        </p:spPr>
        <p:txBody>
          <a:bodyPr lIns="365760" bIns="182880"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3DDC16-EF3C-4507-A82A-86B1B82C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  <a:solidFill>
            <a:schemeClr val="accent1">
              <a:lumMod val="50000"/>
              <a:alpha val="9000"/>
            </a:schemeClr>
          </a:solidFill>
        </p:spPr>
        <p:txBody>
          <a:bodyPr rIns="594360" bIns="18288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9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1E42000-EF35-469E-8324-0C7BD97E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FEB11-3B93-4C0A-A820-D5B092929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575851" cy="4210387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68680" bIns="182880" anchor="b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CE695F7E-76BA-4A5F-9C71-C47DD1B567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210388"/>
            <a:ext cx="5575849" cy="2118216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6E471-F864-4D68-9682-2E010837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  <a:solidFill>
            <a:schemeClr val="accent1">
              <a:lumMod val="50000"/>
              <a:alpha val="9000"/>
            </a:schemeClr>
          </a:solidFill>
        </p:spPr>
        <p:txBody>
          <a:bodyPr lIns="850392" bIns="13716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2384D-15A3-4765-AA16-FD8F27E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  <a:solidFill>
            <a:schemeClr val="accent1">
              <a:lumMod val="50000"/>
              <a:alpha val="9000"/>
            </a:schemeClr>
          </a:solidFill>
        </p:spPr>
        <p:txBody>
          <a:bodyPr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EB306-C51D-4724-AA0E-9EFA95D6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  <a:solidFill>
            <a:schemeClr val="accent1">
              <a:lumMod val="50000"/>
              <a:alpha val="9000"/>
            </a:schemeClr>
          </a:solidFill>
        </p:spPr>
        <p:txBody>
          <a:bodyPr rIns="585216"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46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585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CBA8-B670-42D7-A41A-9EEF34539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826" y="1209670"/>
            <a:ext cx="5135764" cy="495300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74CE58-DADF-49AA-ACA2-255E4E0CEF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8065E7-24BC-4E6E-B716-10D3EFBE36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9826" y="1789866"/>
            <a:ext cx="5135764" cy="357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buNone/>
              <a:defRPr sz="18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10BB-89E8-42E9-835D-08D37EE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AC4F-C5EE-4991-A325-A93AAFB4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7D8A0-22D0-4A0F-9295-1F6FA4AA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B531-EB7A-4EBE-8F44-25261902B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63" y="986268"/>
            <a:ext cx="2893813" cy="1034385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546163CD-B898-4FBF-A465-61F3E3E87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1407" y="699461"/>
            <a:ext cx="6547507" cy="155201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661CDF2-6D55-4CB0-89A5-D6E2B7AA89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993571"/>
            <a:ext cx="12192000" cy="38644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5E9E-378B-4941-AEA1-E4C3CD1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  <a:solidFill>
            <a:schemeClr val="accent6">
              <a:alpha val="7000"/>
            </a:schemeClr>
          </a:solidFill>
        </p:spPr>
        <p:txBody>
          <a:bodyPr lIns="841248" bIns="13716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291-B9AF-4251-9B9C-43126377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  <a:solidFill>
            <a:schemeClr val="accent6">
              <a:alpha val="7000"/>
            </a:schemeClr>
          </a:solidFill>
        </p:spPr>
        <p:txBody>
          <a:bodyPr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7E80-C904-497A-A70B-BB9ADEB3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  <a:solidFill>
            <a:schemeClr val="accent6">
              <a:alpha val="7000"/>
            </a:schemeClr>
          </a:solidFill>
        </p:spPr>
        <p:txBody>
          <a:bodyPr rIns="576072"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8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64E0E-E550-49C2-B38B-9C648C6A5B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B791D-4947-41E3-B728-76AB29D7C5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71176" y="0"/>
            <a:ext cx="4020824" cy="2300397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Ins="822960" anchor="b"/>
          <a:lstStyle>
            <a:lvl1pPr>
              <a:lnSpc>
                <a:spcPct val="80000"/>
              </a:lnSpc>
              <a:defRPr sz="4800" cap="all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3B94FF5B-17D8-4363-BD43-E7FFC770F6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76" y="2300396"/>
            <a:ext cx="4020824" cy="4557603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840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C985EDE1-FE1A-4043-AB3E-E13190B7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8FCAF0-1279-48CD-BFE0-EFED8A677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22081"/>
            <a:ext cx="10515600" cy="495300"/>
          </a:xfrm>
          <a:prstGeom prst="rect">
            <a:avLst/>
          </a:prstGeom>
        </p:spPr>
        <p:txBody>
          <a:bodyPr anchor="ctr"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AD25-9222-493C-B78E-39CBE372C9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3862" y="2025650"/>
            <a:ext cx="10580888" cy="4005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DEB8E-59E0-4561-A350-0EDC248A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F8B16-6E70-48F1-ABCB-F2148C8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E72C9-BAB9-4BA3-B9CD-76AF01FE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13D239-DB55-46D9-B88F-C809680A2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398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9D5FC72-7358-4D0F-9641-569FD46E3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193" y="546310"/>
            <a:ext cx="7121174" cy="495301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33C1F73-10F3-4E1E-9979-32DF285843B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7725" y="1528474"/>
            <a:ext cx="6450013" cy="41287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B65BE-7BDE-4397-B2E2-054F84A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D511C-2385-406C-93EF-6DBAA0E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2731805-E2BE-413D-92F8-D2E87559B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3398" y="0"/>
            <a:ext cx="403860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D6116-4671-4C7B-A118-E31B13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650337A3-2F47-4D9A-B240-572DD3AE3F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3DDD687-62AC-4FD3-A6C3-9857FD318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970123" cy="4684719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anchor="b"/>
          <a:lstStyle>
            <a:lvl1pPr>
              <a:lnSpc>
                <a:spcPct val="80000"/>
              </a:lnSpc>
              <a:spcBef>
                <a:spcPts val="1000"/>
              </a:spcBef>
              <a:defRPr sz="4000" cap="all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2DB0EA3-58EE-48BD-8592-2D27FEC19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684719"/>
            <a:ext cx="5970123" cy="2173281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tIns="18288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E4EC-869C-4BBF-B0EC-C2DCA314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93A8E-14B8-4534-832A-F3787F73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66EFA-EBB1-46E4-BC21-6BD36CB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E2DC116-1C4B-4BAE-B1C8-8EA04BBB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22" y="0"/>
            <a:ext cx="6221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_4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aphic 31">
            <a:extLst>
              <a:ext uri="{FF2B5EF4-FFF2-40B4-BE49-F238E27FC236}">
                <a16:creationId xmlns:a16="http://schemas.microsoft.com/office/drawing/2014/main" id="{CF0790E0-1B60-43FC-9885-BE17713C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34" name="Graphic 31">
              <a:extLst>
                <a:ext uri="{FF2B5EF4-FFF2-40B4-BE49-F238E27FC236}">
                  <a16:creationId xmlns:a16="http://schemas.microsoft.com/office/drawing/2014/main" id="{34F66DF3-E60A-4AA6-B3DB-F4D6D7BB0CA2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Graphic 31">
              <a:extLst>
                <a:ext uri="{FF2B5EF4-FFF2-40B4-BE49-F238E27FC236}">
                  <a16:creationId xmlns:a16="http://schemas.microsoft.com/office/drawing/2014/main" id="{EE7F6774-879D-4323-A44D-99E0E5F5A719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30753C-2041-4585-A2AE-13937CA09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862" y="524565"/>
            <a:ext cx="10941728" cy="576447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5EA5C7E-24B9-4B88-95BD-424B41B489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4172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A4C2DF15-CF4F-4138-B50F-1BF33309B4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170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76B399A-F991-43E9-ACD8-BEE6C345D7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170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B1EB9900-27EA-4146-A3BC-990DAA7362E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582316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F295B36C-312A-4F68-8785-926AF39DEC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82314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5A69567D-C005-4D58-8A97-3779831CA0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2314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64FE9303-BBC0-4C8D-B7AB-5CD3E76A981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20462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A8A35E4-E339-4851-8E87-ADD5A47D8B7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0460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6C1B6D-3302-4939-ABCB-D64D49E0C0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0460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3BE0235D-B66F-4F0B-A4C1-5F7D63C93E9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58606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B1DD411-2914-4927-88D8-49C5F77DBF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58604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D913D89D-8800-41B2-9284-538E008D44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58604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141C-4594-45E3-A576-83731131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24755-F827-42EA-8E6C-044C8D7B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C860E-9305-4F6A-96A9-2F014B27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_8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aphic 31">
            <a:extLst>
              <a:ext uri="{FF2B5EF4-FFF2-40B4-BE49-F238E27FC236}">
                <a16:creationId xmlns:a16="http://schemas.microsoft.com/office/drawing/2014/main" id="{1E04AE1B-EA25-4B01-8936-C5A4E253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20" name="Graphic 31">
              <a:extLst>
                <a:ext uri="{FF2B5EF4-FFF2-40B4-BE49-F238E27FC236}">
                  <a16:creationId xmlns:a16="http://schemas.microsoft.com/office/drawing/2014/main" id="{22105375-AFBE-4CFC-B01F-D4EDF8518F26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31">
              <a:extLst>
                <a:ext uri="{FF2B5EF4-FFF2-40B4-BE49-F238E27FC236}">
                  <a16:creationId xmlns:a16="http://schemas.microsoft.com/office/drawing/2014/main" id="{0E3207F4-D40C-44E6-8726-1386115F5870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C1735E-0205-42E3-A5CB-FC6DF991AC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8829" y="523748"/>
            <a:ext cx="10515600" cy="55679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92A77282-5267-4F71-A0BF-DF82ED909EC1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620451" y="152059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3EA4E6FE-F090-4542-81C0-C6D241E7468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91631" y="267305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99767A9-AC54-4743-BBA3-FB9452700C7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291631" y="3148500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9" name="Picture Placeholder 9">
            <a:extLst>
              <a:ext uri="{FF2B5EF4-FFF2-40B4-BE49-F238E27FC236}">
                <a16:creationId xmlns:a16="http://schemas.microsoft.com/office/drawing/2014/main" id="{E8AE39FE-294D-4DF3-8C81-E1072C74809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119392" y="152059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1707D82F-527A-4E2B-A75C-1AAA60F6634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91533" y="267414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5BBF407E-9CF1-4FD6-B672-644EDFEDD63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791533" y="3149590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1A3ECF3D-730A-4424-B01D-D8F4C0DA9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549002" y="152059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225B5D42-F20D-409F-8623-A64142EC2C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23796" y="266787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D20F4DBB-A572-46A8-A5B4-3BA6B7FC2B4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23796" y="3143315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1" name="Picture Placeholder 9">
            <a:extLst>
              <a:ext uri="{FF2B5EF4-FFF2-40B4-BE49-F238E27FC236}">
                <a16:creationId xmlns:a16="http://schemas.microsoft.com/office/drawing/2014/main" id="{91595987-3A61-4A00-9863-883E32AD8340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74860" y="152059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id="{B38C024F-59AC-4BC0-9508-BEBF057E1A9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846039" y="266691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BDB9CAD8-A37F-40F0-9C11-F79C660A79D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846039" y="3142355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4CC2980B-7671-4F8C-BADD-CF2C88294E8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620451" y="3853061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962E00C-0CE9-4ED2-8C51-91478F7776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91631" y="500552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285E7C77-6013-467F-AA0B-DB65984B25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1631" y="5480965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7D6F633A-FD80-4D2C-8476-8100D39C6B6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19392" y="3853061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534B036E-ECDB-4305-8A01-66F6D547169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91533" y="500661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1" name="Text Placeholder 17">
            <a:extLst>
              <a:ext uri="{FF2B5EF4-FFF2-40B4-BE49-F238E27FC236}">
                <a16:creationId xmlns:a16="http://schemas.microsoft.com/office/drawing/2014/main" id="{F074C60B-FADB-4F44-B718-C0687D1D436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791533" y="5482055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A34BA53B-3CF1-462B-979A-000E74575C1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549002" y="3853061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B1AAC15F-0501-4CB6-BA46-F9C01D493E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23796" y="500033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2C0B84A3-071D-46B3-B912-276ED1F152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23796" y="5475780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447CE363-8048-45D8-BC95-4E89354EF49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174860" y="3853061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EEB77DBC-08C4-4B28-9828-33089140761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846039" y="499937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C4D2FA18-AB3C-482C-AA57-12C2463265A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846039" y="5474820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FF793-7D5A-4D82-9EB0-6D4ED7DE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E964-1EA4-4134-AB68-1D15122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AF8D0-8415-4A9D-B4F5-92650ECA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C545-ABF3-4111-9C70-0C513622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851B-24D4-40F7-88DA-C06AE170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7E50-40B2-4772-B85C-0CC91BEBC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9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C9EB796-3441-D6AE-2101-C1B82BE7DB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40701852-AE6C-4783-8DBD-B0CBAC1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963" y="460208"/>
            <a:ext cx="6096000" cy="3626583"/>
          </a:xfrm>
        </p:spPr>
        <p:txBody>
          <a:bodyPr/>
          <a:lstStyle/>
          <a:p>
            <a:r>
              <a:rPr lang="en-GB" noProof="0" dirty="0"/>
              <a:t>Localized Speech-to-Text for </a:t>
            </a:r>
            <a:br>
              <a:rPr lang="en-GB" noProof="0" dirty="0"/>
            </a:br>
            <a:r>
              <a:rPr lang="en-GB" noProof="0" dirty="0"/>
              <a:t>Inclusive Learning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49F6AF1-A89E-415F-93B2-6E9E72D0D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3926" y="5391215"/>
            <a:ext cx="5758074" cy="1466785"/>
          </a:xfrm>
        </p:spPr>
        <p:txBody>
          <a:bodyPr/>
          <a:lstStyle/>
          <a:p>
            <a:r>
              <a:rPr lang="en-US" dirty="0"/>
              <a:t>Pranav H – BL.EN.U4AIE21105</a:t>
            </a:r>
          </a:p>
          <a:p>
            <a:r>
              <a:rPr lang="en-US" dirty="0"/>
              <a:t>Mayank Pandey – BL.EN.U4AIE21079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3CD0F96C-C036-4A88-B85A-765408F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224A1F6-21F4-4A67-8DDD-53AC739DF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75" y="0"/>
            <a:ext cx="5981700" cy="6858000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EB5879-0828-7EBD-F2B0-0D6767F414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064" y="5090152"/>
            <a:ext cx="4590899" cy="15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40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id="{E090A498-0B4A-1D7F-7EE0-40780A81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31">
            <a:extLst>
              <a:ext uri="{FF2B5EF4-FFF2-40B4-BE49-F238E27FC236}">
                <a16:creationId xmlns:a16="http://schemas.microsoft.com/office/drawing/2014/main" id="{FE58CE81-79F8-4E88-A7B1-6103D70D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86" y="992400"/>
            <a:ext cx="6559384" cy="495300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104D264-19F5-47BB-9134-C9A3CEBC78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5428" y="1786691"/>
            <a:ext cx="8632115" cy="35772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Literature Review</a:t>
            </a:r>
          </a:p>
          <a:p>
            <a:r>
              <a:rPr lang="en-US" sz="2000" dirty="0"/>
              <a:t>		a)</a:t>
            </a:r>
            <a:r>
              <a:rPr lang="en-GB" sz="2000" dirty="0"/>
              <a:t> Communication-efficient Personalized Federated Learning For Speech-to-text Tasks</a:t>
            </a:r>
          </a:p>
          <a:p>
            <a:r>
              <a:rPr lang="en-IN" sz="2000" dirty="0"/>
              <a:t>                        b) </a:t>
            </a:r>
            <a:r>
              <a:rPr lang="en-GB" sz="2000" dirty="0"/>
              <a:t>Performance Evaluation of Keyword Extraction Techniques and Stop Word Lists on Speech-To-Text Corpus</a:t>
            </a:r>
            <a:r>
              <a:rPr lang="en-IN" sz="2000" dirty="0"/>
              <a:t> 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4D5E-27CA-4C1F-A2EC-760AE93F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08453B12-6818-452E-8213-837B2C23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7101" y="0"/>
            <a:ext cx="3644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94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Placeholder 10">
            <a:extLst>
              <a:ext uri="{FF2B5EF4-FFF2-40B4-BE49-F238E27FC236}">
                <a16:creationId xmlns:a16="http://schemas.microsoft.com/office/drawing/2014/main" id="{64A021F5-0A5C-E1B5-FA4D-308EF179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7000"/>
            </a:schemeClr>
          </a:solidFill>
        </p:spPr>
      </p:pic>
      <p:sp>
        <p:nvSpPr>
          <p:cNvPr id="34" name="Title 33">
            <a:extLst>
              <a:ext uri="{FF2B5EF4-FFF2-40B4-BE49-F238E27FC236}">
                <a16:creationId xmlns:a16="http://schemas.microsoft.com/office/drawing/2014/main" id="{FFDFC4E2-C9DE-4F2E-A89C-715209C0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63" y="986268"/>
            <a:ext cx="2893813" cy="103438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6E7A249-5611-42FD-975D-23A8754CD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1407" y="699461"/>
            <a:ext cx="6547507" cy="1552015"/>
          </a:xfrm>
        </p:spPr>
        <p:txBody>
          <a:bodyPr/>
          <a:lstStyle/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 a users speech to text locally on device without the use of any cloud or external processing.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367CEC9A-8576-05CA-1306-C626910E4B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819" r="7819"/>
          <a:stretch>
            <a:fillRect/>
          </a:stretch>
        </p:blipFill>
        <p:spPr>
          <a:xfrm>
            <a:off x="5817" y="3006921"/>
            <a:ext cx="12186183" cy="3862586"/>
          </a:xfrm>
        </p:spPr>
      </p:pic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BBC93620-3BA3-4FD1-FF7F-C81A55A9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42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0">
            <a:extLst>
              <a:ext uri="{FF2B5EF4-FFF2-40B4-BE49-F238E27FC236}">
                <a16:creationId xmlns:a16="http://schemas.microsoft.com/office/drawing/2014/main" id="{F3C715D6-A33B-B614-A34B-F2435C45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538514"/>
            <a:ext cx="12192000" cy="5319486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72959FDF-4737-4BEB-9D35-6DB8A671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22081"/>
            <a:ext cx="10515600" cy="495300"/>
          </a:xfrm>
        </p:spPr>
        <p:txBody>
          <a:bodyPr/>
          <a:lstStyle/>
          <a:p>
            <a:r>
              <a:rPr lang="en-GB" sz="3200" dirty="0"/>
              <a:t>Communication-efficient Personalized Federated Learning For Speech-to-text Tasks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F397-7374-4541-A1A2-828BE4A7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5046EE-603F-582E-6034-361A2FC7062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3"/>
          <a:srcRect l="2262" t="5779" r="2143"/>
          <a:stretch/>
        </p:blipFill>
        <p:spPr>
          <a:xfrm>
            <a:off x="268514" y="1723788"/>
            <a:ext cx="11654972" cy="4496037"/>
          </a:xfrm>
        </p:spPr>
      </p:pic>
    </p:spTree>
    <p:extLst>
      <p:ext uri="{BB962C8B-B14F-4D97-AF65-F5344CB8AC3E}">
        <p14:creationId xmlns:p14="http://schemas.microsoft.com/office/powerpoint/2010/main" val="29365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0">
            <a:extLst>
              <a:ext uri="{FF2B5EF4-FFF2-40B4-BE49-F238E27FC236}">
                <a16:creationId xmlns:a16="http://schemas.microsoft.com/office/drawing/2014/main" id="{F3C715D6-A33B-B614-A34B-F2435C45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538514"/>
            <a:ext cx="12192000" cy="5319486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72959FDF-4737-4BEB-9D35-6DB8A671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22081"/>
            <a:ext cx="10515600" cy="495300"/>
          </a:xfrm>
        </p:spPr>
        <p:txBody>
          <a:bodyPr/>
          <a:lstStyle/>
          <a:p>
            <a:r>
              <a:rPr lang="en-GB" sz="3200" dirty="0"/>
              <a:t>Communication-efficient Personalized Federated Learning For Speech-to-text Tasks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F397-7374-4541-A1A2-828BE4A7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4D3C-A48C-CEDD-9ED0-8B423C723F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874" y="2025648"/>
            <a:ext cx="4590582" cy="408486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 :</a:t>
            </a:r>
            <a:b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&amp; Model Training.</a:t>
            </a:r>
          </a:p>
          <a:p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Tier Approach :</a:t>
            </a:r>
          </a:p>
          <a:p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– FEDMEM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/ On Device - FEDLORA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8F73F248-53D5-C0CD-D800-E1BCF2B25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7" t="5779" r="4472"/>
          <a:stretch/>
        </p:blipFill>
        <p:spPr>
          <a:xfrm>
            <a:off x="5174342" y="2641792"/>
            <a:ext cx="6879772" cy="277297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B70EF7-92D6-1FDA-BDE4-1F91140B4105}"/>
              </a:ext>
            </a:extLst>
          </p:cNvPr>
          <p:cNvSpPr txBox="1">
            <a:spLocks/>
          </p:cNvSpPr>
          <p:nvPr/>
        </p:nvSpPr>
        <p:spPr>
          <a:xfrm>
            <a:off x="357384" y="2025648"/>
            <a:ext cx="4679072" cy="38095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FEDMEM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global model equipped with a k-nearest-neighbour (KNN) classifier that captures client-specific distributional shifts to achieve personalization.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FEDMEM employs client-specific memorization retrieval for personalization to address data heterogeneity.</a:t>
            </a:r>
          </a:p>
          <a:p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07EB2F-60ED-1268-5BB3-DD4822F9420D}"/>
              </a:ext>
            </a:extLst>
          </p:cNvPr>
          <p:cNvSpPr txBox="1">
            <a:spLocks/>
          </p:cNvSpPr>
          <p:nvPr/>
        </p:nvSpPr>
        <p:spPr>
          <a:xfrm>
            <a:off x="307988" y="2025648"/>
            <a:ext cx="4728468" cy="38095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FEDLORA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lightweight Low-Rank Adaptation (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module designed for efficient training of the global model. It is used for client-side tuning and interaction with the server to minimize communication overhead.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FEDLORA employs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the object to be interacted with and updated. The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tuning technique is used to efficiently train the global model.</a:t>
            </a:r>
          </a:p>
          <a:p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E959A0-0531-1B12-3B7A-206BB939E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873" y="6066201"/>
            <a:ext cx="2405776" cy="79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04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8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0">
            <a:extLst>
              <a:ext uri="{FF2B5EF4-FFF2-40B4-BE49-F238E27FC236}">
                <a16:creationId xmlns:a16="http://schemas.microsoft.com/office/drawing/2014/main" id="{F3C715D6-A33B-B614-A34B-F2435C45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538514"/>
            <a:ext cx="12192000" cy="5319486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72959FDF-4737-4BEB-9D35-6DB8A671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22081"/>
            <a:ext cx="10515600" cy="495300"/>
          </a:xfrm>
        </p:spPr>
        <p:txBody>
          <a:bodyPr/>
          <a:lstStyle/>
          <a:p>
            <a:r>
              <a:rPr lang="en-GB" sz="3200" dirty="0"/>
              <a:t>Communication-efficient Personalized Federated Learning For Speech-to-text Tasks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8B4517-680D-7BE0-2F40-C55E4630F210}"/>
              </a:ext>
            </a:extLst>
          </p:cNvPr>
          <p:cNvSpPr txBox="1">
            <a:spLocks noGrp="1"/>
          </p:cNvSpPr>
          <p:nvPr>
            <p:ph sz="quarter" idx="15"/>
          </p:nvPr>
        </p:nvSpPr>
        <p:spPr>
          <a:xfrm>
            <a:off x="703018" y="1938564"/>
            <a:ext cx="10580687" cy="413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b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Efficiency: FEDLORA employs a lightweight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for client-side tuning, which minimizes communication overhead during model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 FEDMEM uses a k-nearest-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classifier for client-specific memorization retrieval, which on augmented with FEDLORA at the individual level captures local distribution shifts and personalizing the global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The proposed approach is more scalable for large-scale settings, reducing communication overhead significantly compared to traditional methods.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443ABC-1F3B-B753-267C-DCBF0BFC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73" y="6066201"/>
            <a:ext cx="2405776" cy="791799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589F338-0860-352F-7462-9933BFF4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82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0">
            <a:extLst>
              <a:ext uri="{FF2B5EF4-FFF2-40B4-BE49-F238E27FC236}">
                <a16:creationId xmlns:a16="http://schemas.microsoft.com/office/drawing/2014/main" id="{F3C715D6-A33B-B614-A34B-F2435C45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538514"/>
            <a:ext cx="12192000" cy="5319486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72959FDF-4737-4BEB-9D35-6DB8A671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22081"/>
            <a:ext cx="10515600" cy="495300"/>
          </a:xfrm>
        </p:spPr>
        <p:txBody>
          <a:bodyPr/>
          <a:lstStyle/>
          <a:p>
            <a:r>
              <a:rPr lang="en-GB" sz="3200" dirty="0"/>
              <a:t>Communication-efficient Personalized Federated Learning For Speech-to-text Tasks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8B4517-680D-7BE0-2F40-C55E4630F210}"/>
              </a:ext>
            </a:extLst>
          </p:cNvPr>
          <p:cNvSpPr txBox="1">
            <a:spLocks noGrp="1"/>
          </p:cNvSpPr>
          <p:nvPr>
            <p:ph sz="quarter" idx="15"/>
          </p:nvPr>
        </p:nvSpPr>
        <p:spPr>
          <a:xfrm>
            <a:off x="703018" y="1938564"/>
            <a:ext cx="10580687" cy="3596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 Heterogeneity: Clients exhibit heterogeneous hardware capabilities, making it difficult to accommodate the requirements for whole-model training and communication.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 Heterogeneity: Speech data distribution exhibits severe heterogeneity (e.g., variations in environmental noise, accents, domains, microphone conditions), which can lead to parameter divergence.</a:t>
            </a:r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D959DF-C381-44BD-8A7D-0BBB241D8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73" y="6066201"/>
            <a:ext cx="2405776" cy="7917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76F4B-EC08-6FD5-F754-5F997231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48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4B226B7C-F0C1-CC60-0B39-AE95CFC3B8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V="1">
            <a:off x="0" y="0"/>
            <a:ext cx="12192000" cy="1538514"/>
          </a:xfrm>
          <a:prstGeom prst="rect">
            <a:avLst/>
          </a:prstGeom>
        </p:spPr>
      </p:pic>
      <p:sp>
        <p:nvSpPr>
          <p:cNvPr id="9" name="Title 24">
            <a:extLst>
              <a:ext uri="{FF2B5EF4-FFF2-40B4-BE49-F238E27FC236}">
                <a16:creationId xmlns:a16="http://schemas.microsoft.com/office/drawing/2014/main" id="{CB110185-C1B0-F516-6EAE-BEF3C998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5" y="17277"/>
            <a:ext cx="12139545" cy="1228850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Performance Evaluation of Keyword Extraction Techniques and Stop Word Lists on Speech-To-Text Corpus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4763E2A2-1014-75FE-AAE6-2E26BFAAE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92" y="1828800"/>
            <a:ext cx="11459289" cy="42770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B3830F-F36B-5F49-6586-1E7E6DDD054D}"/>
              </a:ext>
            </a:extLst>
          </p:cNvPr>
          <p:cNvSpPr txBox="1"/>
          <p:nvPr/>
        </p:nvSpPr>
        <p:spPr>
          <a:xfrm>
            <a:off x="259958" y="6103730"/>
            <a:ext cx="118429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Guda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B., Nuhu, B.K., </a:t>
            </a:r>
            <a:r>
              <a:rPr lang="en-US" sz="16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Agajo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 and Aliyu, I., 2023. Performance Evaluation of Keyword Extraction Techniques and Stop Word Lists on Speech-To-Text Corpus. </a:t>
            </a:r>
            <a:r>
              <a:rPr lang="en-US" sz="16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Int. Arab J. Inf. Technol.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20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pp.134-140.</a:t>
            </a:r>
            <a:endParaRPr lang="en-US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B332DA-F3AD-A2DE-7F57-F1534BE24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268" y="6424329"/>
            <a:ext cx="1161732" cy="433671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5EE1CC3-7D7D-5A8F-FA5B-390541DC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1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0">
            <a:extLst>
              <a:ext uri="{FF2B5EF4-FFF2-40B4-BE49-F238E27FC236}">
                <a16:creationId xmlns:a16="http://schemas.microsoft.com/office/drawing/2014/main" id="{842AF1CB-3C18-A6B2-7ABB-E38E4C21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DE03113-DE83-6743-6A01-42640BBDA823}"/>
              </a:ext>
            </a:extLst>
          </p:cNvPr>
          <p:cNvGrpSpPr/>
          <p:nvPr/>
        </p:nvGrpSpPr>
        <p:grpSpPr>
          <a:xfrm rot="3664989">
            <a:off x="-636066" y="1477433"/>
            <a:ext cx="7343508" cy="3351068"/>
            <a:chOff x="443291" y="1081912"/>
            <a:chExt cx="8257421" cy="3375320"/>
          </a:xfrm>
        </p:grpSpPr>
        <p:sp>
          <p:nvSpPr>
            <p:cNvPr id="24" name="Google Shape;1122;p31">
              <a:extLst>
                <a:ext uri="{FF2B5EF4-FFF2-40B4-BE49-F238E27FC236}">
                  <a16:creationId xmlns:a16="http://schemas.microsoft.com/office/drawing/2014/main" id="{EE8C4654-556F-8DE3-BF2F-D0EAFCF875A8}"/>
                </a:ext>
              </a:extLst>
            </p:cNvPr>
            <p:cNvSpPr/>
            <p:nvPr/>
          </p:nvSpPr>
          <p:spPr>
            <a:xfrm>
              <a:off x="443291" y="1081912"/>
              <a:ext cx="2128846" cy="2068847"/>
            </a:xfrm>
            <a:custGeom>
              <a:avLst/>
              <a:gdLst/>
              <a:ahLst/>
              <a:cxnLst/>
              <a:rect l="l" t="t" r="r" b="b"/>
              <a:pathLst>
                <a:path w="61737" h="59997" extrusionOk="0">
                  <a:moveTo>
                    <a:pt x="30874" y="1"/>
                  </a:moveTo>
                  <a:cubicBezTo>
                    <a:pt x="13852" y="1"/>
                    <a:pt x="1" y="13852"/>
                    <a:pt x="1" y="30859"/>
                  </a:cubicBezTo>
                  <a:lnTo>
                    <a:pt x="1" y="58765"/>
                  </a:lnTo>
                  <a:cubicBezTo>
                    <a:pt x="1" y="59443"/>
                    <a:pt x="554" y="59978"/>
                    <a:pt x="1214" y="59978"/>
                  </a:cubicBezTo>
                  <a:cubicBezTo>
                    <a:pt x="1874" y="59978"/>
                    <a:pt x="2427" y="59443"/>
                    <a:pt x="2427" y="58783"/>
                  </a:cubicBezTo>
                  <a:lnTo>
                    <a:pt x="2427" y="31412"/>
                  </a:lnTo>
                  <a:cubicBezTo>
                    <a:pt x="2427" y="15871"/>
                    <a:pt x="14667" y="2811"/>
                    <a:pt x="30190" y="2436"/>
                  </a:cubicBezTo>
                  <a:cubicBezTo>
                    <a:pt x="30407" y="2431"/>
                    <a:pt x="30624" y="2429"/>
                    <a:pt x="30840" y="2429"/>
                  </a:cubicBezTo>
                  <a:cubicBezTo>
                    <a:pt x="46497" y="2429"/>
                    <a:pt x="59292" y="15125"/>
                    <a:pt x="59310" y="30877"/>
                  </a:cubicBezTo>
                  <a:lnTo>
                    <a:pt x="59310" y="59996"/>
                  </a:lnTo>
                  <a:lnTo>
                    <a:pt x="61736" y="59996"/>
                  </a:lnTo>
                  <a:lnTo>
                    <a:pt x="61736" y="31448"/>
                  </a:lnTo>
                  <a:cubicBezTo>
                    <a:pt x="61736" y="14587"/>
                    <a:pt x="48461" y="402"/>
                    <a:pt x="31618" y="9"/>
                  </a:cubicBezTo>
                  <a:cubicBezTo>
                    <a:pt x="31369" y="4"/>
                    <a:pt x="31121" y="1"/>
                    <a:pt x="30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123;p31">
              <a:extLst>
                <a:ext uri="{FF2B5EF4-FFF2-40B4-BE49-F238E27FC236}">
                  <a16:creationId xmlns:a16="http://schemas.microsoft.com/office/drawing/2014/main" id="{8F90CBF5-7E52-4EEE-D062-186F96F7FFDE}"/>
                </a:ext>
              </a:extLst>
            </p:cNvPr>
            <p:cNvSpPr/>
            <p:nvPr/>
          </p:nvSpPr>
          <p:spPr>
            <a:xfrm>
              <a:off x="2486586" y="2244455"/>
              <a:ext cx="2128191" cy="2211880"/>
            </a:xfrm>
            <a:custGeom>
              <a:avLst/>
              <a:gdLst/>
              <a:ahLst/>
              <a:cxnLst/>
              <a:rect l="l" t="t" r="r" b="b"/>
              <a:pathLst>
                <a:path w="61718" h="64145" extrusionOk="0">
                  <a:moveTo>
                    <a:pt x="0" y="0"/>
                  </a:moveTo>
                  <a:lnTo>
                    <a:pt x="0" y="33294"/>
                  </a:lnTo>
                  <a:cubicBezTo>
                    <a:pt x="0" y="50316"/>
                    <a:pt x="13846" y="64144"/>
                    <a:pt x="30868" y="64144"/>
                  </a:cubicBezTo>
                  <a:cubicBezTo>
                    <a:pt x="47908" y="64144"/>
                    <a:pt x="61718" y="50316"/>
                    <a:pt x="61718" y="33294"/>
                  </a:cubicBezTo>
                  <a:lnTo>
                    <a:pt x="61718" y="0"/>
                  </a:lnTo>
                  <a:lnTo>
                    <a:pt x="59309" y="0"/>
                  </a:lnTo>
                  <a:lnTo>
                    <a:pt x="59309" y="33294"/>
                  </a:lnTo>
                  <a:cubicBezTo>
                    <a:pt x="59024" y="48800"/>
                    <a:pt x="46373" y="61218"/>
                    <a:pt x="30868" y="61218"/>
                  </a:cubicBezTo>
                  <a:cubicBezTo>
                    <a:pt x="15345" y="61218"/>
                    <a:pt x="2694" y="48800"/>
                    <a:pt x="2427" y="33294"/>
                  </a:cubicBezTo>
                  <a:lnTo>
                    <a:pt x="2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124;p31">
              <a:extLst>
                <a:ext uri="{FF2B5EF4-FFF2-40B4-BE49-F238E27FC236}">
                  <a16:creationId xmlns:a16="http://schemas.microsoft.com/office/drawing/2014/main" id="{DDD3975A-50B0-17AE-7F3C-1913EAE3D408}"/>
                </a:ext>
              </a:extLst>
            </p:cNvPr>
            <p:cNvSpPr/>
            <p:nvPr/>
          </p:nvSpPr>
          <p:spPr>
            <a:xfrm>
              <a:off x="4529226" y="1082222"/>
              <a:ext cx="2128846" cy="2068536"/>
            </a:xfrm>
            <a:custGeom>
              <a:avLst/>
              <a:gdLst/>
              <a:ahLst/>
              <a:cxnLst/>
              <a:rect l="l" t="t" r="r" b="b"/>
              <a:pathLst>
                <a:path w="61737" h="59988" extrusionOk="0">
                  <a:moveTo>
                    <a:pt x="30868" y="0"/>
                  </a:moveTo>
                  <a:cubicBezTo>
                    <a:pt x="13847" y="0"/>
                    <a:pt x="1" y="13846"/>
                    <a:pt x="1" y="30868"/>
                  </a:cubicBezTo>
                  <a:lnTo>
                    <a:pt x="1" y="59987"/>
                  </a:lnTo>
                  <a:lnTo>
                    <a:pt x="2427" y="59987"/>
                  </a:lnTo>
                  <a:lnTo>
                    <a:pt x="2427" y="30868"/>
                  </a:lnTo>
                  <a:cubicBezTo>
                    <a:pt x="2142" y="14970"/>
                    <a:pt x="14953" y="1927"/>
                    <a:pt x="30868" y="1927"/>
                  </a:cubicBezTo>
                  <a:cubicBezTo>
                    <a:pt x="46766" y="1927"/>
                    <a:pt x="59577" y="14970"/>
                    <a:pt x="59292" y="30868"/>
                  </a:cubicBezTo>
                  <a:lnTo>
                    <a:pt x="59292" y="59987"/>
                  </a:lnTo>
                  <a:lnTo>
                    <a:pt x="61736" y="59987"/>
                  </a:lnTo>
                  <a:lnTo>
                    <a:pt x="61736" y="30868"/>
                  </a:lnTo>
                  <a:cubicBezTo>
                    <a:pt x="61736" y="13846"/>
                    <a:pt x="47890" y="0"/>
                    <a:pt x="30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1125;p31">
              <a:extLst>
                <a:ext uri="{FF2B5EF4-FFF2-40B4-BE49-F238E27FC236}">
                  <a16:creationId xmlns:a16="http://schemas.microsoft.com/office/drawing/2014/main" id="{09D71D5D-F40F-06A9-FC79-8B713A1DA3A3}"/>
                </a:ext>
              </a:extLst>
            </p:cNvPr>
            <p:cNvSpPr/>
            <p:nvPr/>
          </p:nvSpPr>
          <p:spPr>
            <a:xfrm>
              <a:off x="6571900" y="2244455"/>
              <a:ext cx="2128812" cy="2212777"/>
            </a:xfrm>
            <a:custGeom>
              <a:avLst/>
              <a:gdLst/>
              <a:ahLst/>
              <a:cxnLst/>
              <a:rect l="l" t="t" r="r" b="b"/>
              <a:pathLst>
                <a:path w="61736" h="64171" extrusionOk="0">
                  <a:moveTo>
                    <a:pt x="0" y="0"/>
                  </a:moveTo>
                  <a:lnTo>
                    <a:pt x="0" y="32706"/>
                  </a:lnTo>
                  <a:cubicBezTo>
                    <a:pt x="0" y="49567"/>
                    <a:pt x="13275" y="63752"/>
                    <a:pt x="30119" y="64162"/>
                  </a:cubicBezTo>
                  <a:cubicBezTo>
                    <a:pt x="30367" y="64168"/>
                    <a:pt x="30615" y="64171"/>
                    <a:pt x="30862" y="64171"/>
                  </a:cubicBezTo>
                  <a:cubicBezTo>
                    <a:pt x="47885" y="64171"/>
                    <a:pt x="61736" y="50319"/>
                    <a:pt x="61736" y="33294"/>
                  </a:cubicBezTo>
                  <a:lnTo>
                    <a:pt x="61736" y="1213"/>
                  </a:lnTo>
                  <a:cubicBezTo>
                    <a:pt x="61736" y="535"/>
                    <a:pt x="61201" y="0"/>
                    <a:pt x="60522" y="0"/>
                  </a:cubicBezTo>
                  <a:cubicBezTo>
                    <a:pt x="59862" y="0"/>
                    <a:pt x="59309" y="535"/>
                    <a:pt x="59309" y="1213"/>
                  </a:cubicBezTo>
                  <a:lnTo>
                    <a:pt x="59309" y="32759"/>
                  </a:lnTo>
                  <a:cubicBezTo>
                    <a:pt x="59309" y="48282"/>
                    <a:pt x="47087" y="61361"/>
                    <a:pt x="31564" y="61718"/>
                  </a:cubicBezTo>
                  <a:cubicBezTo>
                    <a:pt x="31336" y="61723"/>
                    <a:pt x="31109" y="61726"/>
                    <a:pt x="30882" y="61726"/>
                  </a:cubicBezTo>
                  <a:cubicBezTo>
                    <a:pt x="15222" y="61726"/>
                    <a:pt x="2444" y="49036"/>
                    <a:pt x="2427" y="33294"/>
                  </a:cubicBezTo>
                  <a:lnTo>
                    <a:pt x="2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3556E8-98D7-8755-2614-C4899F467F00}"/>
              </a:ext>
            </a:extLst>
          </p:cNvPr>
          <p:cNvGrpSpPr/>
          <p:nvPr/>
        </p:nvGrpSpPr>
        <p:grpSpPr>
          <a:xfrm rot="14484560">
            <a:off x="-161326" y="2100971"/>
            <a:ext cx="7343508" cy="3351068"/>
            <a:chOff x="443291" y="1081912"/>
            <a:chExt cx="8257421" cy="3375320"/>
          </a:xfrm>
        </p:grpSpPr>
        <p:sp>
          <p:nvSpPr>
            <p:cNvPr id="29" name="Google Shape;1122;p31">
              <a:extLst>
                <a:ext uri="{FF2B5EF4-FFF2-40B4-BE49-F238E27FC236}">
                  <a16:creationId xmlns:a16="http://schemas.microsoft.com/office/drawing/2014/main" id="{8B88B0A0-776D-5A06-5AD2-DC3A1FB1CFD3}"/>
                </a:ext>
              </a:extLst>
            </p:cNvPr>
            <p:cNvSpPr/>
            <p:nvPr/>
          </p:nvSpPr>
          <p:spPr>
            <a:xfrm>
              <a:off x="443291" y="1081912"/>
              <a:ext cx="2128846" cy="2068847"/>
            </a:xfrm>
            <a:custGeom>
              <a:avLst/>
              <a:gdLst/>
              <a:ahLst/>
              <a:cxnLst/>
              <a:rect l="l" t="t" r="r" b="b"/>
              <a:pathLst>
                <a:path w="61737" h="59997" extrusionOk="0">
                  <a:moveTo>
                    <a:pt x="30874" y="1"/>
                  </a:moveTo>
                  <a:cubicBezTo>
                    <a:pt x="13852" y="1"/>
                    <a:pt x="1" y="13852"/>
                    <a:pt x="1" y="30859"/>
                  </a:cubicBezTo>
                  <a:lnTo>
                    <a:pt x="1" y="58765"/>
                  </a:lnTo>
                  <a:cubicBezTo>
                    <a:pt x="1" y="59443"/>
                    <a:pt x="554" y="59978"/>
                    <a:pt x="1214" y="59978"/>
                  </a:cubicBezTo>
                  <a:cubicBezTo>
                    <a:pt x="1874" y="59978"/>
                    <a:pt x="2427" y="59443"/>
                    <a:pt x="2427" y="58783"/>
                  </a:cubicBezTo>
                  <a:lnTo>
                    <a:pt x="2427" y="31412"/>
                  </a:lnTo>
                  <a:cubicBezTo>
                    <a:pt x="2427" y="15871"/>
                    <a:pt x="14667" y="2811"/>
                    <a:pt x="30190" y="2436"/>
                  </a:cubicBezTo>
                  <a:cubicBezTo>
                    <a:pt x="30407" y="2431"/>
                    <a:pt x="30624" y="2429"/>
                    <a:pt x="30840" y="2429"/>
                  </a:cubicBezTo>
                  <a:cubicBezTo>
                    <a:pt x="46497" y="2429"/>
                    <a:pt x="59292" y="15125"/>
                    <a:pt x="59310" y="30877"/>
                  </a:cubicBezTo>
                  <a:lnTo>
                    <a:pt x="59310" y="59996"/>
                  </a:lnTo>
                  <a:lnTo>
                    <a:pt x="61736" y="59996"/>
                  </a:lnTo>
                  <a:lnTo>
                    <a:pt x="61736" y="31448"/>
                  </a:lnTo>
                  <a:cubicBezTo>
                    <a:pt x="61736" y="14587"/>
                    <a:pt x="48461" y="402"/>
                    <a:pt x="31618" y="9"/>
                  </a:cubicBezTo>
                  <a:cubicBezTo>
                    <a:pt x="31369" y="4"/>
                    <a:pt x="31121" y="1"/>
                    <a:pt x="30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123;p31">
              <a:extLst>
                <a:ext uri="{FF2B5EF4-FFF2-40B4-BE49-F238E27FC236}">
                  <a16:creationId xmlns:a16="http://schemas.microsoft.com/office/drawing/2014/main" id="{8A3ABBCF-9F84-D690-1B82-427E62B8FA36}"/>
                </a:ext>
              </a:extLst>
            </p:cNvPr>
            <p:cNvSpPr/>
            <p:nvPr/>
          </p:nvSpPr>
          <p:spPr>
            <a:xfrm>
              <a:off x="2486586" y="2244455"/>
              <a:ext cx="2128191" cy="2211880"/>
            </a:xfrm>
            <a:custGeom>
              <a:avLst/>
              <a:gdLst/>
              <a:ahLst/>
              <a:cxnLst/>
              <a:rect l="l" t="t" r="r" b="b"/>
              <a:pathLst>
                <a:path w="61718" h="64145" extrusionOk="0">
                  <a:moveTo>
                    <a:pt x="0" y="0"/>
                  </a:moveTo>
                  <a:lnTo>
                    <a:pt x="0" y="33294"/>
                  </a:lnTo>
                  <a:cubicBezTo>
                    <a:pt x="0" y="50316"/>
                    <a:pt x="13846" y="64144"/>
                    <a:pt x="30868" y="64144"/>
                  </a:cubicBezTo>
                  <a:cubicBezTo>
                    <a:pt x="47908" y="64144"/>
                    <a:pt x="61718" y="50316"/>
                    <a:pt x="61718" y="33294"/>
                  </a:cubicBezTo>
                  <a:lnTo>
                    <a:pt x="61718" y="0"/>
                  </a:lnTo>
                  <a:lnTo>
                    <a:pt x="59309" y="0"/>
                  </a:lnTo>
                  <a:lnTo>
                    <a:pt x="59309" y="33294"/>
                  </a:lnTo>
                  <a:cubicBezTo>
                    <a:pt x="59024" y="48800"/>
                    <a:pt x="46373" y="61218"/>
                    <a:pt x="30868" y="61218"/>
                  </a:cubicBezTo>
                  <a:cubicBezTo>
                    <a:pt x="15345" y="61218"/>
                    <a:pt x="2694" y="48800"/>
                    <a:pt x="2427" y="33294"/>
                  </a:cubicBezTo>
                  <a:lnTo>
                    <a:pt x="2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124;p31">
              <a:extLst>
                <a:ext uri="{FF2B5EF4-FFF2-40B4-BE49-F238E27FC236}">
                  <a16:creationId xmlns:a16="http://schemas.microsoft.com/office/drawing/2014/main" id="{437BC0BD-CBB5-CD19-47E0-E6C9F80714E5}"/>
                </a:ext>
              </a:extLst>
            </p:cNvPr>
            <p:cNvSpPr/>
            <p:nvPr/>
          </p:nvSpPr>
          <p:spPr>
            <a:xfrm>
              <a:off x="4529226" y="1082222"/>
              <a:ext cx="2128846" cy="2068536"/>
            </a:xfrm>
            <a:custGeom>
              <a:avLst/>
              <a:gdLst/>
              <a:ahLst/>
              <a:cxnLst/>
              <a:rect l="l" t="t" r="r" b="b"/>
              <a:pathLst>
                <a:path w="61737" h="59988" extrusionOk="0">
                  <a:moveTo>
                    <a:pt x="30868" y="0"/>
                  </a:moveTo>
                  <a:cubicBezTo>
                    <a:pt x="13847" y="0"/>
                    <a:pt x="1" y="13846"/>
                    <a:pt x="1" y="30868"/>
                  </a:cubicBezTo>
                  <a:lnTo>
                    <a:pt x="1" y="59987"/>
                  </a:lnTo>
                  <a:lnTo>
                    <a:pt x="2427" y="59987"/>
                  </a:lnTo>
                  <a:lnTo>
                    <a:pt x="2427" y="30868"/>
                  </a:lnTo>
                  <a:cubicBezTo>
                    <a:pt x="2142" y="14970"/>
                    <a:pt x="14953" y="1927"/>
                    <a:pt x="30868" y="1927"/>
                  </a:cubicBezTo>
                  <a:cubicBezTo>
                    <a:pt x="46766" y="1927"/>
                    <a:pt x="59577" y="14970"/>
                    <a:pt x="59292" y="30868"/>
                  </a:cubicBezTo>
                  <a:lnTo>
                    <a:pt x="59292" y="59987"/>
                  </a:lnTo>
                  <a:lnTo>
                    <a:pt x="61736" y="59987"/>
                  </a:lnTo>
                  <a:lnTo>
                    <a:pt x="61736" y="30868"/>
                  </a:lnTo>
                  <a:cubicBezTo>
                    <a:pt x="61736" y="13846"/>
                    <a:pt x="47890" y="0"/>
                    <a:pt x="30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1125;p31">
              <a:extLst>
                <a:ext uri="{FF2B5EF4-FFF2-40B4-BE49-F238E27FC236}">
                  <a16:creationId xmlns:a16="http://schemas.microsoft.com/office/drawing/2014/main" id="{3C723F9C-6384-E653-F429-EF8066AF5DF5}"/>
                </a:ext>
              </a:extLst>
            </p:cNvPr>
            <p:cNvSpPr/>
            <p:nvPr/>
          </p:nvSpPr>
          <p:spPr>
            <a:xfrm>
              <a:off x="6571900" y="2244455"/>
              <a:ext cx="2128812" cy="2212777"/>
            </a:xfrm>
            <a:custGeom>
              <a:avLst/>
              <a:gdLst/>
              <a:ahLst/>
              <a:cxnLst/>
              <a:rect l="l" t="t" r="r" b="b"/>
              <a:pathLst>
                <a:path w="61736" h="64171" extrusionOk="0">
                  <a:moveTo>
                    <a:pt x="0" y="0"/>
                  </a:moveTo>
                  <a:lnTo>
                    <a:pt x="0" y="32706"/>
                  </a:lnTo>
                  <a:cubicBezTo>
                    <a:pt x="0" y="49567"/>
                    <a:pt x="13275" y="63752"/>
                    <a:pt x="30119" y="64162"/>
                  </a:cubicBezTo>
                  <a:cubicBezTo>
                    <a:pt x="30367" y="64168"/>
                    <a:pt x="30615" y="64171"/>
                    <a:pt x="30862" y="64171"/>
                  </a:cubicBezTo>
                  <a:cubicBezTo>
                    <a:pt x="47885" y="64171"/>
                    <a:pt x="61736" y="50319"/>
                    <a:pt x="61736" y="33294"/>
                  </a:cubicBezTo>
                  <a:lnTo>
                    <a:pt x="61736" y="1213"/>
                  </a:lnTo>
                  <a:cubicBezTo>
                    <a:pt x="61736" y="535"/>
                    <a:pt x="61201" y="0"/>
                    <a:pt x="60522" y="0"/>
                  </a:cubicBezTo>
                  <a:cubicBezTo>
                    <a:pt x="59862" y="0"/>
                    <a:pt x="59309" y="535"/>
                    <a:pt x="59309" y="1213"/>
                  </a:cubicBezTo>
                  <a:lnTo>
                    <a:pt x="59309" y="32759"/>
                  </a:lnTo>
                  <a:cubicBezTo>
                    <a:pt x="59309" y="48282"/>
                    <a:pt x="47087" y="61361"/>
                    <a:pt x="31564" y="61718"/>
                  </a:cubicBezTo>
                  <a:cubicBezTo>
                    <a:pt x="31336" y="61723"/>
                    <a:pt x="31109" y="61726"/>
                    <a:pt x="30882" y="61726"/>
                  </a:cubicBezTo>
                  <a:cubicBezTo>
                    <a:pt x="15222" y="61726"/>
                    <a:pt x="2444" y="49036"/>
                    <a:pt x="2427" y="33294"/>
                  </a:cubicBezTo>
                  <a:lnTo>
                    <a:pt x="2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" name="Title 31">
            <a:extLst>
              <a:ext uri="{FF2B5EF4-FFF2-40B4-BE49-F238E27FC236}">
                <a16:creationId xmlns:a16="http://schemas.microsoft.com/office/drawing/2014/main" id="{8D996758-284E-4C63-9A4B-2C107FDF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675" y="1290091"/>
            <a:ext cx="5575851" cy="4210387"/>
          </a:xfrm>
        </p:spPr>
        <p:txBody>
          <a:bodyPr anchor="ctr"/>
          <a:lstStyle/>
          <a:p>
            <a:r>
              <a:rPr lang="en-US" sz="6600" dirty="0">
                <a:solidFill>
                  <a:schemeClr val="bg1"/>
                </a:solidFill>
              </a:rPr>
              <a:t>Thank you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4E8A8F-A211-8D65-44E3-BCB781ECAB3E}"/>
              </a:ext>
            </a:extLst>
          </p:cNvPr>
          <p:cNvGrpSpPr/>
          <p:nvPr/>
        </p:nvGrpSpPr>
        <p:grpSpPr>
          <a:xfrm rot="3664989">
            <a:off x="-1242698" y="1158310"/>
            <a:ext cx="7343508" cy="3351068"/>
            <a:chOff x="443291" y="1081912"/>
            <a:chExt cx="8257421" cy="3375320"/>
          </a:xfrm>
        </p:grpSpPr>
        <p:sp>
          <p:nvSpPr>
            <p:cNvPr id="50" name="Google Shape;1122;p31">
              <a:extLst>
                <a:ext uri="{FF2B5EF4-FFF2-40B4-BE49-F238E27FC236}">
                  <a16:creationId xmlns:a16="http://schemas.microsoft.com/office/drawing/2014/main" id="{1DCE858F-3B5D-7E5E-3A54-C731CE9E3156}"/>
                </a:ext>
              </a:extLst>
            </p:cNvPr>
            <p:cNvSpPr/>
            <p:nvPr/>
          </p:nvSpPr>
          <p:spPr>
            <a:xfrm>
              <a:off x="443291" y="1081912"/>
              <a:ext cx="2128846" cy="2068847"/>
            </a:xfrm>
            <a:custGeom>
              <a:avLst/>
              <a:gdLst/>
              <a:ahLst/>
              <a:cxnLst/>
              <a:rect l="l" t="t" r="r" b="b"/>
              <a:pathLst>
                <a:path w="61737" h="59997" extrusionOk="0">
                  <a:moveTo>
                    <a:pt x="30874" y="1"/>
                  </a:moveTo>
                  <a:cubicBezTo>
                    <a:pt x="13852" y="1"/>
                    <a:pt x="1" y="13852"/>
                    <a:pt x="1" y="30859"/>
                  </a:cubicBezTo>
                  <a:lnTo>
                    <a:pt x="1" y="58765"/>
                  </a:lnTo>
                  <a:cubicBezTo>
                    <a:pt x="1" y="59443"/>
                    <a:pt x="554" y="59978"/>
                    <a:pt x="1214" y="59978"/>
                  </a:cubicBezTo>
                  <a:cubicBezTo>
                    <a:pt x="1874" y="59978"/>
                    <a:pt x="2427" y="59443"/>
                    <a:pt x="2427" y="58783"/>
                  </a:cubicBezTo>
                  <a:lnTo>
                    <a:pt x="2427" y="31412"/>
                  </a:lnTo>
                  <a:cubicBezTo>
                    <a:pt x="2427" y="15871"/>
                    <a:pt x="14667" y="2811"/>
                    <a:pt x="30190" y="2436"/>
                  </a:cubicBezTo>
                  <a:cubicBezTo>
                    <a:pt x="30407" y="2431"/>
                    <a:pt x="30624" y="2429"/>
                    <a:pt x="30840" y="2429"/>
                  </a:cubicBezTo>
                  <a:cubicBezTo>
                    <a:pt x="46497" y="2429"/>
                    <a:pt x="59292" y="15125"/>
                    <a:pt x="59310" y="30877"/>
                  </a:cubicBezTo>
                  <a:lnTo>
                    <a:pt x="59310" y="59996"/>
                  </a:lnTo>
                  <a:lnTo>
                    <a:pt x="61736" y="59996"/>
                  </a:lnTo>
                  <a:lnTo>
                    <a:pt x="61736" y="31448"/>
                  </a:lnTo>
                  <a:cubicBezTo>
                    <a:pt x="61736" y="14587"/>
                    <a:pt x="48461" y="402"/>
                    <a:pt x="31618" y="9"/>
                  </a:cubicBezTo>
                  <a:cubicBezTo>
                    <a:pt x="31369" y="4"/>
                    <a:pt x="31121" y="1"/>
                    <a:pt x="30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123;p31">
              <a:extLst>
                <a:ext uri="{FF2B5EF4-FFF2-40B4-BE49-F238E27FC236}">
                  <a16:creationId xmlns:a16="http://schemas.microsoft.com/office/drawing/2014/main" id="{282417DC-3313-969E-1A29-2E62DCC7AD7C}"/>
                </a:ext>
              </a:extLst>
            </p:cNvPr>
            <p:cNvSpPr/>
            <p:nvPr/>
          </p:nvSpPr>
          <p:spPr>
            <a:xfrm>
              <a:off x="2486586" y="2244455"/>
              <a:ext cx="2128191" cy="2211880"/>
            </a:xfrm>
            <a:custGeom>
              <a:avLst/>
              <a:gdLst/>
              <a:ahLst/>
              <a:cxnLst/>
              <a:rect l="l" t="t" r="r" b="b"/>
              <a:pathLst>
                <a:path w="61718" h="64145" extrusionOk="0">
                  <a:moveTo>
                    <a:pt x="0" y="0"/>
                  </a:moveTo>
                  <a:lnTo>
                    <a:pt x="0" y="33294"/>
                  </a:lnTo>
                  <a:cubicBezTo>
                    <a:pt x="0" y="50316"/>
                    <a:pt x="13846" y="64144"/>
                    <a:pt x="30868" y="64144"/>
                  </a:cubicBezTo>
                  <a:cubicBezTo>
                    <a:pt x="47908" y="64144"/>
                    <a:pt x="61718" y="50316"/>
                    <a:pt x="61718" y="33294"/>
                  </a:cubicBezTo>
                  <a:lnTo>
                    <a:pt x="61718" y="0"/>
                  </a:lnTo>
                  <a:lnTo>
                    <a:pt x="59309" y="0"/>
                  </a:lnTo>
                  <a:lnTo>
                    <a:pt x="59309" y="33294"/>
                  </a:lnTo>
                  <a:cubicBezTo>
                    <a:pt x="59024" y="48800"/>
                    <a:pt x="46373" y="61218"/>
                    <a:pt x="30868" y="61218"/>
                  </a:cubicBezTo>
                  <a:cubicBezTo>
                    <a:pt x="15345" y="61218"/>
                    <a:pt x="2694" y="48800"/>
                    <a:pt x="2427" y="33294"/>
                  </a:cubicBezTo>
                  <a:lnTo>
                    <a:pt x="2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124;p31">
              <a:extLst>
                <a:ext uri="{FF2B5EF4-FFF2-40B4-BE49-F238E27FC236}">
                  <a16:creationId xmlns:a16="http://schemas.microsoft.com/office/drawing/2014/main" id="{CCE2BB76-8900-BDB4-3348-38EAED80041C}"/>
                </a:ext>
              </a:extLst>
            </p:cNvPr>
            <p:cNvSpPr/>
            <p:nvPr/>
          </p:nvSpPr>
          <p:spPr>
            <a:xfrm>
              <a:off x="4529226" y="1082222"/>
              <a:ext cx="2128846" cy="2068536"/>
            </a:xfrm>
            <a:custGeom>
              <a:avLst/>
              <a:gdLst/>
              <a:ahLst/>
              <a:cxnLst/>
              <a:rect l="l" t="t" r="r" b="b"/>
              <a:pathLst>
                <a:path w="61737" h="59988" extrusionOk="0">
                  <a:moveTo>
                    <a:pt x="30868" y="0"/>
                  </a:moveTo>
                  <a:cubicBezTo>
                    <a:pt x="13847" y="0"/>
                    <a:pt x="1" y="13846"/>
                    <a:pt x="1" y="30868"/>
                  </a:cubicBezTo>
                  <a:lnTo>
                    <a:pt x="1" y="59987"/>
                  </a:lnTo>
                  <a:lnTo>
                    <a:pt x="2427" y="59987"/>
                  </a:lnTo>
                  <a:lnTo>
                    <a:pt x="2427" y="30868"/>
                  </a:lnTo>
                  <a:cubicBezTo>
                    <a:pt x="2142" y="14970"/>
                    <a:pt x="14953" y="1927"/>
                    <a:pt x="30868" y="1927"/>
                  </a:cubicBezTo>
                  <a:cubicBezTo>
                    <a:pt x="46766" y="1927"/>
                    <a:pt x="59577" y="14970"/>
                    <a:pt x="59292" y="30868"/>
                  </a:cubicBezTo>
                  <a:lnTo>
                    <a:pt x="59292" y="59987"/>
                  </a:lnTo>
                  <a:lnTo>
                    <a:pt x="61736" y="59987"/>
                  </a:lnTo>
                  <a:lnTo>
                    <a:pt x="61736" y="30868"/>
                  </a:lnTo>
                  <a:cubicBezTo>
                    <a:pt x="61736" y="13846"/>
                    <a:pt x="47890" y="0"/>
                    <a:pt x="30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125;p31">
              <a:extLst>
                <a:ext uri="{FF2B5EF4-FFF2-40B4-BE49-F238E27FC236}">
                  <a16:creationId xmlns:a16="http://schemas.microsoft.com/office/drawing/2014/main" id="{32AA62D0-A137-123E-858C-981DB4040026}"/>
                </a:ext>
              </a:extLst>
            </p:cNvPr>
            <p:cNvSpPr/>
            <p:nvPr/>
          </p:nvSpPr>
          <p:spPr>
            <a:xfrm>
              <a:off x="6571900" y="2244455"/>
              <a:ext cx="2128812" cy="2212777"/>
            </a:xfrm>
            <a:custGeom>
              <a:avLst/>
              <a:gdLst/>
              <a:ahLst/>
              <a:cxnLst/>
              <a:rect l="l" t="t" r="r" b="b"/>
              <a:pathLst>
                <a:path w="61736" h="64171" extrusionOk="0">
                  <a:moveTo>
                    <a:pt x="0" y="0"/>
                  </a:moveTo>
                  <a:lnTo>
                    <a:pt x="0" y="32706"/>
                  </a:lnTo>
                  <a:cubicBezTo>
                    <a:pt x="0" y="49567"/>
                    <a:pt x="13275" y="63752"/>
                    <a:pt x="30119" y="64162"/>
                  </a:cubicBezTo>
                  <a:cubicBezTo>
                    <a:pt x="30367" y="64168"/>
                    <a:pt x="30615" y="64171"/>
                    <a:pt x="30862" y="64171"/>
                  </a:cubicBezTo>
                  <a:cubicBezTo>
                    <a:pt x="47885" y="64171"/>
                    <a:pt x="61736" y="50319"/>
                    <a:pt x="61736" y="33294"/>
                  </a:cubicBezTo>
                  <a:lnTo>
                    <a:pt x="61736" y="1213"/>
                  </a:lnTo>
                  <a:cubicBezTo>
                    <a:pt x="61736" y="535"/>
                    <a:pt x="61201" y="0"/>
                    <a:pt x="60522" y="0"/>
                  </a:cubicBezTo>
                  <a:cubicBezTo>
                    <a:pt x="59862" y="0"/>
                    <a:pt x="59309" y="535"/>
                    <a:pt x="59309" y="1213"/>
                  </a:cubicBezTo>
                  <a:lnTo>
                    <a:pt x="59309" y="32759"/>
                  </a:lnTo>
                  <a:cubicBezTo>
                    <a:pt x="59309" y="48282"/>
                    <a:pt x="47087" y="61361"/>
                    <a:pt x="31564" y="61718"/>
                  </a:cubicBezTo>
                  <a:cubicBezTo>
                    <a:pt x="31336" y="61723"/>
                    <a:pt x="31109" y="61726"/>
                    <a:pt x="30882" y="61726"/>
                  </a:cubicBezTo>
                  <a:cubicBezTo>
                    <a:pt x="15222" y="61726"/>
                    <a:pt x="2444" y="49036"/>
                    <a:pt x="2427" y="33294"/>
                  </a:cubicBezTo>
                  <a:lnTo>
                    <a:pt x="2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55973"/>
      </a:accent1>
      <a:accent2>
        <a:srgbClr val="8189A2"/>
      </a:accent2>
      <a:accent3>
        <a:srgbClr val="BB9569"/>
      </a:accent3>
      <a:accent4>
        <a:srgbClr val="A25526"/>
      </a:accent4>
      <a:accent5>
        <a:srgbClr val="EEECE0"/>
      </a:accent5>
      <a:accent6>
        <a:srgbClr val="592A0E"/>
      </a:accent6>
      <a:hlink>
        <a:srgbClr val="0563C1"/>
      </a:hlink>
      <a:folHlink>
        <a:srgbClr val="954F72"/>
      </a:folHlink>
    </a:clrScheme>
    <a:fontScheme name="Custom 27">
      <a:majorFont>
        <a:latin typeface="Franklin Gothic Demi Cond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_TM16411254_Win32_JC_SL_v3.potx" id="{A49F532D-B704-4DFF-BADB-F4289203C174}" vid="{D1827142-D2F0-440A-808F-EAD0984C5F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F98B39-7EBA-4823-84A5-26F4787998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6AFC83-AE02-40B8-BC2C-6B2B881062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621FE4-3184-49E6-95AD-A045530002E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117</TotalTime>
  <Words>435</Words>
  <Application>Microsoft Office PowerPoint</Application>
  <PresentationFormat>Widescreen</PresentationFormat>
  <Paragraphs>49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Demi Cond</vt:lpstr>
      <vt:lpstr>Segoe UI Light</vt:lpstr>
      <vt:lpstr>Times New Roman</vt:lpstr>
      <vt:lpstr>Office Theme</vt:lpstr>
      <vt:lpstr>Localized Speech-to-Text for  Inclusive Learning</vt:lpstr>
      <vt:lpstr>Table of Contents</vt:lpstr>
      <vt:lpstr>Introduction</vt:lpstr>
      <vt:lpstr>Communication-efficient Personalized Federated Learning For Speech-to-text Tasks</vt:lpstr>
      <vt:lpstr>Communication-efficient Personalized Federated Learning For Speech-to-text Tasks</vt:lpstr>
      <vt:lpstr>Communication-efficient Personalized Federated Learning For Speech-to-text Tasks</vt:lpstr>
      <vt:lpstr>Communication-efficient Personalized Federated Learning For Speech-to-text Tasks</vt:lpstr>
      <vt:lpstr>Performance Evaluation of Keyword Extraction Techniques and Stop Word Lists on Speech-To-Text Corpus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Localized Speech-to-Text for  Inclusive Learning</dc:title>
  <dc:creator>Pranav H</dc:creator>
  <cp:lastModifiedBy>Pranav H</cp:lastModifiedBy>
  <cp:revision>8</cp:revision>
  <dcterms:created xsi:type="dcterms:W3CDTF">2024-04-11T04:59:55Z</dcterms:created>
  <dcterms:modified xsi:type="dcterms:W3CDTF">2024-04-11T06:57:40Z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