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9" r:id="rId3"/>
    <p:sldId id="312" r:id="rId4"/>
    <p:sldId id="313" r:id="rId5"/>
    <p:sldId id="260" r:id="rId6"/>
    <p:sldId id="266" r:id="rId7"/>
    <p:sldId id="314" r:id="rId8"/>
    <p:sldId id="315" r:id="rId9"/>
    <p:sldId id="316" r:id="rId10"/>
    <p:sldId id="262" r:id="rId11"/>
    <p:sldId id="317" r:id="rId12"/>
    <p:sldId id="270" r:id="rId13"/>
    <p:sldId id="263" r:id="rId14"/>
    <p:sldId id="265" r:id="rId15"/>
    <p:sldId id="319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46AC7-6F82-417A-B13C-093CE4A11078}">
  <a:tblStyle styleId="{47846AC7-6F82-417A-B13C-093CE4A11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EEF909-8AA3-4EF7-86AF-0959DD21A2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58dd681e1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58dd681e1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5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10" name="Google Shape;10;p2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760850" y="1092775"/>
            <a:ext cx="38826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760850" y="3842850"/>
            <a:ext cx="3882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27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1110" name="Google Shape;1110;p27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28"/>
          <p:cNvGrpSpPr/>
          <p:nvPr/>
        </p:nvGrpSpPr>
        <p:grpSpPr>
          <a:xfrm flipH="1">
            <a:off x="147942" y="127939"/>
            <a:ext cx="8716615" cy="4887622"/>
            <a:chOff x="405756" y="235632"/>
            <a:chExt cx="8332487" cy="4672232"/>
          </a:xfrm>
        </p:grpSpPr>
        <p:sp>
          <p:nvSpPr>
            <p:cNvPr id="1153" name="Google Shape;1153;p28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7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238" name="Google Shape;238;p7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7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6203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8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283" name="Google Shape;283;p8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8"/>
          <p:cNvSpPr txBox="1">
            <a:spLocks noGrp="1"/>
          </p:cNvSpPr>
          <p:nvPr>
            <p:ph type="title"/>
          </p:nvPr>
        </p:nvSpPr>
        <p:spPr>
          <a:xfrm>
            <a:off x="4486975" y="1723350"/>
            <a:ext cx="3313500" cy="16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9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327" name="Google Shape;327;p9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9"/>
          <p:cNvSpPr txBox="1">
            <a:spLocks noGrp="1"/>
          </p:cNvSpPr>
          <p:nvPr>
            <p:ph type="title"/>
          </p:nvPr>
        </p:nvSpPr>
        <p:spPr>
          <a:xfrm>
            <a:off x="836900" y="1655500"/>
            <a:ext cx="3742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9"/>
          <p:cNvSpPr txBox="1">
            <a:spLocks noGrp="1"/>
          </p:cNvSpPr>
          <p:nvPr>
            <p:ph type="subTitle" idx="1"/>
          </p:nvPr>
        </p:nvSpPr>
        <p:spPr>
          <a:xfrm>
            <a:off x="836900" y="2816925"/>
            <a:ext cx="3742200" cy="10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2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18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664" name="Google Shape;664;p18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8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8"/>
          <p:cNvSpPr txBox="1">
            <a:spLocks noGrp="1"/>
          </p:cNvSpPr>
          <p:nvPr>
            <p:ph type="subTitle" idx="1"/>
          </p:nvPr>
        </p:nvSpPr>
        <p:spPr>
          <a:xfrm>
            <a:off x="4923090" y="3285625"/>
            <a:ext cx="2640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18"/>
          <p:cNvSpPr txBox="1">
            <a:spLocks noGrp="1"/>
          </p:cNvSpPr>
          <p:nvPr>
            <p:ph type="subTitle" idx="2"/>
          </p:nvPr>
        </p:nvSpPr>
        <p:spPr>
          <a:xfrm>
            <a:off x="1580900" y="3285625"/>
            <a:ext cx="2640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8"/>
          <p:cNvSpPr txBox="1">
            <a:spLocks noGrp="1"/>
          </p:cNvSpPr>
          <p:nvPr>
            <p:ph type="subTitle" idx="3"/>
          </p:nvPr>
        </p:nvSpPr>
        <p:spPr>
          <a:xfrm>
            <a:off x="1580912" y="2879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709" name="Google Shape;709;p18"/>
          <p:cNvSpPr txBox="1">
            <a:spLocks noGrp="1"/>
          </p:cNvSpPr>
          <p:nvPr>
            <p:ph type="subTitle" idx="4"/>
          </p:nvPr>
        </p:nvSpPr>
        <p:spPr>
          <a:xfrm>
            <a:off x="4923088" y="2879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2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9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712" name="Google Shape;712;p19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19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subTitle" idx="1"/>
          </p:nvPr>
        </p:nvSpPr>
        <p:spPr>
          <a:xfrm>
            <a:off x="4221490" y="1667625"/>
            <a:ext cx="3351300" cy="28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5" name="Google Shape;755;p19"/>
          <p:cNvSpPr txBox="1">
            <a:spLocks noGrp="1"/>
          </p:cNvSpPr>
          <p:nvPr>
            <p:ph type="subTitle" idx="2"/>
          </p:nvPr>
        </p:nvSpPr>
        <p:spPr>
          <a:xfrm>
            <a:off x="726750" y="1667625"/>
            <a:ext cx="3351300" cy="28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21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804" name="Google Shape;804;p21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21"/>
          <p:cNvSpPr txBox="1">
            <a:spLocks noGrp="1"/>
          </p:cNvSpPr>
          <p:nvPr>
            <p:ph type="title"/>
          </p:nvPr>
        </p:nvSpPr>
        <p:spPr>
          <a:xfrm>
            <a:off x="720000" y="748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1"/>
          <p:cNvSpPr txBox="1">
            <a:spLocks noGrp="1"/>
          </p:cNvSpPr>
          <p:nvPr>
            <p:ph type="subTitle" idx="1"/>
          </p:nvPr>
        </p:nvSpPr>
        <p:spPr>
          <a:xfrm>
            <a:off x="937625" y="3382700"/>
            <a:ext cx="21753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1"/>
          <p:cNvSpPr txBox="1">
            <a:spLocks noGrp="1"/>
          </p:cNvSpPr>
          <p:nvPr>
            <p:ph type="subTitle" idx="2"/>
          </p:nvPr>
        </p:nvSpPr>
        <p:spPr>
          <a:xfrm>
            <a:off x="3484350" y="3382700"/>
            <a:ext cx="21753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1"/>
          <p:cNvSpPr txBox="1">
            <a:spLocks noGrp="1"/>
          </p:cNvSpPr>
          <p:nvPr>
            <p:ph type="subTitle" idx="3"/>
          </p:nvPr>
        </p:nvSpPr>
        <p:spPr>
          <a:xfrm>
            <a:off x="6031075" y="3382700"/>
            <a:ext cx="21753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1"/>
          <p:cNvSpPr txBox="1">
            <a:spLocks noGrp="1"/>
          </p:cNvSpPr>
          <p:nvPr>
            <p:ph type="subTitle" idx="4"/>
          </p:nvPr>
        </p:nvSpPr>
        <p:spPr>
          <a:xfrm>
            <a:off x="937625" y="28750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850" name="Google Shape;850;p21"/>
          <p:cNvSpPr txBox="1">
            <a:spLocks noGrp="1"/>
          </p:cNvSpPr>
          <p:nvPr>
            <p:ph type="subTitle" idx="5"/>
          </p:nvPr>
        </p:nvSpPr>
        <p:spPr>
          <a:xfrm>
            <a:off x="3484350" y="28750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851" name="Google Shape;851;p21"/>
          <p:cNvSpPr txBox="1">
            <a:spLocks noGrp="1"/>
          </p:cNvSpPr>
          <p:nvPr>
            <p:ph type="subTitle" idx="6"/>
          </p:nvPr>
        </p:nvSpPr>
        <p:spPr>
          <a:xfrm>
            <a:off x="6031075" y="28750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2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22"/>
          <p:cNvGrpSpPr/>
          <p:nvPr/>
        </p:nvGrpSpPr>
        <p:grpSpPr>
          <a:xfrm>
            <a:off x="300342" y="127939"/>
            <a:ext cx="8716615" cy="4887622"/>
            <a:chOff x="405756" y="235632"/>
            <a:chExt cx="8332487" cy="4672232"/>
          </a:xfrm>
        </p:grpSpPr>
        <p:sp>
          <p:nvSpPr>
            <p:cNvPr id="854" name="Google Shape;854;p22"/>
            <p:cNvSpPr/>
            <p:nvPr/>
          </p:nvSpPr>
          <p:spPr>
            <a:xfrm>
              <a:off x="405756" y="333159"/>
              <a:ext cx="8332487" cy="4574705"/>
            </a:xfrm>
            <a:custGeom>
              <a:avLst/>
              <a:gdLst/>
              <a:ahLst/>
              <a:cxnLst/>
              <a:rect l="l" t="t" r="r" b="b"/>
              <a:pathLst>
                <a:path w="257852" h="141566" extrusionOk="0">
                  <a:moveTo>
                    <a:pt x="252235" y="0"/>
                  </a:moveTo>
                  <a:lnTo>
                    <a:pt x="1" y="1113"/>
                  </a:lnTo>
                  <a:lnTo>
                    <a:pt x="865" y="136015"/>
                  </a:lnTo>
                  <a:lnTo>
                    <a:pt x="8144" y="141566"/>
                  </a:lnTo>
                  <a:lnTo>
                    <a:pt x="256568" y="139864"/>
                  </a:lnTo>
                  <a:cubicBezTo>
                    <a:pt x="257288" y="139851"/>
                    <a:pt x="257851" y="139275"/>
                    <a:pt x="257851" y="138555"/>
                  </a:cubicBezTo>
                  <a:lnTo>
                    <a:pt x="256935" y="6494"/>
                  </a:lnTo>
                  <a:lnTo>
                    <a:pt x="25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2530015" y="528600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10" y="1"/>
                  </a:moveTo>
                  <a:cubicBezTo>
                    <a:pt x="3339" y="1"/>
                    <a:pt x="2961" y="64"/>
                    <a:pt x="2593" y="197"/>
                  </a:cubicBezTo>
                  <a:cubicBezTo>
                    <a:pt x="891" y="813"/>
                    <a:pt x="0" y="2698"/>
                    <a:pt x="616" y="4400"/>
                  </a:cubicBezTo>
                  <a:cubicBezTo>
                    <a:pt x="1108" y="5733"/>
                    <a:pt x="2364" y="6560"/>
                    <a:pt x="3703" y="6560"/>
                  </a:cubicBezTo>
                  <a:cubicBezTo>
                    <a:pt x="4073" y="6560"/>
                    <a:pt x="4450" y="6497"/>
                    <a:pt x="4818" y="6364"/>
                  </a:cubicBezTo>
                  <a:cubicBezTo>
                    <a:pt x="6533" y="5748"/>
                    <a:pt x="7411" y="3876"/>
                    <a:pt x="6795" y="2161"/>
                  </a:cubicBezTo>
                  <a:cubicBezTo>
                    <a:pt x="6313" y="828"/>
                    <a:pt x="5052" y="1"/>
                    <a:pt x="3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2560488" y="246975"/>
              <a:ext cx="297007" cy="403259"/>
            </a:xfrm>
            <a:custGeom>
              <a:avLst/>
              <a:gdLst/>
              <a:ahLst/>
              <a:cxnLst/>
              <a:rect l="l" t="t" r="r" b="b"/>
              <a:pathLst>
                <a:path w="9191" h="12479" extrusionOk="0">
                  <a:moveTo>
                    <a:pt x="4733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793"/>
                  </a:cubicBezTo>
                  <a:cubicBezTo>
                    <a:pt x="66" y="5796"/>
                    <a:pt x="0" y="8297"/>
                    <a:pt x="471" y="10837"/>
                  </a:cubicBezTo>
                  <a:cubicBezTo>
                    <a:pt x="550" y="11243"/>
                    <a:pt x="642" y="11649"/>
                    <a:pt x="746" y="12041"/>
                  </a:cubicBezTo>
                  <a:cubicBezTo>
                    <a:pt x="813" y="12307"/>
                    <a:pt x="1047" y="12479"/>
                    <a:pt x="1307" y="12479"/>
                  </a:cubicBezTo>
                  <a:cubicBezTo>
                    <a:pt x="1355" y="12479"/>
                    <a:pt x="1404" y="12473"/>
                    <a:pt x="1453" y="12460"/>
                  </a:cubicBezTo>
                  <a:cubicBezTo>
                    <a:pt x="1768" y="12382"/>
                    <a:pt x="1951" y="12068"/>
                    <a:pt x="1872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8" y="8271"/>
                    <a:pt x="1244" y="5967"/>
                    <a:pt x="1807" y="4147"/>
                  </a:cubicBezTo>
                  <a:cubicBezTo>
                    <a:pt x="2344" y="2458"/>
                    <a:pt x="3221" y="1411"/>
                    <a:pt x="4321" y="1201"/>
                  </a:cubicBezTo>
                  <a:cubicBezTo>
                    <a:pt x="4445" y="1182"/>
                    <a:pt x="4584" y="1170"/>
                    <a:pt x="4721" y="1170"/>
                  </a:cubicBezTo>
                  <a:cubicBezTo>
                    <a:pt x="4771" y="1170"/>
                    <a:pt x="4821" y="1171"/>
                    <a:pt x="4870" y="1175"/>
                  </a:cubicBezTo>
                  <a:cubicBezTo>
                    <a:pt x="5289" y="1201"/>
                    <a:pt x="5708" y="1345"/>
                    <a:pt x="6140" y="1594"/>
                  </a:cubicBezTo>
                  <a:cubicBezTo>
                    <a:pt x="6690" y="1921"/>
                    <a:pt x="7240" y="2419"/>
                    <a:pt x="7751" y="3073"/>
                  </a:cubicBezTo>
                  <a:lnTo>
                    <a:pt x="9191" y="3073"/>
                  </a:lnTo>
                  <a:cubicBezTo>
                    <a:pt x="8680" y="2301"/>
                    <a:pt x="8117" y="1659"/>
                    <a:pt x="7528" y="1162"/>
                  </a:cubicBezTo>
                  <a:cubicBezTo>
                    <a:pt x="7070" y="769"/>
                    <a:pt x="6599" y="481"/>
                    <a:pt x="6114" y="285"/>
                  </a:cubicBezTo>
                  <a:cubicBezTo>
                    <a:pt x="5657" y="97"/>
                    <a:pt x="5194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2648902" y="246652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7" y="0"/>
                  </a:moveTo>
                  <a:cubicBezTo>
                    <a:pt x="4510" y="0"/>
                    <a:pt x="4303" y="20"/>
                    <a:pt x="4098" y="59"/>
                  </a:cubicBezTo>
                  <a:cubicBezTo>
                    <a:pt x="3849" y="111"/>
                    <a:pt x="3614" y="190"/>
                    <a:pt x="3378" y="295"/>
                  </a:cubicBezTo>
                  <a:cubicBezTo>
                    <a:pt x="2920" y="491"/>
                    <a:pt x="2501" y="792"/>
                    <a:pt x="2134" y="1185"/>
                  </a:cubicBezTo>
                  <a:cubicBezTo>
                    <a:pt x="1519" y="1826"/>
                    <a:pt x="1035" y="2704"/>
                    <a:pt x="694" y="3803"/>
                  </a:cubicBezTo>
                  <a:cubicBezTo>
                    <a:pt x="66" y="5806"/>
                    <a:pt x="0" y="8307"/>
                    <a:pt x="472" y="10847"/>
                  </a:cubicBezTo>
                  <a:cubicBezTo>
                    <a:pt x="550" y="11253"/>
                    <a:pt x="642" y="11659"/>
                    <a:pt x="747" y="12051"/>
                  </a:cubicBezTo>
                  <a:cubicBezTo>
                    <a:pt x="813" y="12317"/>
                    <a:pt x="1056" y="12489"/>
                    <a:pt x="1312" y="12489"/>
                  </a:cubicBezTo>
                  <a:cubicBezTo>
                    <a:pt x="1359" y="12489"/>
                    <a:pt x="1407" y="12483"/>
                    <a:pt x="1454" y="12470"/>
                  </a:cubicBezTo>
                  <a:cubicBezTo>
                    <a:pt x="1768" y="12379"/>
                    <a:pt x="1951" y="12065"/>
                    <a:pt x="1873" y="11750"/>
                  </a:cubicBezTo>
                  <a:cubicBezTo>
                    <a:pt x="1781" y="11384"/>
                    <a:pt x="1689" y="11004"/>
                    <a:pt x="1624" y="10637"/>
                  </a:cubicBezTo>
                  <a:cubicBezTo>
                    <a:pt x="1179" y="8268"/>
                    <a:pt x="1244" y="5977"/>
                    <a:pt x="1807" y="4157"/>
                  </a:cubicBezTo>
                  <a:cubicBezTo>
                    <a:pt x="2187" y="2965"/>
                    <a:pt x="2737" y="2088"/>
                    <a:pt x="3404" y="1604"/>
                  </a:cubicBezTo>
                  <a:cubicBezTo>
                    <a:pt x="3692" y="1408"/>
                    <a:pt x="3993" y="1263"/>
                    <a:pt x="4321" y="1211"/>
                  </a:cubicBezTo>
                  <a:cubicBezTo>
                    <a:pt x="4465" y="1172"/>
                    <a:pt x="4635" y="1172"/>
                    <a:pt x="4792" y="1172"/>
                  </a:cubicBezTo>
                  <a:cubicBezTo>
                    <a:pt x="5787" y="1211"/>
                    <a:pt x="6821" y="1905"/>
                    <a:pt x="7751" y="3083"/>
                  </a:cubicBezTo>
                  <a:lnTo>
                    <a:pt x="9191" y="3070"/>
                  </a:lnTo>
                  <a:cubicBezTo>
                    <a:pt x="7906" y="1126"/>
                    <a:pt x="6295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3226823" y="527405"/>
              <a:ext cx="239066" cy="212310"/>
            </a:xfrm>
            <a:custGeom>
              <a:avLst/>
              <a:gdLst/>
              <a:ahLst/>
              <a:cxnLst/>
              <a:rect l="l" t="t" r="r" b="b"/>
              <a:pathLst>
                <a:path w="7398" h="6570" extrusionOk="0">
                  <a:moveTo>
                    <a:pt x="3693" y="0"/>
                  </a:moveTo>
                  <a:cubicBezTo>
                    <a:pt x="3324" y="0"/>
                    <a:pt x="2948" y="63"/>
                    <a:pt x="2579" y="195"/>
                  </a:cubicBezTo>
                  <a:cubicBezTo>
                    <a:pt x="877" y="810"/>
                    <a:pt x="0" y="2696"/>
                    <a:pt x="616" y="4398"/>
                  </a:cubicBezTo>
                  <a:cubicBezTo>
                    <a:pt x="1099" y="5734"/>
                    <a:pt x="2364" y="6570"/>
                    <a:pt x="3709" y="6570"/>
                  </a:cubicBezTo>
                  <a:cubicBezTo>
                    <a:pt x="4078" y="6570"/>
                    <a:pt x="4452" y="6507"/>
                    <a:pt x="4818" y="6375"/>
                  </a:cubicBezTo>
                  <a:cubicBezTo>
                    <a:pt x="6520" y="5746"/>
                    <a:pt x="7397" y="3874"/>
                    <a:pt x="6782" y="2172"/>
                  </a:cubicBezTo>
                  <a:cubicBezTo>
                    <a:pt x="6299" y="836"/>
                    <a:pt x="5041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3256844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41" y="0"/>
                  </a:moveTo>
                  <a:cubicBezTo>
                    <a:pt x="4529" y="0"/>
                    <a:pt x="4318" y="21"/>
                    <a:pt x="4112" y="62"/>
                  </a:cubicBezTo>
                  <a:cubicBezTo>
                    <a:pt x="2580" y="350"/>
                    <a:pt x="1362" y="1672"/>
                    <a:pt x="708" y="3806"/>
                  </a:cubicBezTo>
                  <a:cubicBezTo>
                    <a:pt x="79" y="5809"/>
                    <a:pt x="1" y="8310"/>
                    <a:pt x="485" y="10850"/>
                  </a:cubicBezTo>
                  <a:cubicBezTo>
                    <a:pt x="564" y="11256"/>
                    <a:pt x="655" y="11648"/>
                    <a:pt x="747" y="12041"/>
                  </a:cubicBezTo>
                  <a:cubicBezTo>
                    <a:pt x="812" y="12303"/>
                    <a:pt x="1050" y="12483"/>
                    <a:pt x="1310" y="12483"/>
                  </a:cubicBezTo>
                  <a:cubicBezTo>
                    <a:pt x="1362" y="12483"/>
                    <a:pt x="1415" y="12475"/>
                    <a:pt x="1467" y="12460"/>
                  </a:cubicBezTo>
                  <a:cubicBezTo>
                    <a:pt x="1768" y="12382"/>
                    <a:pt x="1965" y="12067"/>
                    <a:pt x="1886" y="11753"/>
                  </a:cubicBezTo>
                  <a:cubicBezTo>
                    <a:pt x="1781" y="11387"/>
                    <a:pt x="1703" y="11007"/>
                    <a:pt x="1624" y="10627"/>
                  </a:cubicBezTo>
                  <a:cubicBezTo>
                    <a:pt x="1179" y="8271"/>
                    <a:pt x="1258" y="5966"/>
                    <a:pt x="1821" y="4147"/>
                  </a:cubicBezTo>
                  <a:cubicBezTo>
                    <a:pt x="2344" y="2458"/>
                    <a:pt x="3235" y="1410"/>
                    <a:pt x="4321" y="1214"/>
                  </a:cubicBezTo>
                  <a:cubicBezTo>
                    <a:pt x="4459" y="1184"/>
                    <a:pt x="4596" y="1170"/>
                    <a:pt x="4734" y="1170"/>
                  </a:cubicBezTo>
                  <a:cubicBezTo>
                    <a:pt x="4779" y="1170"/>
                    <a:pt x="4825" y="1171"/>
                    <a:pt x="4871" y="1175"/>
                  </a:cubicBezTo>
                  <a:cubicBezTo>
                    <a:pt x="5303" y="1201"/>
                    <a:pt x="5722" y="1345"/>
                    <a:pt x="6154" y="1594"/>
                  </a:cubicBezTo>
                  <a:cubicBezTo>
                    <a:pt x="6704" y="1921"/>
                    <a:pt x="7254" y="2418"/>
                    <a:pt x="7765" y="3073"/>
                  </a:cubicBezTo>
                  <a:lnTo>
                    <a:pt x="9192" y="3073"/>
                  </a:lnTo>
                  <a:cubicBezTo>
                    <a:pt x="8694" y="2301"/>
                    <a:pt x="8131" y="1659"/>
                    <a:pt x="7542" y="1162"/>
                  </a:cubicBezTo>
                  <a:cubicBezTo>
                    <a:pt x="7084" y="782"/>
                    <a:pt x="6612" y="481"/>
                    <a:pt x="6128" y="284"/>
                  </a:cubicBezTo>
                  <a:cubicBezTo>
                    <a:pt x="5671" y="96"/>
                    <a:pt x="5202" y="0"/>
                    <a:pt x="4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3345290" y="245779"/>
              <a:ext cx="297427" cy="403194"/>
            </a:xfrm>
            <a:custGeom>
              <a:avLst/>
              <a:gdLst/>
              <a:ahLst/>
              <a:cxnLst/>
              <a:rect l="l" t="t" r="r" b="b"/>
              <a:pathLst>
                <a:path w="9204" h="12477" extrusionOk="0">
                  <a:moveTo>
                    <a:pt x="4734" y="0"/>
                  </a:moveTo>
                  <a:cubicBezTo>
                    <a:pt x="4526" y="0"/>
                    <a:pt x="4318" y="20"/>
                    <a:pt x="4111" y="60"/>
                  </a:cubicBezTo>
                  <a:cubicBezTo>
                    <a:pt x="3862" y="99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34" y="1173"/>
                  </a:cubicBezTo>
                  <a:cubicBezTo>
                    <a:pt x="1532" y="1814"/>
                    <a:pt x="1047" y="2691"/>
                    <a:pt x="707" y="3791"/>
                  </a:cubicBezTo>
                  <a:cubicBezTo>
                    <a:pt x="79" y="5794"/>
                    <a:pt x="0" y="8295"/>
                    <a:pt x="485" y="10835"/>
                  </a:cubicBezTo>
                  <a:cubicBezTo>
                    <a:pt x="563" y="11254"/>
                    <a:pt x="642" y="11646"/>
                    <a:pt x="746" y="12039"/>
                  </a:cubicBezTo>
                  <a:cubicBezTo>
                    <a:pt x="824" y="12304"/>
                    <a:pt x="1060" y="12476"/>
                    <a:pt x="1320" y="12476"/>
                  </a:cubicBezTo>
                  <a:cubicBezTo>
                    <a:pt x="1368" y="12476"/>
                    <a:pt x="1417" y="12470"/>
                    <a:pt x="1466" y="12458"/>
                  </a:cubicBezTo>
                  <a:cubicBezTo>
                    <a:pt x="1781" y="12380"/>
                    <a:pt x="1964" y="12052"/>
                    <a:pt x="1885" y="11738"/>
                  </a:cubicBezTo>
                  <a:cubicBezTo>
                    <a:pt x="1781" y="11385"/>
                    <a:pt x="1702" y="11005"/>
                    <a:pt x="1624" y="10625"/>
                  </a:cubicBezTo>
                  <a:cubicBezTo>
                    <a:pt x="1178" y="8256"/>
                    <a:pt x="1257" y="5964"/>
                    <a:pt x="1820" y="4145"/>
                  </a:cubicBezTo>
                  <a:cubicBezTo>
                    <a:pt x="2200" y="2953"/>
                    <a:pt x="2736" y="2076"/>
                    <a:pt x="3417" y="1592"/>
                  </a:cubicBezTo>
                  <a:cubicBezTo>
                    <a:pt x="3692" y="1395"/>
                    <a:pt x="4006" y="1264"/>
                    <a:pt x="4321" y="1199"/>
                  </a:cubicBezTo>
                  <a:cubicBezTo>
                    <a:pt x="4478" y="1173"/>
                    <a:pt x="4635" y="1160"/>
                    <a:pt x="4805" y="1160"/>
                  </a:cubicBezTo>
                  <a:cubicBezTo>
                    <a:pt x="5787" y="1199"/>
                    <a:pt x="6834" y="1893"/>
                    <a:pt x="7764" y="3071"/>
                  </a:cubicBezTo>
                  <a:lnTo>
                    <a:pt x="9204" y="3071"/>
                  </a:lnTo>
                  <a:cubicBezTo>
                    <a:pt x="7909" y="1117"/>
                    <a:pt x="6308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052246" y="517613"/>
              <a:ext cx="239486" cy="211986"/>
            </a:xfrm>
            <a:custGeom>
              <a:avLst/>
              <a:gdLst/>
              <a:ahLst/>
              <a:cxnLst/>
              <a:rect l="l" t="t" r="r" b="b"/>
              <a:pathLst>
                <a:path w="7411" h="6560" extrusionOk="0">
                  <a:moveTo>
                    <a:pt x="3710" y="0"/>
                  </a:moveTo>
                  <a:cubicBezTo>
                    <a:pt x="3338" y="0"/>
                    <a:pt x="2961" y="64"/>
                    <a:pt x="2592" y="197"/>
                  </a:cubicBezTo>
                  <a:cubicBezTo>
                    <a:pt x="890" y="812"/>
                    <a:pt x="0" y="2698"/>
                    <a:pt x="629" y="4400"/>
                  </a:cubicBezTo>
                  <a:cubicBezTo>
                    <a:pt x="1111" y="5733"/>
                    <a:pt x="2364" y="6560"/>
                    <a:pt x="3709" y="6560"/>
                  </a:cubicBezTo>
                  <a:cubicBezTo>
                    <a:pt x="4081" y="6560"/>
                    <a:pt x="4460" y="6497"/>
                    <a:pt x="4831" y="6363"/>
                  </a:cubicBezTo>
                  <a:cubicBezTo>
                    <a:pt x="6533" y="5748"/>
                    <a:pt x="7410" y="3863"/>
                    <a:pt x="6795" y="2161"/>
                  </a:cubicBezTo>
                  <a:cubicBezTo>
                    <a:pt x="6313" y="828"/>
                    <a:pt x="5052" y="0"/>
                    <a:pt x="3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082686" y="235632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07" y="1"/>
                  </a:moveTo>
                  <a:cubicBezTo>
                    <a:pt x="4503" y="1"/>
                    <a:pt x="4300" y="20"/>
                    <a:pt x="4099" y="60"/>
                  </a:cubicBezTo>
                  <a:cubicBezTo>
                    <a:pt x="2567" y="361"/>
                    <a:pt x="1362" y="1683"/>
                    <a:pt x="695" y="3804"/>
                  </a:cubicBezTo>
                  <a:cubicBezTo>
                    <a:pt x="79" y="5807"/>
                    <a:pt x="1" y="8308"/>
                    <a:pt x="472" y="10848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52" y="12065"/>
                    <a:pt x="1873" y="11764"/>
                  </a:cubicBezTo>
                  <a:cubicBezTo>
                    <a:pt x="1781" y="11384"/>
                    <a:pt x="1703" y="11005"/>
                    <a:pt x="1624" y="10638"/>
                  </a:cubicBezTo>
                  <a:cubicBezTo>
                    <a:pt x="1179" y="8281"/>
                    <a:pt x="1245" y="5977"/>
                    <a:pt x="1821" y="4157"/>
                  </a:cubicBezTo>
                  <a:cubicBezTo>
                    <a:pt x="2344" y="2469"/>
                    <a:pt x="3235" y="1421"/>
                    <a:pt x="4321" y="1212"/>
                  </a:cubicBezTo>
                  <a:cubicBezTo>
                    <a:pt x="4446" y="1193"/>
                    <a:pt x="4584" y="1180"/>
                    <a:pt x="4722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51" y="3084"/>
                  </a:cubicBezTo>
                  <a:lnTo>
                    <a:pt x="9191" y="3084"/>
                  </a:lnTo>
                  <a:cubicBezTo>
                    <a:pt x="8681" y="2311"/>
                    <a:pt x="8131" y="1657"/>
                    <a:pt x="7529" y="1172"/>
                  </a:cubicBezTo>
                  <a:cubicBezTo>
                    <a:pt x="7071" y="780"/>
                    <a:pt x="6599" y="492"/>
                    <a:pt x="6115" y="295"/>
                  </a:cubicBezTo>
                  <a:cubicBezTo>
                    <a:pt x="5649" y="103"/>
                    <a:pt x="5177" y="1"/>
                    <a:pt x="4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171132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20" y="1"/>
                  </a:moveTo>
                  <a:cubicBezTo>
                    <a:pt x="4512" y="1"/>
                    <a:pt x="4305" y="20"/>
                    <a:pt x="4098" y="60"/>
                  </a:cubicBezTo>
                  <a:cubicBezTo>
                    <a:pt x="3849" y="112"/>
                    <a:pt x="3613" y="177"/>
                    <a:pt x="3378" y="295"/>
                  </a:cubicBezTo>
                  <a:cubicBezTo>
                    <a:pt x="2920" y="492"/>
                    <a:pt x="2501" y="793"/>
                    <a:pt x="2134" y="1186"/>
                  </a:cubicBezTo>
                  <a:cubicBezTo>
                    <a:pt x="1532" y="1814"/>
                    <a:pt x="1034" y="2704"/>
                    <a:pt x="694" y="3804"/>
                  </a:cubicBezTo>
                  <a:cubicBezTo>
                    <a:pt x="79" y="5794"/>
                    <a:pt x="0" y="8295"/>
                    <a:pt x="471" y="10848"/>
                  </a:cubicBezTo>
                  <a:cubicBezTo>
                    <a:pt x="550" y="11253"/>
                    <a:pt x="642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7" y="12483"/>
                    <a:pt x="1466" y="12471"/>
                  </a:cubicBezTo>
                  <a:cubicBezTo>
                    <a:pt x="1767" y="12379"/>
                    <a:pt x="1951" y="12065"/>
                    <a:pt x="1872" y="11751"/>
                  </a:cubicBezTo>
                  <a:cubicBezTo>
                    <a:pt x="1781" y="11384"/>
                    <a:pt x="1702" y="11005"/>
                    <a:pt x="1623" y="10625"/>
                  </a:cubicBezTo>
                  <a:cubicBezTo>
                    <a:pt x="1178" y="8268"/>
                    <a:pt x="1244" y="5964"/>
                    <a:pt x="1807" y="4144"/>
                  </a:cubicBezTo>
                  <a:cubicBezTo>
                    <a:pt x="2186" y="2953"/>
                    <a:pt x="2736" y="2089"/>
                    <a:pt x="3404" y="1604"/>
                  </a:cubicBezTo>
                  <a:cubicBezTo>
                    <a:pt x="3692" y="1395"/>
                    <a:pt x="3993" y="1264"/>
                    <a:pt x="4320" y="1212"/>
                  </a:cubicBezTo>
                  <a:cubicBezTo>
                    <a:pt x="4478" y="1172"/>
                    <a:pt x="4635" y="1172"/>
                    <a:pt x="4792" y="1172"/>
                  </a:cubicBezTo>
                  <a:cubicBezTo>
                    <a:pt x="5787" y="1212"/>
                    <a:pt x="6834" y="1893"/>
                    <a:pt x="7751" y="3084"/>
                  </a:cubicBezTo>
                  <a:lnTo>
                    <a:pt x="9191" y="3071"/>
                  </a:lnTo>
                  <a:cubicBezTo>
                    <a:pt x="7906" y="1127"/>
                    <a:pt x="6304" y="1"/>
                    <a:pt x="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816301" y="517613"/>
              <a:ext cx="239066" cy="212180"/>
            </a:xfrm>
            <a:custGeom>
              <a:avLst/>
              <a:gdLst/>
              <a:ahLst/>
              <a:cxnLst/>
              <a:rect l="l" t="t" r="r" b="b"/>
              <a:pathLst>
                <a:path w="7398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55" y="6565"/>
                    <a:pt x="3695" y="6565"/>
                  </a:cubicBezTo>
                  <a:cubicBezTo>
                    <a:pt x="4068" y="6565"/>
                    <a:pt x="4448" y="6500"/>
                    <a:pt x="4819" y="6363"/>
                  </a:cubicBezTo>
                  <a:cubicBezTo>
                    <a:pt x="6521" y="5748"/>
                    <a:pt x="7398" y="3876"/>
                    <a:pt x="6782" y="2174"/>
                  </a:cubicBezTo>
                  <a:cubicBezTo>
                    <a:pt x="6300" y="830"/>
                    <a:pt x="5038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4846354" y="235956"/>
              <a:ext cx="297007" cy="403420"/>
            </a:xfrm>
            <a:custGeom>
              <a:avLst/>
              <a:gdLst/>
              <a:ahLst/>
              <a:cxnLst/>
              <a:rect l="l" t="t" r="r" b="b"/>
              <a:pathLst>
                <a:path w="9191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79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85" y="10851"/>
                  </a:cubicBezTo>
                  <a:cubicBezTo>
                    <a:pt x="563" y="11256"/>
                    <a:pt x="642" y="11649"/>
                    <a:pt x="746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8" y="12484"/>
                    <a:pt x="1401" y="12476"/>
                    <a:pt x="1453" y="12461"/>
                  </a:cubicBezTo>
                  <a:cubicBezTo>
                    <a:pt x="1768" y="12382"/>
                    <a:pt x="1964" y="12068"/>
                    <a:pt x="1872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8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8" y="1185"/>
                    <a:pt x="4596" y="1171"/>
                    <a:pt x="4733" y="1171"/>
                  </a:cubicBezTo>
                  <a:cubicBezTo>
                    <a:pt x="4779" y="1171"/>
                    <a:pt x="4825" y="1172"/>
                    <a:pt x="4870" y="1176"/>
                  </a:cubicBezTo>
                  <a:cubicBezTo>
                    <a:pt x="5289" y="1202"/>
                    <a:pt x="5721" y="1346"/>
                    <a:pt x="6140" y="1594"/>
                  </a:cubicBezTo>
                  <a:cubicBezTo>
                    <a:pt x="6703" y="1922"/>
                    <a:pt x="7253" y="2419"/>
                    <a:pt x="7764" y="3074"/>
                  </a:cubicBezTo>
                  <a:lnTo>
                    <a:pt x="9191" y="3074"/>
                  </a:lnTo>
                  <a:cubicBezTo>
                    <a:pt x="8680" y="2301"/>
                    <a:pt x="8130" y="1660"/>
                    <a:pt x="7528" y="1162"/>
                  </a:cubicBezTo>
                  <a:cubicBezTo>
                    <a:pt x="7083" y="783"/>
                    <a:pt x="6599" y="482"/>
                    <a:pt x="6127" y="285"/>
                  </a:cubicBezTo>
                  <a:cubicBezTo>
                    <a:pt x="5661" y="97"/>
                    <a:pt x="5195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934768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8" y="56"/>
                  </a:cubicBezTo>
                  <a:cubicBezTo>
                    <a:pt x="3850" y="108"/>
                    <a:pt x="3614" y="187"/>
                    <a:pt x="3391" y="291"/>
                  </a:cubicBezTo>
                  <a:cubicBezTo>
                    <a:pt x="2933" y="488"/>
                    <a:pt x="2514" y="789"/>
                    <a:pt x="2134" y="1182"/>
                  </a:cubicBezTo>
                  <a:cubicBezTo>
                    <a:pt x="1532" y="1823"/>
                    <a:pt x="1048" y="2700"/>
                    <a:pt x="707" y="3800"/>
                  </a:cubicBezTo>
                  <a:cubicBezTo>
                    <a:pt x="79" y="5803"/>
                    <a:pt x="0" y="8304"/>
                    <a:pt x="485" y="10844"/>
                  </a:cubicBezTo>
                  <a:cubicBezTo>
                    <a:pt x="550" y="11249"/>
                    <a:pt x="642" y="11655"/>
                    <a:pt x="747" y="12048"/>
                  </a:cubicBezTo>
                  <a:cubicBezTo>
                    <a:pt x="824" y="12313"/>
                    <a:pt x="1060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81" y="12388"/>
                    <a:pt x="1964" y="12061"/>
                    <a:pt x="1873" y="11747"/>
                  </a:cubicBezTo>
                  <a:cubicBezTo>
                    <a:pt x="1781" y="11393"/>
                    <a:pt x="1702" y="11014"/>
                    <a:pt x="1624" y="10634"/>
                  </a:cubicBezTo>
                  <a:cubicBezTo>
                    <a:pt x="1179" y="8264"/>
                    <a:pt x="1244" y="5973"/>
                    <a:pt x="1820" y="4153"/>
                  </a:cubicBezTo>
                  <a:cubicBezTo>
                    <a:pt x="2187" y="2962"/>
                    <a:pt x="2737" y="2085"/>
                    <a:pt x="3404" y="1600"/>
                  </a:cubicBezTo>
                  <a:cubicBezTo>
                    <a:pt x="3692" y="1404"/>
                    <a:pt x="4007" y="1260"/>
                    <a:pt x="4321" y="1208"/>
                  </a:cubicBezTo>
                  <a:cubicBezTo>
                    <a:pt x="4478" y="1168"/>
                    <a:pt x="4635" y="1168"/>
                    <a:pt x="4792" y="1168"/>
                  </a:cubicBezTo>
                  <a:cubicBezTo>
                    <a:pt x="5787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5519023" y="527405"/>
              <a:ext cx="239486" cy="212310"/>
            </a:xfrm>
            <a:custGeom>
              <a:avLst/>
              <a:gdLst/>
              <a:ahLst/>
              <a:cxnLst/>
              <a:rect l="l" t="t" r="r" b="b"/>
              <a:pathLst>
                <a:path w="7411" h="6570" extrusionOk="0">
                  <a:moveTo>
                    <a:pt x="3702" y="0"/>
                  </a:moveTo>
                  <a:cubicBezTo>
                    <a:pt x="3333" y="0"/>
                    <a:pt x="2959" y="63"/>
                    <a:pt x="2593" y="195"/>
                  </a:cubicBezTo>
                  <a:cubicBezTo>
                    <a:pt x="891" y="810"/>
                    <a:pt x="1" y="2696"/>
                    <a:pt x="629" y="4398"/>
                  </a:cubicBezTo>
                  <a:cubicBezTo>
                    <a:pt x="1112" y="5734"/>
                    <a:pt x="2370" y="6570"/>
                    <a:pt x="3718" y="6570"/>
                  </a:cubicBezTo>
                  <a:cubicBezTo>
                    <a:pt x="4087" y="6570"/>
                    <a:pt x="4463" y="6507"/>
                    <a:pt x="4832" y="6375"/>
                  </a:cubicBezTo>
                  <a:cubicBezTo>
                    <a:pt x="6534" y="5746"/>
                    <a:pt x="7411" y="3874"/>
                    <a:pt x="6796" y="2172"/>
                  </a:cubicBezTo>
                  <a:cubicBezTo>
                    <a:pt x="6313" y="836"/>
                    <a:pt x="5047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5549496" y="245715"/>
              <a:ext cx="297039" cy="403388"/>
            </a:xfrm>
            <a:custGeom>
              <a:avLst/>
              <a:gdLst/>
              <a:ahLst/>
              <a:cxnLst/>
              <a:rect l="l" t="t" r="r" b="b"/>
              <a:pathLst>
                <a:path w="9192" h="12483" extrusionOk="0">
                  <a:moveTo>
                    <a:pt x="4734" y="0"/>
                  </a:moveTo>
                  <a:cubicBezTo>
                    <a:pt x="4521" y="0"/>
                    <a:pt x="4309" y="21"/>
                    <a:pt x="4098" y="62"/>
                  </a:cubicBezTo>
                  <a:cubicBezTo>
                    <a:pt x="2566" y="350"/>
                    <a:pt x="1362" y="1672"/>
                    <a:pt x="694" y="3806"/>
                  </a:cubicBezTo>
                  <a:cubicBezTo>
                    <a:pt x="66" y="5809"/>
                    <a:pt x="0" y="8310"/>
                    <a:pt x="472" y="10850"/>
                  </a:cubicBezTo>
                  <a:cubicBezTo>
                    <a:pt x="550" y="11256"/>
                    <a:pt x="642" y="11648"/>
                    <a:pt x="747" y="12041"/>
                  </a:cubicBezTo>
                  <a:cubicBezTo>
                    <a:pt x="812" y="12303"/>
                    <a:pt x="1041" y="12483"/>
                    <a:pt x="1297" y="12483"/>
                  </a:cubicBezTo>
                  <a:cubicBezTo>
                    <a:pt x="1348" y="12483"/>
                    <a:pt x="1401" y="12475"/>
                    <a:pt x="1454" y="12460"/>
                  </a:cubicBezTo>
                  <a:cubicBezTo>
                    <a:pt x="1768" y="12382"/>
                    <a:pt x="1951" y="12067"/>
                    <a:pt x="1873" y="11753"/>
                  </a:cubicBezTo>
                  <a:cubicBezTo>
                    <a:pt x="1781" y="11387"/>
                    <a:pt x="1689" y="11007"/>
                    <a:pt x="1624" y="10627"/>
                  </a:cubicBezTo>
                  <a:cubicBezTo>
                    <a:pt x="1179" y="8271"/>
                    <a:pt x="1244" y="5966"/>
                    <a:pt x="1820" y="4147"/>
                  </a:cubicBezTo>
                  <a:cubicBezTo>
                    <a:pt x="2344" y="2458"/>
                    <a:pt x="3221" y="1410"/>
                    <a:pt x="4321" y="1214"/>
                  </a:cubicBezTo>
                  <a:cubicBezTo>
                    <a:pt x="4448" y="1184"/>
                    <a:pt x="4591" y="1170"/>
                    <a:pt x="4731" y="1170"/>
                  </a:cubicBezTo>
                  <a:cubicBezTo>
                    <a:pt x="4778" y="1170"/>
                    <a:pt x="4825" y="1171"/>
                    <a:pt x="4871" y="1175"/>
                  </a:cubicBezTo>
                  <a:cubicBezTo>
                    <a:pt x="5290" y="1201"/>
                    <a:pt x="5709" y="1345"/>
                    <a:pt x="6141" y="1594"/>
                  </a:cubicBezTo>
                  <a:cubicBezTo>
                    <a:pt x="6704" y="1921"/>
                    <a:pt x="7240" y="2418"/>
                    <a:pt x="7751" y="3073"/>
                  </a:cubicBezTo>
                  <a:lnTo>
                    <a:pt x="9191" y="3073"/>
                  </a:lnTo>
                  <a:cubicBezTo>
                    <a:pt x="8681" y="2301"/>
                    <a:pt x="8131" y="1659"/>
                    <a:pt x="7528" y="1162"/>
                  </a:cubicBezTo>
                  <a:cubicBezTo>
                    <a:pt x="7070" y="782"/>
                    <a:pt x="6599" y="481"/>
                    <a:pt x="6114" y="284"/>
                  </a:cubicBezTo>
                  <a:cubicBezTo>
                    <a:pt x="5657" y="96"/>
                    <a:pt x="5194" y="0"/>
                    <a:pt x="4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5637910" y="245779"/>
              <a:ext cx="297039" cy="403194"/>
            </a:xfrm>
            <a:custGeom>
              <a:avLst/>
              <a:gdLst/>
              <a:ahLst/>
              <a:cxnLst/>
              <a:rect l="l" t="t" r="r" b="b"/>
              <a:pathLst>
                <a:path w="9192" h="12477" extrusionOk="0">
                  <a:moveTo>
                    <a:pt x="4725" y="0"/>
                  </a:moveTo>
                  <a:cubicBezTo>
                    <a:pt x="4516" y="0"/>
                    <a:pt x="4307" y="20"/>
                    <a:pt x="4099" y="60"/>
                  </a:cubicBezTo>
                  <a:cubicBezTo>
                    <a:pt x="3850" y="99"/>
                    <a:pt x="3614" y="178"/>
                    <a:pt x="3378" y="282"/>
                  </a:cubicBezTo>
                  <a:cubicBezTo>
                    <a:pt x="2920" y="479"/>
                    <a:pt x="2501" y="780"/>
                    <a:pt x="2135" y="1173"/>
                  </a:cubicBezTo>
                  <a:cubicBezTo>
                    <a:pt x="1519" y="1814"/>
                    <a:pt x="1035" y="2691"/>
                    <a:pt x="695" y="3791"/>
                  </a:cubicBezTo>
                  <a:cubicBezTo>
                    <a:pt x="66" y="5794"/>
                    <a:pt x="1" y="8295"/>
                    <a:pt x="472" y="10835"/>
                  </a:cubicBezTo>
                  <a:cubicBezTo>
                    <a:pt x="551" y="11254"/>
                    <a:pt x="642" y="11646"/>
                    <a:pt x="747" y="12039"/>
                  </a:cubicBezTo>
                  <a:cubicBezTo>
                    <a:pt x="813" y="12304"/>
                    <a:pt x="1057" y="12476"/>
                    <a:pt x="1320" y="12476"/>
                  </a:cubicBezTo>
                  <a:cubicBezTo>
                    <a:pt x="1369" y="12476"/>
                    <a:pt x="1418" y="12470"/>
                    <a:pt x="1467" y="12458"/>
                  </a:cubicBezTo>
                  <a:cubicBezTo>
                    <a:pt x="1768" y="12380"/>
                    <a:pt x="1951" y="12052"/>
                    <a:pt x="1873" y="11738"/>
                  </a:cubicBezTo>
                  <a:cubicBezTo>
                    <a:pt x="1781" y="11385"/>
                    <a:pt x="1703" y="11005"/>
                    <a:pt x="1624" y="10625"/>
                  </a:cubicBezTo>
                  <a:cubicBezTo>
                    <a:pt x="1179" y="8256"/>
                    <a:pt x="1244" y="5964"/>
                    <a:pt x="1807" y="4145"/>
                  </a:cubicBezTo>
                  <a:cubicBezTo>
                    <a:pt x="2187" y="2953"/>
                    <a:pt x="2737" y="2076"/>
                    <a:pt x="3405" y="1592"/>
                  </a:cubicBezTo>
                  <a:cubicBezTo>
                    <a:pt x="3693" y="1395"/>
                    <a:pt x="3994" y="1264"/>
                    <a:pt x="4321" y="1199"/>
                  </a:cubicBezTo>
                  <a:cubicBezTo>
                    <a:pt x="4478" y="1173"/>
                    <a:pt x="4635" y="1160"/>
                    <a:pt x="4792" y="1160"/>
                  </a:cubicBezTo>
                  <a:cubicBezTo>
                    <a:pt x="5787" y="1199"/>
                    <a:pt x="6835" y="1893"/>
                    <a:pt x="7751" y="3071"/>
                  </a:cubicBezTo>
                  <a:lnTo>
                    <a:pt x="9191" y="3071"/>
                  </a:lnTo>
                  <a:cubicBezTo>
                    <a:pt x="7908" y="1117"/>
                    <a:pt x="6308" y="0"/>
                    <a:pt x="4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6344866" y="517613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2" y="2161"/>
                  </a:cubicBezTo>
                  <a:cubicBezTo>
                    <a:pt x="6300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6374918" y="235632"/>
              <a:ext cx="297007" cy="403614"/>
            </a:xfrm>
            <a:custGeom>
              <a:avLst/>
              <a:gdLst/>
              <a:ahLst/>
              <a:cxnLst/>
              <a:rect l="l" t="t" r="r" b="b"/>
              <a:pathLst>
                <a:path w="9191" h="12490" extrusionOk="0">
                  <a:moveTo>
                    <a:pt x="4714" y="1"/>
                  </a:moveTo>
                  <a:cubicBezTo>
                    <a:pt x="4510" y="1"/>
                    <a:pt x="4309" y="20"/>
                    <a:pt x="4111" y="60"/>
                  </a:cubicBezTo>
                  <a:cubicBezTo>
                    <a:pt x="2579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6" y="12052"/>
                  </a:cubicBezTo>
                  <a:cubicBezTo>
                    <a:pt x="813" y="12317"/>
                    <a:pt x="1056" y="12489"/>
                    <a:pt x="1319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1"/>
                    <a:pt x="1257" y="5977"/>
                    <a:pt x="1820" y="4157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1" y="1182"/>
                    <a:pt x="4871" y="1186"/>
                  </a:cubicBezTo>
                  <a:cubicBezTo>
                    <a:pt x="5303" y="1212"/>
                    <a:pt x="5722" y="1356"/>
                    <a:pt x="6154" y="1604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191" y="3084"/>
                  </a:lnTo>
                  <a:cubicBezTo>
                    <a:pt x="8693" y="2311"/>
                    <a:pt x="8130" y="1657"/>
                    <a:pt x="7541" y="1172"/>
                  </a:cubicBezTo>
                  <a:cubicBezTo>
                    <a:pt x="7083" y="780"/>
                    <a:pt x="6612" y="492"/>
                    <a:pt x="6127" y="295"/>
                  </a:cubicBezTo>
                  <a:cubicBezTo>
                    <a:pt x="5661" y="103"/>
                    <a:pt x="5183" y="1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6463332" y="235632"/>
              <a:ext cx="297460" cy="403614"/>
            </a:xfrm>
            <a:custGeom>
              <a:avLst/>
              <a:gdLst/>
              <a:ahLst/>
              <a:cxnLst/>
              <a:rect l="l" t="t" r="r" b="b"/>
              <a:pathLst>
                <a:path w="9205" h="12490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7"/>
                    <a:pt x="3391" y="295"/>
                  </a:cubicBezTo>
                  <a:cubicBezTo>
                    <a:pt x="2933" y="492"/>
                    <a:pt x="2514" y="793"/>
                    <a:pt x="2135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3" y="11253"/>
                    <a:pt x="642" y="11659"/>
                    <a:pt x="747" y="12052"/>
                  </a:cubicBezTo>
                  <a:cubicBezTo>
                    <a:pt x="824" y="12317"/>
                    <a:pt x="1060" y="12489"/>
                    <a:pt x="1321" y="12489"/>
                  </a:cubicBezTo>
                  <a:cubicBezTo>
                    <a:pt x="1369" y="12489"/>
                    <a:pt x="1418" y="12483"/>
                    <a:pt x="1467" y="12471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18" y="1604"/>
                  </a:cubicBezTo>
                  <a:cubicBezTo>
                    <a:pt x="3692" y="1395"/>
                    <a:pt x="4007" y="1264"/>
                    <a:pt x="4321" y="1212"/>
                  </a:cubicBezTo>
                  <a:cubicBezTo>
                    <a:pt x="4478" y="1172"/>
                    <a:pt x="4635" y="1172"/>
                    <a:pt x="4805" y="1172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108534" y="517613"/>
              <a:ext cx="239486" cy="212180"/>
            </a:xfrm>
            <a:custGeom>
              <a:avLst/>
              <a:gdLst/>
              <a:ahLst/>
              <a:cxnLst/>
              <a:rect l="l" t="t" r="r" b="b"/>
              <a:pathLst>
                <a:path w="7411" h="6566" extrusionOk="0">
                  <a:moveTo>
                    <a:pt x="3707" y="1"/>
                  </a:moveTo>
                  <a:cubicBezTo>
                    <a:pt x="3337" y="1"/>
                    <a:pt x="2961" y="64"/>
                    <a:pt x="2592" y="197"/>
                  </a:cubicBezTo>
                  <a:cubicBezTo>
                    <a:pt x="877" y="812"/>
                    <a:pt x="0" y="2698"/>
                    <a:pt x="615" y="4400"/>
                  </a:cubicBezTo>
                  <a:cubicBezTo>
                    <a:pt x="1097" y="5731"/>
                    <a:pt x="2355" y="6565"/>
                    <a:pt x="3694" y="6565"/>
                  </a:cubicBezTo>
                  <a:cubicBezTo>
                    <a:pt x="4067" y="6565"/>
                    <a:pt x="4447" y="6500"/>
                    <a:pt x="4818" y="6363"/>
                  </a:cubicBezTo>
                  <a:cubicBezTo>
                    <a:pt x="6520" y="5748"/>
                    <a:pt x="7410" y="3876"/>
                    <a:pt x="6795" y="2174"/>
                  </a:cubicBezTo>
                  <a:cubicBezTo>
                    <a:pt x="6302" y="830"/>
                    <a:pt x="5046" y="1"/>
                    <a:pt x="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138554" y="235956"/>
              <a:ext cx="297460" cy="403420"/>
            </a:xfrm>
            <a:custGeom>
              <a:avLst/>
              <a:gdLst/>
              <a:ahLst/>
              <a:cxnLst/>
              <a:rect l="l" t="t" r="r" b="b"/>
              <a:pathLst>
                <a:path w="9205" h="12484" extrusionOk="0">
                  <a:moveTo>
                    <a:pt x="4747" y="1"/>
                  </a:moveTo>
                  <a:cubicBezTo>
                    <a:pt x="4534" y="1"/>
                    <a:pt x="4322" y="21"/>
                    <a:pt x="4112" y="63"/>
                  </a:cubicBezTo>
                  <a:cubicBezTo>
                    <a:pt x="2580" y="351"/>
                    <a:pt x="1375" y="1673"/>
                    <a:pt x="708" y="3807"/>
                  </a:cubicBezTo>
                  <a:cubicBezTo>
                    <a:pt x="79" y="5797"/>
                    <a:pt x="1" y="8298"/>
                    <a:pt x="485" y="10851"/>
                  </a:cubicBezTo>
                  <a:cubicBezTo>
                    <a:pt x="564" y="11256"/>
                    <a:pt x="655" y="11649"/>
                    <a:pt x="747" y="12042"/>
                  </a:cubicBezTo>
                  <a:cubicBezTo>
                    <a:pt x="823" y="12304"/>
                    <a:pt x="1054" y="12484"/>
                    <a:pt x="1310" y="12484"/>
                  </a:cubicBezTo>
                  <a:cubicBezTo>
                    <a:pt x="1362" y="12484"/>
                    <a:pt x="1414" y="12476"/>
                    <a:pt x="1467" y="12461"/>
                  </a:cubicBezTo>
                  <a:cubicBezTo>
                    <a:pt x="1781" y="12382"/>
                    <a:pt x="1964" y="12068"/>
                    <a:pt x="1886" y="11754"/>
                  </a:cubicBezTo>
                  <a:cubicBezTo>
                    <a:pt x="1781" y="11387"/>
                    <a:pt x="1703" y="11008"/>
                    <a:pt x="1637" y="10628"/>
                  </a:cubicBezTo>
                  <a:cubicBezTo>
                    <a:pt x="1192" y="8271"/>
                    <a:pt x="1257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59" y="1185"/>
                    <a:pt x="4603" y="1171"/>
                    <a:pt x="4744" y="1171"/>
                  </a:cubicBezTo>
                  <a:cubicBezTo>
                    <a:pt x="4792" y="1171"/>
                    <a:pt x="4838" y="1172"/>
                    <a:pt x="4884" y="1176"/>
                  </a:cubicBezTo>
                  <a:cubicBezTo>
                    <a:pt x="5303" y="1202"/>
                    <a:pt x="5722" y="1346"/>
                    <a:pt x="6154" y="1594"/>
                  </a:cubicBezTo>
                  <a:cubicBezTo>
                    <a:pt x="6704" y="1922"/>
                    <a:pt x="7254" y="2419"/>
                    <a:pt x="7764" y="3074"/>
                  </a:cubicBezTo>
                  <a:lnTo>
                    <a:pt x="9204" y="3074"/>
                  </a:lnTo>
                  <a:cubicBezTo>
                    <a:pt x="8694" y="2301"/>
                    <a:pt x="8131" y="1660"/>
                    <a:pt x="7542" y="1162"/>
                  </a:cubicBezTo>
                  <a:cubicBezTo>
                    <a:pt x="7083" y="783"/>
                    <a:pt x="6612" y="482"/>
                    <a:pt x="6128" y="285"/>
                  </a:cubicBezTo>
                  <a:cubicBezTo>
                    <a:pt x="5671" y="97"/>
                    <a:pt x="5208" y="1"/>
                    <a:pt x="4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7226968" y="235762"/>
              <a:ext cx="297460" cy="403485"/>
            </a:xfrm>
            <a:custGeom>
              <a:avLst/>
              <a:gdLst/>
              <a:ahLst/>
              <a:cxnLst/>
              <a:rect l="l" t="t" r="r" b="b"/>
              <a:pathLst>
                <a:path w="9205" h="12486" extrusionOk="0">
                  <a:moveTo>
                    <a:pt x="4716" y="0"/>
                  </a:moveTo>
                  <a:cubicBezTo>
                    <a:pt x="4514" y="0"/>
                    <a:pt x="4312" y="19"/>
                    <a:pt x="4112" y="56"/>
                  </a:cubicBezTo>
                  <a:cubicBezTo>
                    <a:pt x="3863" y="108"/>
                    <a:pt x="3614" y="187"/>
                    <a:pt x="3392" y="291"/>
                  </a:cubicBezTo>
                  <a:cubicBezTo>
                    <a:pt x="2934" y="488"/>
                    <a:pt x="2515" y="789"/>
                    <a:pt x="2148" y="1182"/>
                  </a:cubicBezTo>
                  <a:cubicBezTo>
                    <a:pt x="1533" y="1823"/>
                    <a:pt x="1048" y="2700"/>
                    <a:pt x="708" y="3800"/>
                  </a:cubicBezTo>
                  <a:cubicBezTo>
                    <a:pt x="79" y="5803"/>
                    <a:pt x="1" y="8304"/>
                    <a:pt x="485" y="10844"/>
                  </a:cubicBezTo>
                  <a:cubicBezTo>
                    <a:pt x="564" y="11249"/>
                    <a:pt x="656" y="11655"/>
                    <a:pt x="760" y="12048"/>
                  </a:cubicBezTo>
                  <a:cubicBezTo>
                    <a:pt x="827" y="12313"/>
                    <a:pt x="1070" y="12485"/>
                    <a:pt x="1325" y="12485"/>
                  </a:cubicBezTo>
                  <a:cubicBezTo>
                    <a:pt x="1373" y="12485"/>
                    <a:pt x="1420" y="12479"/>
                    <a:pt x="1467" y="12467"/>
                  </a:cubicBezTo>
                  <a:cubicBezTo>
                    <a:pt x="1781" y="12388"/>
                    <a:pt x="1965" y="12061"/>
                    <a:pt x="1886" y="11747"/>
                  </a:cubicBezTo>
                  <a:cubicBezTo>
                    <a:pt x="1795" y="11393"/>
                    <a:pt x="1703" y="11014"/>
                    <a:pt x="1637" y="10634"/>
                  </a:cubicBezTo>
                  <a:cubicBezTo>
                    <a:pt x="1192" y="8264"/>
                    <a:pt x="1258" y="5973"/>
                    <a:pt x="1821" y="4153"/>
                  </a:cubicBezTo>
                  <a:cubicBezTo>
                    <a:pt x="2200" y="2962"/>
                    <a:pt x="2750" y="2085"/>
                    <a:pt x="3418" y="1600"/>
                  </a:cubicBezTo>
                  <a:cubicBezTo>
                    <a:pt x="3706" y="1404"/>
                    <a:pt x="4007" y="1260"/>
                    <a:pt x="4321" y="1208"/>
                  </a:cubicBezTo>
                  <a:cubicBezTo>
                    <a:pt x="4478" y="1168"/>
                    <a:pt x="4636" y="1168"/>
                    <a:pt x="4806" y="1168"/>
                  </a:cubicBezTo>
                  <a:cubicBezTo>
                    <a:pt x="5788" y="1208"/>
                    <a:pt x="6835" y="1902"/>
                    <a:pt x="7765" y="3080"/>
                  </a:cubicBezTo>
                  <a:lnTo>
                    <a:pt x="9205" y="3080"/>
                  </a:lnTo>
                  <a:cubicBezTo>
                    <a:pt x="7916" y="1118"/>
                    <a:pt x="6298" y="0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7878923" y="517613"/>
              <a:ext cx="239099" cy="212180"/>
            </a:xfrm>
            <a:custGeom>
              <a:avLst/>
              <a:gdLst/>
              <a:ahLst/>
              <a:cxnLst/>
              <a:rect l="l" t="t" r="r" b="b"/>
              <a:pathLst>
                <a:path w="7399" h="6566" extrusionOk="0">
                  <a:moveTo>
                    <a:pt x="3696" y="1"/>
                  </a:moveTo>
                  <a:cubicBezTo>
                    <a:pt x="3325" y="1"/>
                    <a:pt x="2948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7" y="5731"/>
                    <a:pt x="2347" y="6565"/>
                    <a:pt x="3690" y="6565"/>
                  </a:cubicBezTo>
                  <a:cubicBezTo>
                    <a:pt x="4064" y="6565"/>
                    <a:pt x="4445" y="6500"/>
                    <a:pt x="4819" y="6363"/>
                  </a:cubicBezTo>
                  <a:cubicBezTo>
                    <a:pt x="6521" y="5748"/>
                    <a:pt x="7398" y="3876"/>
                    <a:pt x="6783" y="2174"/>
                  </a:cubicBezTo>
                  <a:cubicBezTo>
                    <a:pt x="6301" y="830"/>
                    <a:pt x="5039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7908976" y="235956"/>
              <a:ext cx="297039" cy="403420"/>
            </a:xfrm>
            <a:custGeom>
              <a:avLst/>
              <a:gdLst/>
              <a:ahLst/>
              <a:cxnLst/>
              <a:rect l="l" t="t" r="r" b="b"/>
              <a:pathLst>
                <a:path w="9192" h="12484" extrusionOk="0">
                  <a:moveTo>
                    <a:pt x="4734" y="1"/>
                  </a:moveTo>
                  <a:cubicBezTo>
                    <a:pt x="4521" y="1"/>
                    <a:pt x="4309" y="21"/>
                    <a:pt x="4098" y="63"/>
                  </a:cubicBezTo>
                  <a:cubicBezTo>
                    <a:pt x="2567" y="351"/>
                    <a:pt x="1362" y="1673"/>
                    <a:pt x="694" y="3807"/>
                  </a:cubicBezTo>
                  <a:cubicBezTo>
                    <a:pt x="79" y="5797"/>
                    <a:pt x="0" y="8298"/>
                    <a:pt x="472" y="10851"/>
                  </a:cubicBezTo>
                  <a:cubicBezTo>
                    <a:pt x="550" y="11256"/>
                    <a:pt x="642" y="11649"/>
                    <a:pt x="747" y="12042"/>
                  </a:cubicBezTo>
                  <a:cubicBezTo>
                    <a:pt x="812" y="12304"/>
                    <a:pt x="1041" y="12484"/>
                    <a:pt x="1297" y="12484"/>
                  </a:cubicBezTo>
                  <a:cubicBezTo>
                    <a:pt x="1349" y="12484"/>
                    <a:pt x="1401" y="12476"/>
                    <a:pt x="1454" y="12461"/>
                  </a:cubicBezTo>
                  <a:cubicBezTo>
                    <a:pt x="1768" y="12382"/>
                    <a:pt x="1951" y="12068"/>
                    <a:pt x="1873" y="11754"/>
                  </a:cubicBezTo>
                  <a:cubicBezTo>
                    <a:pt x="1781" y="11387"/>
                    <a:pt x="1702" y="11008"/>
                    <a:pt x="1624" y="10628"/>
                  </a:cubicBezTo>
                  <a:cubicBezTo>
                    <a:pt x="1179" y="8271"/>
                    <a:pt x="1244" y="5967"/>
                    <a:pt x="1820" y="4147"/>
                  </a:cubicBezTo>
                  <a:cubicBezTo>
                    <a:pt x="2344" y="2459"/>
                    <a:pt x="3234" y="1411"/>
                    <a:pt x="4321" y="1215"/>
                  </a:cubicBezTo>
                  <a:cubicBezTo>
                    <a:pt x="4449" y="1185"/>
                    <a:pt x="4591" y="1171"/>
                    <a:pt x="4731" y="1171"/>
                  </a:cubicBezTo>
                  <a:cubicBezTo>
                    <a:pt x="4778" y="1171"/>
                    <a:pt x="4825" y="1172"/>
                    <a:pt x="4871" y="1176"/>
                  </a:cubicBezTo>
                  <a:cubicBezTo>
                    <a:pt x="5290" y="1202"/>
                    <a:pt x="5722" y="1346"/>
                    <a:pt x="6141" y="1594"/>
                  </a:cubicBezTo>
                  <a:cubicBezTo>
                    <a:pt x="6704" y="1922"/>
                    <a:pt x="7254" y="2419"/>
                    <a:pt x="7751" y="3074"/>
                  </a:cubicBezTo>
                  <a:lnTo>
                    <a:pt x="9191" y="3074"/>
                  </a:lnTo>
                  <a:cubicBezTo>
                    <a:pt x="8681" y="2301"/>
                    <a:pt x="8131" y="1660"/>
                    <a:pt x="7529" y="1162"/>
                  </a:cubicBezTo>
                  <a:cubicBezTo>
                    <a:pt x="7070" y="783"/>
                    <a:pt x="6599" y="482"/>
                    <a:pt x="6115" y="285"/>
                  </a:cubicBezTo>
                  <a:cubicBezTo>
                    <a:pt x="5658" y="97"/>
                    <a:pt x="5194" y="1"/>
                    <a:pt x="4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7997390" y="235762"/>
              <a:ext cx="297039" cy="403485"/>
            </a:xfrm>
            <a:custGeom>
              <a:avLst/>
              <a:gdLst/>
              <a:ahLst/>
              <a:cxnLst/>
              <a:rect l="l" t="t" r="r" b="b"/>
              <a:pathLst>
                <a:path w="9192" h="12486" extrusionOk="0">
                  <a:moveTo>
                    <a:pt x="4706" y="0"/>
                  </a:moveTo>
                  <a:cubicBezTo>
                    <a:pt x="4503" y="0"/>
                    <a:pt x="4300" y="19"/>
                    <a:pt x="4099" y="56"/>
                  </a:cubicBezTo>
                  <a:cubicBezTo>
                    <a:pt x="3850" y="108"/>
                    <a:pt x="3614" y="187"/>
                    <a:pt x="3379" y="291"/>
                  </a:cubicBezTo>
                  <a:cubicBezTo>
                    <a:pt x="2920" y="488"/>
                    <a:pt x="2501" y="789"/>
                    <a:pt x="2135" y="1182"/>
                  </a:cubicBezTo>
                  <a:cubicBezTo>
                    <a:pt x="1533" y="1823"/>
                    <a:pt x="1035" y="2700"/>
                    <a:pt x="695" y="3800"/>
                  </a:cubicBezTo>
                  <a:cubicBezTo>
                    <a:pt x="79" y="5803"/>
                    <a:pt x="1" y="8304"/>
                    <a:pt x="472" y="10844"/>
                  </a:cubicBezTo>
                  <a:cubicBezTo>
                    <a:pt x="551" y="11249"/>
                    <a:pt x="642" y="11655"/>
                    <a:pt x="747" y="12048"/>
                  </a:cubicBezTo>
                  <a:cubicBezTo>
                    <a:pt x="813" y="12313"/>
                    <a:pt x="1057" y="12485"/>
                    <a:pt x="1320" y="12485"/>
                  </a:cubicBezTo>
                  <a:cubicBezTo>
                    <a:pt x="1369" y="12485"/>
                    <a:pt x="1418" y="12479"/>
                    <a:pt x="1467" y="12467"/>
                  </a:cubicBezTo>
                  <a:cubicBezTo>
                    <a:pt x="1768" y="12388"/>
                    <a:pt x="1951" y="12061"/>
                    <a:pt x="1873" y="11747"/>
                  </a:cubicBezTo>
                  <a:cubicBezTo>
                    <a:pt x="1781" y="11393"/>
                    <a:pt x="1703" y="11014"/>
                    <a:pt x="1624" y="10634"/>
                  </a:cubicBezTo>
                  <a:cubicBezTo>
                    <a:pt x="1179" y="8264"/>
                    <a:pt x="1245" y="5973"/>
                    <a:pt x="1807" y="4153"/>
                  </a:cubicBezTo>
                  <a:cubicBezTo>
                    <a:pt x="2187" y="2962"/>
                    <a:pt x="2737" y="2085"/>
                    <a:pt x="3405" y="1600"/>
                  </a:cubicBezTo>
                  <a:cubicBezTo>
                    <a:pt x="3693" y="1404"/>
                    <a:pt x="3994" y="1260"/>
                    <a:pt x="4321" y="1208"/>
                  </a:cubicBezTo>
                  <a:cubicBezTo>
                    <a:pt x="4478" y="1168"/>
                    <a:pt x="4635" y="1168"/>
                    <a:pt x="4793" y="1168"/>
                  </a:cubicBezTo>
                  <a:cubicBezTo>
                    <a:pt x="5788" y="1208"/>
                    <a:pt x="6835" y="1902"/>
                    <a:pt x="7751" y="3080"/>
                  </a:cubicBezTo>
                  <a:lnTo>
                    <a:pt x="9191" y="3080"/>
                  </a:lnTo>
                  <a:cubicBezTo>
                    <a:pt x="7903" y="1118"/>
                    <a:pt x="6295" y="0"/>
                    <a:pt x="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1292512" y="536227"/>
              <a:ext cx="239066" cy="212019"/>
            </a:xfrm>
            <a:custGeom>
              <a:avLst/>
              <a:gdLst/>
              <a:ahLst/>
              <a:cxnLst/>
              <a:rect l="l" t="t" r="r" b="b"/>
              <a:pathLst>
                <a:path w="7398" h="6561" extrusionOk="0">
                  <a:moveTo>
                    <a:pt x="3697" y="0"/>
                  </a:moveTo>
                  <a:cubicBezTo>
                    <a:pt x="3326" y="0"/>
                    <a:pt x="2949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60" y="6560"/>
                    <a:pt x="3702" y="6560"/>
                  </a:cubicBezTo>
                  <a:cubicBezTo>
                    <a:pt x="4073" y="6560"/>
                    <a:pt x="4450" y="6497"/>
                    <a:pt x="4819" y="6363"/>
                  </a:cubicBezTo>
                  <a:cubicBezTo>
                    <a:pt x="6521" y="5748"/>
                    <a:pt x="7398" y="3863"/>
                    <a:pt x="6783" y="2161"/>
                  </a:cubicBezTo>
                  <a:cubicBezTo>
                    <a:pt x="6301" y="828"/>
                    <a:pt x="5039" y="0"/>
                    <a:pt x="3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1322565" y="254246"/>
              <a:ext cx="297039" cy="403614"/>
            </a:xfrm>
            <a:custGeom>
              <a:avLst/>
              <a:gdLst/>
              <a:ahLst/>
              <a:cxnLst/>
              <a:rect l="l" t="t" r="r" b="b"/>
              <a:pathLst>
                <a:path w="9192" h="12490" extrusionOk="0">
                  <a:moveTo>
                    <a:pt x="4715" y="1"/>
                  </a:moveTo>
                  <a:cubicBezTo>
                    <a:pt x="4508" y="1"/>
                    <a:pt x="4302" y="20"/>
                    <a:pt x="4098" y="60"/>
                  </a:cubicBezTo>
                  <a:cubicBezTo>
                    <a:pt x="2580" y="361"/>
                    <a:pt x="1362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3"/>
                    <a:pt x="655" y="11659"/>
                    <a:pt x="747" y="12052"/>
                  </a:cubicBezTo>
                  <a:cubicBezTo>
                    <a:pt x="813" y="12317"/>
                    <a:pt x="1056" y="12489"/>
                    <a:pt x="1320" y="12489"/>
                  </a:cubicBezTo>
                  <a:cubicBezTo>
                    <a:pt x="1368" y="12489"/>
                    <a:pt x="1418" y="12483"/>
                    <a:pt x="1467" y="12471"/>
                  </a:cubicBezTo>
                  <a:cubicBezTo>
                    <a:pt x="1768" y="12392"/>
                    <a:pt x="1964" y="12065"/>
                    <a:pt x="1886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79" y="8282"/>
                    <a:pt x="1244" y="5977"/>
                    <a:pt x="1820" y="4144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0"/>
                    <a:pt x="4723" y="1180"/>
                  </a:cubicBezTo>
                  <a:cubicBezTo>
                    <a:pt x="4772" y="1180"/>
                    <a:pt x="4822" y="1182"/>
                    <a:pt x="4871" y="1186"/>
                  </a:cubicBezTo>
                  <a:cubicBezTo>
                    <a:pt x="5303" y="1212"/>
                    <a:pt x="5722" y="1356"/>
                    <a:pt x="6154" y="1605"/>
                  </a:cubicBezTo>
                  <a:cubicBezTo>
                    <a:pt x="6704" y="1919"/>
                    <a:pt x="7253" y="2429"/>
                    <a:pt x="7764" y="3084"/>
                  </a:cubicBezTo>
                  <a:lnTo>
                    <a:pt x="9191" y="3071"/>
                  </a:lnTo>
                  <a:cubicBezTo>
                    <a:pt x="8694" y="2298"/>
                    <a:pt x="8131" y="1657"/>
                    <a:pt x="7541" y="1173"/>
                  </a:cubicBezTo>
                  <a:cubicBezTo>
                    <a:pt x="7083" y="780"/>
                    <a:pt x="6612" y="492"/>
                    <a:pt x="6128" y="282"/>
                  </a:cubicBezTo>
                  <a:cubicBezTo>
                    <a:pt x="5664" y="100"/>
                    <a:pt x="5187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1410979" y="25424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2" y="60"/>
                  </a:cubicBezTo>
                  <a:cubicBezTo>
                    <a:pt x="3863" y="112"/>
                    <a:pt x="3614" y="178"/>
                    <a:pt x="3392" y="282"/>
                  </a:cubicBezTo>
                  <a:cubicBezTo>
                    <a:pt x="2933" y="479"/>
                    <a:pt x="2514" y="780"/>
                    <a:pt x="2135" y="1186"/>
                  </a:cubicBezTo>
                  <a:cubicBezTo>
                    <a:pt x="1532" y="1814"/>
                    <a:pt x="1048" y="2704"/>
                    <a:pt x="708" y="3804"/>
                  </a:cubicBezTo>
                  <a:cubicBezTo>
                    <a:pt x="79" y="5794"/>
                    <a:pt x="1" y="8295"/>
                    <a:pt x="485" y="10848"/>
                  </a:cubicBezTo>
                  <a:cubicBezTo>
                    <a:pt x="564" y="11253"/>
                    <a:pt x="642" y="11659"/>
                    <a:pt x="747" y="12052"/>
                  </a:cubicBezTo>
                  <a:cubicBezTo>
                    <a:pt x="823" y="12311"/>
                    <a:pt x="1050" y="12482"/>
                    <a:pt x="1304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3" y="11005"/>
                    <a:pt x="1624" y="10625"/>
                  </a:cubicBezTo>
                  <a:cubicBezTo>
                    <a:pt x="1179" y="8268"/>
                    <a:pt x="1257" y="5964"/>
                    <a:pt x="1820" y="4144"/>
                  </a:cubicBezTo>
                  <a:cubicBezTo>
                    <a:pt x="2187" y="2953"/>
                    <a:pt x="2737" y="2089"/>
                    <a:pt x="3405" y="1605"/>
                  </a:cubicBezTo>
                  <a:cubicBezTo>
                    <a:pt x="3693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664696" y="548926"/>
              <a:ext cx="239066" cy="211986"/>
            </a:xfrm>
            <a:custGeom>
              <a:avLst/>
              <a:gdLst/>
              <a:ahLst/>
              <a:cxnLst/>
              <a:rect l="l" t="t" r="r" b="b"/>
              <a:pathLst>
                <a:path w="7398" h="6560" extrusionOk="0">
                  <a:moveTo>
                    <a:pt x="3696" y="0"/>
                  </a:moveTo>
                  <a:cubicBezTo>
                    <a:pt x="3325" y="0"/>
                    <a:pt x="2948" y="64"/>
                    <a:pt x="2579" y="197"/>
                  </a:cubicBezTo>
                  <a:cubicBezTo>
                    <a:pt x="877" y="812"/>
                    <a:pt x="0" y="2697"/>
                    <a:pt x="615" y="4399"/>
                  </a:cubicBezTo>
                  <a:cubicBezTo>
                    <a:pt x="1097" y="5733"/>
                    <a:pt x="2359" y="6560"/>
                    <a:pt x="3701" y="6560"/>
                  </a:cubicBezTo>
                  <a:cubicBezTo>
                    <a:pt x="4072" y="6560"/>
                    <a:pt x="4449" y="6497"/>
                    <a:pt x="4818" y="6363"/>
                  </a:cubicBezTo>
                  <a:cubicBezTo>
                    <a:pt x="6520" y="5748"/>
                    <a:pt x="7397" y="3863"/>
                    <a:pt x="6782" y="2161"/>
                  </a:cubicBezTo>
                  <a:cubicBezTo>
                    <a:pt x="6300" y="827"/>
                    <a:pt x="5038" y="0"/>
                    <a:pt x="3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694717" y="266946"/>
              <a:ext cx="297039" cy="403582"/>
            </a:xfrm>
            <a:custGeom>
              <a:avLst/>
              <a:gdLst/>
              <a:ahLst/>
              <a:cxnLst/>
              <a:rect l="l" t="t" r="r" b="b"/>
              <a:pathLst>
                <a:path w="9192" h="12489" extrusionOk="0">
                  <a:moveTo>
                    <a:pt x="4712" y="0"/>
                  </a:moveTo>
                  <a:cubicBezTo>
                    <a:pt x="4507" y="0"/>
                    <a:pt x="4302" y="19"/>
                    <a:pt x="4098" y="59"/>
                  </a:cubicBezTo>
                  <a:cubicBezTo>
                    <a:pt x="2567" y="361"/>
                    <a:pt x="1362" y="1683"/>
                    <a:pt x="694" y="3804"/>
                  </a:cubicBezTo>
                  <a:cubicBezTo>
                    <a:pt x="79" y="5807"/>
                    <a:pt x="1" y="8307"/>
                    <a:pt x="472" y="10847"/>
                  </a:cubicBezTo>
                  <a:cubicBezTo>
                    <a:pt x="550" y="11253"/>
                    <a:pt x="642" y="11659"/>
                    <a:pt x="747" y="12052"/>
                  </a:cubicBezTo>
                  <a:cubicBezTo>
                    <a:pt x="813" y="12317"/>
                    <a:pt x="1047" y="12489"/>
                    <a:pt x="1308" y="12489"/>
                  </a:cubicBezTo>
                  <a:cubicBezTo>
                    <a:pt x="1356" y="12489"/>
                    <a:pt x="1405" y="12483"/>
                    <a:pt x="1454" y="12471"/>
                  </a:cubicBezTo>
                  <a:cubicBezTo>
                    <a:pt x="1768" y="12392"/>
                    <a:pt x="1964" y="12065"/>
                    <a:pt x="1873" y="11764"/>
                  </a:cubicBezTo>
                  <a:cubicBezTo>
                    <a:pt x="1781" y="11384"/>
                    <a:pt x="1703" y="11004"/>
                    <a:pt x="1624" y="10638"/>
                  </a:cubicBezTo>
                  <a:cubicBezTo>
                    <a:pt x="1179" y="8281"/>
                    <a:pt x="1244" y="5977"/>
                    <a:pt x="1820" y="4157"/>
                  </a:cubicBezTo>
                  <a:cubicBezTo>
                    <a:pt x="2344" y="2468"/>
                    <a:pt x="3234" y="1421"/>
                    <a:pt x="4321" y="1212"/>
                  </a:cubicBezTo>
                  <a:cubicBezTo>
                    <a:pt x="4455" y="1192"/>
                    <a:pt x="4589" y="1180"/>
                    <a:pt x="4724" y="1180"/>
                  </a:cubicBezTo>
                  <a:cubicBezTo>
                    <a:pt x="4773" y="1180"/>
                    <a:pt x="4822" y="1182"/>
                    <a:pt x="4871" y="1185"/>
                  </a:cubicBezTo>
                  <a:cubicBezTo>
                    <a:pt x="5290" y="1212"/>
                    <a:pt x="5722" y="1356"/>
                    <a:pt x="6141" y="1604"/>
                  </a:cubicBezTo>
                  <a:cubicBezTo>
                    <a:pt x="6704" y="1919"/>
                    <a:pt x="7254" y="2429"/>
                    <a:pt x="7764" y="3084"/>
                  </a:cubicBezTo>
                  <a:lnTo>
                    <a:pt x="9191" y="3071"/>
                  </a:lnTo>
                  <a:cubicBezTo>
                    <a:pt x="8681" y="2298"/>
                    <a:pt x="8131" y="1657"/>
                    <a:pt x="7529" y="1172"/>
                  </a:cubicBezTo>
                  <a:cubicBezTo>
                    <a:pt x="7070" y="780"/>
                    <a:pt x="6599" y="491"/>
                    <a:pt x="6115" y="282"/>
                  </a:cubicBezTo>
                  <a:cubicBezTo>
                    <a:pt x="5651" y="100"/>
                    <a:pt x="5180" y="0"/>
                    <a:pt x="4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783131" y="266946"/>
              <a:ext cx="297039" cy="403356"/>
            </a:xfrm>
            <a:custGeom>
              <a:avLst/>
              <a:gdLst/>
              <a:ahLst/>
              <a:cxnLst/>
              <a:rect l="l" t="t" r="r" b="b"/>
              <a:pathLst>
                <a:path w="9192" h="12482" extrusionOk="0">
                  <a:moveTo>
                    <a:pt x="4721" y="1"/>
                  </a:moveTo>
                  <a:cubicBezTo>
                    <a:pt x="4513" y="1"/>
                    <a:pt x="4305" y="20"/>
                    <a:pt x="4099" y="59"/>
                  </a:cubicBezTo>
                  <a:cubicBezTo>
                    <a:pt x="3850" y="112"/>
                    <a:pt x="3614" y="177"/>
                    <a:pt x="3379" y="282"/>
                  </a:cubicBezTo>
                  <a:cubicBezTo>
                    <a:pt x="2933" y="478"/>
                    <a:pt x="2515" y="780"/>
                    <a:pt x="2135" y="1185"/>
                  </a:cubicBezTo>
                  <a:cubicBezTo>
                    <a:pt x="1533" y="1814"/>
                    <a:pt x="1035" y="2704"/>
                    <a:pt x="695" y="3804"/>
                  </a:cubicBezTo>
                  <a:cubicBezTo>
                    <a:pt x="79" y="5794"/>
                    <a:pt x="1" y="8294"/>
                    <a:pt x="485" y="10847"/>
                  </a:cubicBezTo>
                  <a:cubicBezTo>
                    <a:pt x="551" y="11253"/>
                    <a:pt x="642" y="11659"/>
                    <a:pt x="747" y="12052"/>
                  </a:cubicBezTo>
                  <a:cubicBezTo>
                    <a:pt x="812" y="12311"/>
                    <a:pt x="1046" y="12481"/>
                    <a:pt x="1303" y="12481"/>
                  </a:cubicBezTo>
                  <a:cubicBezTo>
                    <a:pt x="1357" y="12481"/>
                    <a:pt x="1412" y="12474"/>
                    <a:pt x="1467" y="12458"/>
                  </a:cubicBezTo>
                  <a:cubicBezTo>
                    <a:pt x="1781" y="12379"/>
                    <a:pt x="1952" y="12065"/>
                    <a:pt x="1873" y="11751"/>
                  </a:cubicBezTo>
                  <a:cubicBezTo>
                    <a:pt x="1781" y="11384"/>
                    <a:pt x="1703" y="11004"/>
                    <a:pt x="1624" y="10625"/>
                  </a:cubicBezTo>
                  <a:cubicBezTo>
                    <a:pt x="1179" y="8268"/>
                    <a:pt x="1245" y="5964"/>
                    <a:pt x="1808" y="4144"/>
                  </a:cubicBezTo>
                  <a:cubicBezTo>
                    <a:pt x="2187" y="2953"/>
                    <a:pt x="2737" y="2089"/>
                    <a:pt x="3405" y="1604"/>
                  </a:cubicBezTo>
                  <a:cubicBezTo>
                    <a:pt x="3693" y="1395"/>
                    <a:pt x="3994" y="1264"/>
                    <a:pt x="4321" y="1198"/>
                  </a:cubicBezTo>
                  <a:cubicBezTo>
                    <a:pt x="4436" y="1179"/>
                    <a:pt x="4551" y="1167"/>
                    <a:pt x="4666" y="1167"/>
                  </a:cubicBezTo>
                  <a:cubicBezTo>
                    <a:pt x="4708" y="1167"/>
                    <a:pt x="4750" y="1169"/>
                    <a:pt x="4793" y="1172"/>
                  </a:cubicBezTo>
                  <a:cubicBezTo>
                    <a:pt x="5788" y="1212"/>
                    <a:pt x="6835" y="1892"/>
                    <a:pt x="7751" y="3084"/>
                  </a:cubicBezTo>
                  <a:lnTo>
                    <a:pt x="9192" y="3071"/>
                  </a:lnTo>
                  <a:cubicBezTo>
                    <a:pt x="7907" y="1126"/>
                    <a:pt x="6305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1897514" y="536647"/>
              <a:ext cx="239486" cy="212019"/>
            </a:xfrm>
            <a:custGeom>
              <a:avLst/>
              <a:gdLst/>
              <a:ahLst/>
              <a:cxnLst/>
              <a:rect l="l" t="t" r="r" b="b"/>
              <a:pathLst>
                <a:path w="7411" h="6561" extrusionOk="0">
                  <a:moveTo>
                    <a:pt x="3702" y="1"/>
                  </a:moveTo>
                  <a:cubicBezTo>
                    <a:pt x="3330" y="1"/>
                    <a:pt x="2951" y="64"/>
                    <a:pt x="2580" y="197"/>
                  </a:cubicBezTo>
                  <a:cubicBezTo>
                    <a:pt x="878" y="812"/>
                    <a:pt x="1" y="2698"/>
                    <a:pt x="616" y="4400"/>
                  </a:cubicBezTo>
                  <a:cubicBezTo>
                    <a:pt x="1098" y="5733"/>
                    <a:pt x="2359" y="6560"/>
                    <a:pt x="3701" y="6560"/>
                  </a:cubicBezTo>
                  <a:cubicBezTo>
                    <a:pt x="4073" y="6560"/>
                    <a:pt x="4450" y="6497"/>
                    <a:pt x="4819" y="6364"/>
                  </a:cubicBezTo>
                  <a:cubicBezTo>
                    <a:pt x="6521" y="5748"/>
                    <a:pt x="7411" y="3863"/>
                    <a:pt x="6782" y="2161"/>
                  </a:cubicBezTo>
                  <a:cubicBezTo>
                    <a:pt x="6300" y="828"/>
                    <a:pt x="5047" y="1"/>
                    <a:pt x="3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1927567" y="254666"/>
              <a:ext cx="297427" cy="403614"/>
            </a:xfrm>
            <a:custGeom>
              <a:avLst/>
              <a:gdLst/>
              <a:ahLst/>
              <a:cxnLst/>
              <a:rect l="l" t="t" r="r" b="b"/>
              <a:pathLst>
                <a:path w="9204" h="12490" extrusionOk="0">
                  <a:moveTo>
                    <a:pt x="4725" y="1"/>
                  </a:moveTo>
                  <a:cubicBezTo>
                    <a:pt x="4520" y="1"/>
                    <a:pt x="4315" y="20"/>
                    <a:pt x="4111" y="60"/>
                  </a:cubicBezTo>
                  <a:cubicBezTo>
                    <a:pt x="2579" y="361"/>
                    <a:pt x="1375" y="1683"/>
                    <a:pt x="707" y="3804"/>
                  </a:cubicBezTo>
                  <a:cubicBezTo>
                    <a:pt x="79" y="5807"/>
                    <a:pt x="0" y="8308"/>
                    <a:pt x="485" y="10848"/>
                  </a:cubicBezTo>
                  <a:cubicBezTo>
                    <a:pt x="563" y="11254"/>
                    <a:pt x="655" y="11659"/>
                    <a:pt x="746" y="12052"/>
                  </a:cubicBezTo>
                  <a:cubicBezTo>
                    <a:pt x="824" y="12317"/>
                    <a:pt x="1060" y="12489"/>
                    <a:pt x="1320" y="12489"/>
                  </a:cubicBezTo>
                  <a:cubicBezTo>
                    <a:pt x="1368" y="12489"/>
                    <a:pt x="1417" y="12483"/>
                    <a:pt x="1467" y="12471"/>
                  </a:cubicBezTo>
                  <a:cubicBezTo>
                    <a:pt x="1768" y="12393"/>
                    <a:pt x="1964" y="12065"/>
                    <a:pt x="1885" y="11764"/>
                  </a:cubicBezTo>
                  <a:cubicBezTo>
                    <a:pt x="1781" y="11384"/>
                    <a:pt x="1702" y="11005"/>
                    <a:pt x="1624" y="10638"/>
                  </a:cubicBezTo>
                  <a:cubicBezTo>
                    <a:pt x="1192" y="8282"/>
                    <a:pt x="1257" y="5977"/>
                    <a:pt x="1820" y="4158"/>
                  </a:cubicBezTo>
                  <a:cubicBezTo>
                    <a:pt x="2344" y="2469"/>
                    <a:pt x="3234" y="1421"/>
                    <a:pt x="4321" y="1212"/>
                  </a:cubicBezTo>
                  <a:cubicBezTo>
                    <a:pt x="4455" y="1193"/>
                    <a:pt x="4589" y="1181"/>
                    <a:pt x="4728" y="1181"/>
                  </a:cubicBezTo>
                  <a:cubicBezTo>
                    <a:pt x="4779" y="1181"/>
                    <a:pt x="4831" y="1182"/>
                    <a:pt x="4884" y="1186"/>
                  </a:cubicBezTo>
                  <a:cubicBezTo>
                    <a:pt x="5303" y="1212"/>
                    <a:pt x="5721" y="1356"/>
                    <a:pt x="6154" y="1605"/>
                  </a:cubicBezTo>
                  <a:cubicBezTo>
                    <a:pt x="6703" y="1919"/>
                    <a:pt x="7253" y="2429"/>
                    <a:pt x="7764" y="3084"/>
                  </a:cubicBezTo>
                  <a:lnTo>
                    <a:pt x="9204" y="3071"/>
                  </a:lnTo>
                  <a:cubicBezTo>
                    <a:pt x="8693" y="2299"/>
                    <a:pt x="8130" y="1657"/>
                    <a:pt x="7541" y="1173"/>
                  </a:cubicBezTo>
                  <a:cubicBezTo>
                    <a:pt x="7083" y="780"/>
                    <a:pt x="6612" y="492"/>
                    <a:pt x="6127" y="282"/>
                  </a:cubicBezTo>
                  <a:cubicBezTo>
                    <a:pt x="5663" y="100"/>
                    <a:pt x="5193" y="1"/>
                    <a:pt x="4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2015980" y="254666"/>
              <a:ext cx="297460" cy="403356"/>
            </a:xfrm>
            <a:custGeom>
              <a:avLst/>
              <a:gdLst/>
              <a:ahLst/>
              <a:cxnLst/>
              <a:rect l="l" t="t" r="r" b="b"/>
              <a:pathLst>
                <a:path w="9205" h="12482" extrusionOk="0">
                  <a:moveTo>
                    <a:pt x="4730" y="1"/>
                  </a:moveTo>
                  <a:cubicBezTo>
                    <a:pt x="4523" y="1"/>
                    <a:pt x="4317" y="20"/>
                    <a:pt x="4111" y="60"/>
                  </a:cubicBezTo>
                  <a:cubicBezTo>
                    <a:pt x="3863" y="112"/>
                    <a:pt x="3614" y="178"/>
                    <a:pt x="3391" y="282"/>
                  </a:cubicBezTo>
                  <a:cubicBezTo>
                    <a:pt x="2933" y="479"/>
                    <a:pt x="2514" y="780"/>
                    <a:pt x="2148" y="1186"/>
                  </a:cubicBezTo>
                  <a:cubicBezTo>
                    <a:pt x="1532" y="1814"/>
                    <a:pt x="1048" y="2704"/>
                    <a:pt x="707" y="3804"/>
                  </a:cubicBezTo>
                  <a:cubicBezTo>
                    <a:pt x="79" y="5794"/>
                    <a:pt x="0" y="8295"/>
                    <a:pt x="485" y="10848"/>
                  </a:cubicBezTo>
                  <a:cubicBezTo>
                    <a:pt x="563" y="11254"/>
                    <a:pt x="655" y="11659"/>
                    <a:pt x="747" y="12052"/>
                  </a:cubicBezTo>
                  <a:cubicBezTo>
                    <a:pt x="822" y="12311"/>
                    <a:pt x="1050" y="12482"/>
                    <a:pt x="1303" y="12482"/>
                  </a:cubicBezTo>
                  <a:cubicBezTo>
                    <a:pt x="1357" y="12482"/>
                    <a:pt x="1412" y="12474"/>
                    <a:pt x="1467" y="12458"/>
                  </a:cubicBezTo>
                  <a:cubicBezTo>
                    <a:pt x="1781" y="12379"/>
                    <a:pt x="1964" y="12065"/>
                    <a:pt x="1886" y="11751"/>
                  </a:cubicBezTo>
                  <a:cubicBezTo>
                    <a:pt x="1781" y="11384"/>
                    <a:pt x="1702" y="11005"/>
                    <a:pt x="1637" y="10625"/>
                  </a:cubicBezTo>
                  <a:cubicBezTo>
                    <a:pt x="1192" y="8269"/>
                    <a:pt x="1257" y="5964"/>
                    <a:pt x="1820" y="4145"/>
                  </a:cubicBezTo>
                  <a:cubicBezTo>
                    <a:pt x="2200" y="2953"/>
                    <a:pt x="2750" y="2089"/>
                    <a:pt x="3418" y="1605"/>
                  </a:cubicBezTo>
                  <a:cubicBezTo>
                    <a:pt x="3706" y="1395"/>
                    <a:pt x="4007" y="1264"/>
                    <a:pt x="4321" y="1199"/>
                  </a:cubicBezTo>
                  <a:cubicBezTo>
                    <a:pt x="4436" y="1180"/>
                    <a:pt x="4551" y="1167"/>
                    <a:pt x="4671" y="1167"/>
                  </a:cubicBezTo>
                  <a:cubicBezTo>
                    <a:pt x="4715" y="1167"/>
                    <a:pt x="4760" y="1169"/>
                    <a:pt x="4805" y="1173"/>
                  </a:cubicBezTo>
                  <a:cubicBezTo>
                    <a:pt x="5787" y="1212"/>
                    <a:pt x="6835" y="1893"/>
                    <a:pt x="7764" y="3084"/>
                  </a:cubicBezTo>
                  <a:lnTo>
                    <a:pt x="9204" y="3071"/>
                  </a:lnTo>
                  <a:cubicBezTo>
                    <a:pt x="7908" y="1127"/>
                    <a:pt x="6305" y="1"/>
                    <a:pt x="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433256" y="339913"/>
              <a:ext cx="8143348" cy="4381397"/>
            </a:xfrm>
            <a:custGeom>
              <a:avLst/>
              <a:gdLst/>
              <a:ahLst/>
              <a:cxnLst/>
              <a:rect l="l" t="t" r="r" b="b"/>
              <a:pathLst>
                <a:path w="251999" h="135584" fill="none" extrusionOk="0">
                  <a:moveTo>
                    <a:pt x="251659" y="1"/>
                  </a:moveTo>
                  <a:lnTo>
                    <a:pt x="251999" y="134654"/>
                  </a:lnTo>
                  <a:lnTo>
                    <a:pt x="1" y="135583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8576572" y="4691225"/>
              <a:ext cx="141346" cy="149812"/>
            </a:xfrm>
            <a:custGeom>
              <a:avLst/>
              <a:gdLst/>
              <a:ahLst/>
              <a:cxnLst/>
              <a:rect l="l" t="t" r="r" b="b"/>
              <a:pathLst>
                <a:path w="4374" h="4636" fill="none" extrusionOk="0">
                  <a:moveTo>
                    <a:pt x="1" y="1"/>
                  </a:moveTo>
                  <a:lnTo>
                    <a:pt x="4374" y="463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478950" y="394073"/>
              <a:ext cx="8136594" cy="4366984"/>
            </a:xfrm>
            <a:custGeom>
              <a:avLst/>
              <a:gdLst/>
              <a:ahLst/>
              <a:cxnLst/>
              <a:rect l="l" t="t" r="r" b="b"/>
              <a:pathLst>
                <a:path w="251790" h="135138" fill="none" extrusionOk="0">
                  <a:moveTo>
                    <a:pt x="251331" y="1"/>
                  </a:moveTo>
                  <a:lnTo>
                    <a:pt x="251789" y="134248"/>
                  </a:lnTo>
                  <a:lnTo>
                    <a:pt x="1" y="13513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527616" y="452046"/>
              <a:ext cx="8119661" cy="4347951"/>
            </a:xfrm>
            <a:custGeom>
              <a:avLst/>
              <a:gdLst/>
              <a:ahLst/>
              <a:cxnLst/>
              <a:rect l="l" t="t" r="r" b="b"/>
              <a:pathLst>
                <a:path w="251266" h="134549" fill="none" extrusionOk="0">
                  <a:moveTo>
                    <a:pt x="251134" y="0"/>
                  </a:moveTo>
                  <a:lnTo>
                    <a:pt x="251265" y="133501"/>
                  </a:lnTo>
                  <a:lnTo>
                    <a:pt x="0" y="1345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588110" y="499420"/>
              <a:ext cx="8091321" cy="4341617"/>
            </a:xfrm>
            <a:custGeom>
              <a:avLst/>
              <a:gdLst/>
              <a:ahLst/>
              <a:cxnLst/>
              <a:rect l="l" t="t" r="r" b="b"/>
              <a:pathLst>
                <a:path w="250389" h="134353" fill="none" extrusionOk="0">
                  <a:moveTo>
                    <a:pt x="250323" y="1"/>
                  </a:moveTo>
                  <a:lnTo>
                    <a:pt x="250388" y="133082"/>
                  </a:lnTo>
                  <a:lnTo>
                    <a:pt x="0" y="13435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639297" y="536227"/>
              <a:ext cx="8068054" cy="4348791"/>
            </a:xfrm>
            <a:custGeom>
              <a:avLst/>
              <a:gdLst/>
              <a:ahLst/>
              <a:cxnLst/>
              <a:rect l="l" t="t" r="r" b="b"/>
              <a:pathLst>
                <a:path w="249669" h="134575" fill="none" extrusionOk="0">
                  <a:moveTo>
                    <a:pt x="249564" y="1"/>
                  </a:moveTo>
                  <a:lnTo>
                    <a:pt x="249668" y="132860"/>
                  </a:lnTo>
                  <a:lnTo>
                    <a:pt x="0" y="134575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639297" y="853948"/>
              <a:ext cx="7668253" cy="3655828"/>
            </a:xfrm>
            <a:custGeom>
              <a:avLst/>
              <a:gdLst/>
              <a:ahLst/>
              <a:cxnLst/>
              <a:rect l="l" t="t" r="r" b="b"/>
              <a:pathLst>
                <a:path w="237297" h="113131" fill="none" extrusionOk="0">
                  <a:moveTo>
                    <a:pt x="230750" y="113130"/>
                  </a:moveTo>
                  <a:lnTo>
                    <a:pt x="6547" y="113130"/>
                  </a:lnTo>
                  <a:cubicBezTo>
                    <a:pt x="2933" y="113130"/>
                    <a:pt x="0" y="110197"/>
                    <a:pt x="0" y="106584"/>
                  </a:cubicBezTo>
                  <a:lnTo>
                    <a:pt x="0" y="6547"/>
                  </a:lnTo>
                  <a:cubicBezTo>
                    <a:pt x="0" y="2934"/>
                    <a:pt x="2933" y="1"/>
                    <a:pt x="6547" y="1"/>
                  </a:cubicBezTo>
                  <a:lnTo>
                    <a:pt x="230750" y="1"/>
                  </a:lnTo>
                  <a:cubicBezTo>
                    <a:pt x="234377" y="1"/>
                    <a:pt x="237296" y="2934"/>
                    <a:pt x="237296" y="6547"/>
                  </a:cubicBezTo>
                  <a:lnTo>
                    <a:pt x="237296" y="106584"/>
                  </a:lnTo>
                  <a:cubicBezTo>
                    <a:pt x="237296" y="110197"/>
                    <a:pt x="234377" y="113130"/>
                    <a:pt x="230750" y="1131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22"/>
          <p:cNvSpPr txBox="1">
            <a:spLocks noGrp="1"/>
          </p:cNvSpPr>
          <p:nvPr>
            <p:ph type="title"/>
          </p:nvPr>
        </p:nvSpPr>
        <p:spPr>
          <a:xfrm>
            <a:off x="720000" y="748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2"/>
          <p:cNvSpPr txBox="1">
            <a:spLocks noGrp="1"/>
          </p:cNvSpPr>
          <p:nvPr>
            <p:ph type="subTitle" idx="1"/>
          </p:nvPr>
        </p:nvSpPr>
        <p:spPr>
          <a:xfrm>
            <a:off x="1934487" y="2071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subTitle" idx="2"/>
          </p:nvPr>
        </p:nvSpPr>
        <p:spPr>
          <a:xfrm>
            <a:off x="5231697" y="2071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3"/>
          </p:nvPr>
        </p:nvSpPr>
        <p:spPr>
          <a:xfrm>
            <a:off x="1934487" y="3532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subTitle" idx="4"/>
          </p:nvPr>
        </p:nvSpPr>
        <p:spPr>
          <a:xfrm>
            <a:off x="5231697" y="3532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22"/>
          <p:cNvSpPr txBox="1">
            <a:spLocks noGrp="1"/>
          </p:cNvSpPr>
          <p:nvPr>
            <p:ph type="subTitle" idx="5"/>
          </p:nvPr>
        </p:nvSpPr>
        <p:spPr>
          <a:xfrm>
            <a:off x="1934487" y="17945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901" name="Google Shape;901;p22"/>
          <p:cNvSpPr txBox="1">
            <a:spLocks noGrp="1"/>
          </p:cNvSpPr>
          <p:nvPr>
            <p:ph type="subTitle" idx="6"/>
          </p:nvPr>
        </p:nvSpPr>
        <p:spPr>
          <a:xfrm>
            <a:off x="1934487" y="32558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902" name="Google Shape;902;p22"/>
          <p:cNvSpPr txBox="1">
            <a:spLocks noGrp="1"/>
          </p:cNvSpPr>
          <p:nvPr>
            <p:ph type="subTitle" idx="7"/>
          </p:nvPr>
        </p:nvSpPr>
        <p:spPr>
          <a:xfrm>
            <a:off x="5231694" y="17945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903" name="Google Shape;903;p22"/>
          <p:cNvSpPr txBox="1">
            <a:spLocks noGrp="1"/>
          </p:cNvSpPr>
          <p:nvPr>
            <p:ph type="subTitle" idx="8"/>
          </p:nvPr>
        </p:nvSpPr>
        <p:spPr>
          <a:xfrm>
            <a:off x="5231694" y="32558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edoka SemiBold"/>
              <a:buNone/>
              <a:defRPr sz="2400"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Medium"/>
              <a:buNone/>
              <a:defRPr sz="3500">
                <a:solidFill>
                  <a:schemeClr val="dk1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●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○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■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●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○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■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●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○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edoka"/>
              <a:buChar char="■"/>
              <a:def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4" r:id="rId6"/>
    <p:sldLayoutId id="2147483665" r:id="rId7"/>
    <p:sldLayoutId id="2147483667" r:id="rId8"/>
    <p:sldLayoutId id="2147483668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2"/>
          <p:cNvSpPr txBox="1">
            <a:spLocks noGrp="1"/>
          </p:cNvSpPr>
          <p:nvPr>
            <p:ph type="ctrTitle"/>
          </p:nvPr>
        </p:nvSpPr>
        <p:spPr>
          <a:xfrm>
            <a:off x="760850" y="1092775"/>
            <a:ext cx="3882600" cy="2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dirty="0"/>
              <a:t>Speech</a:t>
            </a:r>
            <a:br>
              <a:rPr lang="en-GB" sz="4900" dirty="0"/>
            </a:br>
            <a:r>
              <a:rPr lang="en-GB" sz="4900" dirty="0"/>
              <a:t>Synthesis</a:t>
            </a:r>
            <a:endParaRPr lang="en-GB" sz="2000" b="0" dirty="0">
              <a:latin typeface="Fredoka"/>
              <a:ea typeface="Fredoka"/>
              <a:cs typeface="Fredoka"/>
              <a:sym typeface="Fredoka"/>
            </a:endParaRPr>
          </a:p>
        </p:txBody>
      </p:sp>
      <p:cxnSp>
        <p:nvCxnSpPr>
          <p:cNvPr id="1206" name="Google Shape;1206;p32"/>
          <p:cNvCxnSpPr/>
          <p:nvPr/>
        </p:nvCxnSpPr>
        <p:spPr>
          <a:xfrm>
            <a:off x="543775" y="3813800"/>
            <a:ext cx="8034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7" name="Google Shape;1207;p32"/>
          <p:cNvGrpSpPr/>
          <p:nvPr/>
        </p:nvGrpSpPr>
        <p:grpSpPr>
          <a:xfrm>
            <a:off x="4916841" y="1336577"/>
            <a:ext cx="2744154" cy="2010739"/>
            <a:chOff x="2282063" y="675604"/>
            <a:chExt cx="3078476" cy="2255709"/>
          </a:xfrm>
        </p:grpSpPr>
        <p:sp>
          <p:nvSpPr>
            <p:cNvPr id="1208" name="Google Shape;1208;p32"/>
            <p:cNvSpPr/>
            <p:nvPr/>
          </p:nvSpPr>
          <p:spPr>
            <a:xfrm>
              <a:off x="2331960" y="724260"/>
              <a:ext cx="2943851" cy="2137429"/>
            </a:xfrm>
            <a:custGeom>
              <a:avLst/>
              <a:gdLst/>
              <a:ahLst/>
              <a:cxnLst/>
              <a:rect l="l" t="t" r="r" b="b"/>
              <a:pathLst>
                <a:path w="33216" h="24117" extrusionOk="0">
                  <a:moveTo>
                    <a:pt x="33216" y="1"/>
                  </a:moveTo>
                  <a:lnTo>
                    <a:pt x="1" y="2475"/>
                  </a:lnTo>
                  <a:lnTo>
                    <a:pt x="2371" y="24117"/>
                  </a:lnTo>
                  <a:lnTo>
                    <a:pt x="31501" y="23187"/>
                  </a:lnTo>
                  <a:lnTo>
                    <a:pt x="33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2282063" y="675604"/>
              <a:ext cx="3078476" cy="2186086"/>
            </a:xfrm>
            <a:custGeom>
              <a:avLst/>
              <a:gdLst/>
              <a:ahLst/>
              <a:cxnLst/>
              <a:rect l="l" t="t" r="r" b="b"/>
              <a:pathLst>
                <a:path w="34735" h="24666" extrusionOk="0">
                  <a:moveTo>
                    <a:pt x="34734" y="0"/>
                  </a:moveTo>
                  <a:lnTo>
                    <a:pt x="1" y="2213"/>
                  </a:lnTo>
                  <a:lnTo>
                    <a:pt x="2135" y="24666"/>
                  </a:lnTo>
                  <a:lnTo>
                    <a:pt x="3654" y="24666"/>
                  </a:lnTo>
                  <a:lnTo>
                    <a:pt x="1114" y="3980"/>
                  </a:lnTo>
                  <a:lnTo>
                    <a:pt x="33072" y="1754"/>
                  </a:lnTo>
                  <a:lnTo>
                    <a:pt x="31330" y="23042"/>
                  </a:lnTo>
                  <a:lnTo>
                    <a:pt x="32810" y="23042"/>
                  </a:lnTo>
                  <a:lnTo>
                    <a:pt x="34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2377248" y="2628384"/>
              <a:ext cx="2884648" cy="302929"/>
            </a:xfrm>
            <a:custGeom>
              <a:avLst/>
              <a:gdLst/>
              <a:ahLst/>
              <a:cxnLst/>
              <a:rect l="l" t="t" r="r" b="b"/>
              <a:pathLst>
                <a:path w="32548" h="3418" extrusionOk="0">
                  <a:moveTo>
                    <a:pt x="32548" y="0"/>
                  </a:moveTo>
                  <a:lnTo>
                    <a:pt x="0" y="1388"/>
                  </a:lnTo>
                  <a:lnTo>
                    <a:pt x="419" y="3417"/>
                  </a:lnTo>
                  <a:lnTo>
                    <a:pt x="32102" y="2265"/>
                  </a:lnTo>
                  <a:lnTo>
                    <a:pt x="32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2394618" y="2684041"/>
              <a:ext cx="2854515" cy="168304"/>
            </a:xfrm>
            <a:custGeom>
              <a:avLst/>
              <a:gdLst/>
              <a:ahLst/>
              <a:cxnLst/>
              <a:rect l="l" t="t" r="r" b="b"/>
              <a:pathLst>
                <a:path w="32208" h="1899" extrusionOk="0">
                  <a:moveTo>
                    <a:pt x="32194" y="1"/>
                  </a:moveTo>
                  <a:lnTo>
                    <a:pt x="1" y="1572"/>
                  </a:lnTo>
                  <a:lnTo>
                    <a:pt x="14" y="1899"/>
                  </a:lnTo>
                  <a:lnTo>
                    <a:pt x="32208" y="328"/>
                  </a:lnTo>
                  <a:lnTo>
                    <a:pt x="321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2"/>
          <p:cNvGrpSpPr/>
          <p:nvPr/>
        </p:nvGrpSpPr>
        <p:grpSpPr>
          <a:xfrm>
            <a:off x="5195195" y="2091310"/>
            <a:ext cx="1305456" cy="537131"/>
            <a:chOff x="4953550" y="1811925"/>
            <a:chExt cx="1453575" cy="598075"/>
          </a:xfrm>
        </p:grpSpPr>
        <p:cxnSp>
          <p:nvCxnSpPr>
            <p:cNvPr id="1213" name="Google Shape;1213;p32"/>
            <p:cNvCxnSpPr/>
            <p:nvPr/>
          </p:nvCxnSpPr>
          <p:spPr>
            <a:xfrm>
              <a:off x="4953550" y="1811925"/>
              <a:ext cx="14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32"/>
            <p:cNvCxnSpPr/>
            <p:nvPr/>
          </p:nvCxnSpPr>
          <p:spPr>
            <a:xfrm>
              <a:off x="4989625" y="2410000"/>
              <a:ext cx="14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215" name="Google Shape;1215;p32"/>
          <p:cNvSpPr txBox="1"/>
          <p:nvPr/>
        </p:nvSpPr>
        <p:spPr>
          <a:xfrm rot="10800000">
            <a:off x="5799786" y="2325139"/>
            <a:ext cx="702959" cy="26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accen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216" name="Google Shape;1216;p32"/>
          <p:cNvGrpSpPr/>
          <p:nvPr/>
        </p:nvGrpSpPr>
        <p:grpSpPr>
          <a:xfrm flipH="1">
            <a:off x="6501223" y="1513919"/>
            <a:ext cx="1844206" cy="3042569"/>
            <a:chOff x="749366" y="977729"/>
            <a:chExt cx="2068887" cy="3413248"/>
          </a:xfrm>
        </p:grpSpPr>
        <p:sp>
          <p:nvSpPr>
            <p:cNvPr id="1217" name="Google Shape;1217;p32"/>
            <p:cNvSpPr/>
            <p:nvPr/>
          </p:nvSpPr>
          <p:spPr>
            <a:xfrm>
              <a:off x="2562919" y="2237367"/>
              <a:ext cx="192676" cy="174064"/>
            </a:xfrm>
            <a:custGeom>
              <a:avLst/>
              <a:gdLst/>
              <a:ahLst/>
              <a:cxnLst/>
              <a:rect l="l" t="t" r="r" b="b"/>
              <a:pathLst>
                <a:path w="2174" h="1964" extrusionOk="0">
                  <a:moveTo>
                    <a:pt x="1087" y="0"/>
                  </a:moveTo>
                  <a:cubicBezTo>
                    <a:pt x="485" y="0"/>
                    <a:pt x="0" y="445"/>
                    <a:pt x="0" y="982"/>
                  </a:cubicBezTo>
                  <a:cubicBezTo>
                    <a:pt x="0" y="1519"/>
                    <a:pt x="485" y="1964"/>
                    <a:pt x="1087" y="1964"/>
                  </a:cubicBezTo>
                  <a:cubicBezTo>
                    <a:pt x="1689" y="1964"/>
                    <a:pt x="2173" y="1519"/>
                    <a:pt x="2173" y="982"/>
                  </a:cubicBezTo>
                  <a:cubicBezTo>
                    <a:pt x="2173" y="445"/>
                    <a:pt x="1689" y="0"/>
                    <a:pt x="1087" y="0"/>
                  </a:cubicBezTo>
                  <a:close/>
                </a:path>
              </a:pathLst>
            </a:custGeom>
            <a:solidFill>
              <a:srgbClr val="71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2591900" y="2297899"/>
              <a:ext cx="125408" cy="92704"/>
            </a:xfrm>
            <a:custGeom>
              <a:avLst/>
              <a:gdLst/>
              <a:ahLst/>
              <a:cxnLst/>
              <a:rect l="l" t="t" r="r" b="b"/>
              <a:pathLst>
                <a:path w="1415" h="1046" extrusionOk="0">
                  <a:moveTo>
                    <a:pt x="671" y="1"/>
                  </a:moveTo>
                  <a:cubicBezTo>
                    <a:pt x="479" y="1"/>
                    <a:pt x="254" y="82"/>
                    <a:pt x="0" y="234"/>
                  </a:cubicBezTo>
                  <a:lnTo>
                    <a:pt x="92" y="364"/>
                  </a:lnTo>
                  <a:cubicBezTo>
                    <a:pt x="310" y="225"/>
                    <a:pt x="505" y="155"/>
                    <a:pt x="669" y="155"/>
                  </a:cubicBezTo>
                  <a:cubicBezTo>
                    <a:pt x="751" y="155"/>
                    <a:pt x="825" y="172"/>
                    <a:pt x="891" y="207"/>
                  </a:cubicBezTo>
                  <a:cubicBezTo>
                    <a:pt x="1231" y="391"/>
                    <a:pt x="1257" y="1045"/>
                    <a:pt x="1257" y="1045"/>
                  </a:cubicBezTo>
                  <a:lnTo>
                    <a:pt x="1414" y="1045"/>
                  </a:lnTo>
                  <a:cubicBezTo>
                    <a:pt x="1414" y="1006"/>
                    <a:pt x="1388" y="299"/>
                    <a:pt x="956" y="76"/>
                  </a:cubicBezTo>
                  <a:cubicBezTo>
                    <a:pt x="872" y="25"/>
                    <a:pt x="777" y="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2590748" y="2258283"/>
              <a:ext cx="167151" cy="83576"/>
            </a:xfrm>
            <a:custGeom>
              <a:avLst/>
              <a:gdLst/>
              <a:ahLst/>
              <a:cxnLst/>
              <a:rect l="l" t="t" r="r" b="b"/>
              <a:pathLst>
                <a:path w="1886" h="943" extrusionOk="0">
                  <a:moveTo>
                    <a:pt x="764" y="1"/>
                  </a:moveTo>
                  <a:cubicBezTo>
                    <a:pt x="509" y="1"/>
                    <a:pt x="255" y="121"/>
                    <a:pt x="0" y="353"/>
                  </a:cubicBezTo>
                  <a:lnTo>
                    <a:pt x="118" y="471"/>
                  </a:lnTo>
                  <a:cubicBezTo>
                    <a:pt x="330" y="259"/>
                    <a:pt x="552" y="161"/>
                    <a:pt x="766" y="161"/>
                  </a:cubicBezTo>
                  <a:cubicBezTo>
                    <a:pt x="804" y="161"/>
                    <a:pt x="841" y="164"/>
                    <a:pt x="878" y="170"/>
                  </a:cubicBezTo>
                  <a:cubicBezTo>
                    <a:pt x="1388" y="262"/>
                    <a:pt x="1742" y="942"/>
                    <a:pt x="1742" y="942"/>
                  </a:cubicBezTo>
                  <a:lnTo>
                    <a:pt x="1886" y="877"/>
                  </a:lnTo>
                  <a:cubicBezTo>
                    <a:pt x="1873" y="838"/>
                    <a:pt x="1493" y="118"/>
                    <a:pt x="904" y="13"/>
                  </a:cubicBezTo>
                  <a:cubicBezTo>
                    <a:pt x="857" y="5"/>
                    <a:pt x="811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2053497" y="2081120"/>
              <a:ext cx="733393" cy="649374"/>
            </a:xfrm>
            <a:custGeom>
              <a:avLst/>
              <a:gdLst/>
              <a:ahLst/>
              <a:cxnLst/>
              <a:rect l="l" t="t" r="r" b="b"/>
              <a:pathLst>
                <a:path w="8275" h="7327" extrusionOk="0">
                  <a:moveTo>
                    <a:pt x="5996" y="0"/>
                  </a:moveTo>
                  <a:cubicBezTo>
                    <a:pt x="5802" y="0"/>
                    <a:pt x="5626" y="107"/>
                    <a:pt x="5486" y="375"/>
                  </a:cubicBezTo>
                  <a:cubicBezTo>
                    <a:pt x="4779" y="1711"/>
                    <a:pt x="5866" y="3675"/>
                    <a:pt x="5866" y="3675"/>
                  </a:cubicBezTo>
                  <a:cubicBezTo>
                    <a:pt x="5526" y="5229"/>
                    <a:pt x="4819" y="5737"/>
                    <a:pt x="4040" y="5737"/>
                  </a:cubicBezTo>
                  <a:cubicBezTo>
                    <a:pt x="2568" y="5737"/>
                    <a:pt x="839" y="3923"/>
                    <a:pt x="839" y="3923"/>
                  </a:cubicBezTo>
                  <a:lnTo>
                    <a:pt x="1" y="5285"/>
                  </a:lnTo>
                  <a:cubicBezTo>
                    <a:pt x="1" y="5285"/>
                    <a:pt x="2649" y="7327"/>
                    <a:pt x="4350" y="7327"/>
                  </a:cubicBezTo>
                  <a:cubicBezTo>
                    <a:pt x="4501" y="7327"/>
                    <a:pt x="4645" y="7310"/>
                    <a:pt x="4779" y="7275"/>
                  </a:cubicBezTo>
                  <a:cubicBezTo>
                    <a:pt x="6429" y="6843"/>
                    <a:pt x="6586" y="3845"/>
                    <a:pt x="6586" y="3845"/>
                  </a:cubicBezTo>
                  <a:cubicBezTo>
                    <a:pt x="6858" y="3975"/>
                    <a:pt x="7081" y="4030"/>
                    <a:pt x="7264" y="4030"/>
                  </a:cubicBezTo>
                  <a:cubicBezTo>
                    <a:pt x="8274" y="4030"/>
                    <a:pt x="8039" y="2339"/>
                    <a:pt x="8039" y="2339"/>
                  </a:cubicBezTo>
                  <a:lnTo>
                    <a:pt x="8039" y="2339"/>
                  </a:lnTo>
                  <a:lnTo>
                    <a:pt x="7503" y="2509"/>
                  </a:lnTo>
                  <a:cubicBezTo>
                    <a:pt x="7503" y="2509"/>
                    <a:pt x="7437" y="3426"/>
                    <a:pt x="6940" y="3465"/>
                  </a:cubicBezTo>
                  <a:cubicBezTo>
                    <a:pt x="6934" y="3466"/>
                    <a:pt x="6928" y="3466"/>
                    <a:pt x="6922" y="3466"/>
                  </a:cubicBezTo>
                  <a:cubicBezTo>
                    <a:pt x="6414" y="3466"/>
                    <a:pt x="5754" y="1784"/>
                    <a:pt x="6272" y="1344"/>
                  </a:cubicBezTo>
                  <a:cubicBezTo>
                    <a:pt x="6361" y="1268"/>
                    <a:pt x="6453" y="1237"/>
                    <a:pt x="6544" y="1237"/>
                  </a:cubicBezTo>
                  <a:cubicBezTo>
                    <a:pt x="6991" y="1237"/>
                    <a:pt x="7424" y="1986"/>
                    <a:pt x="7424" y="1986"/>
                  </a:cubicBezTo>
                  <a:lnTo>
                    <a:pt x="7804" y="1698"/>
                  </a:lnTo>
                  <a:cubicBezTo>
                    <a:pt x="7804" y="1698"/>
                    <a:pt x="6767" y="0"/>
                    <a:pt x="5996" y="0"/>
                  </a:cubicBezTo>
                  <a:close/>
                </a:path>
              </a:pathLst>
            </a:custGeom>
            <a:solidFill>
              <a:srgbClr val="71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2576833" y="2184458"/>
              <a:ext cx="148628" cy="210756"/>
            </a:xfrm>
            <a:custGeom>
              <a:avLst/>
              <a:gdLst/>
              <a:ahLst/>
              <a:cxnLst/>
              <a:rect l="l" t="t" r="r" b="b"/>
              <a:pathLst>
                <a:path w="1677" h="2378" extrusionOk="0">
                  <a:moveTo>
                    <a:pt x="642" y="0"/>
                  </a:moveTo>
                  <a:cubicBezTo>
                    <a:pt x="524" y="0"/>
                    <a:pt x="422" y="42"/>
                    <a:pt x="328" y="126"/>
                  </a:cubicBezTo>
                  <a:cubicBezTo>
                    <a:pt x="0" y="401"/>
                    <a:pt x="79" y="1055"/>
                    <a:pt x="301" y="1592"/>
                  </a:cubicBezTo>
                  <a:cubicBezTo>
                    <a:pt x="458" y="1972"/>
                    <a:pt x="720" y="2378"/>
                    <a:pt x="1008" y="2378"/>
                  </a:cubicBezTo>
                  <a:lnTo>
                    <a:pt x="1035" y="2378"/>
                  </a:lnTo>
                  <a:cubicBezTo>
                    <a:pt x="1598" y="2325"/>
                    <a:pt x="1663" y="1396"/>
                    <a:pt x="1676" y="1343"/>
                  </a:cubicBezTo>
                  <a:lnTo>
                    <a:pt x="1519" y="1343"/>
                  </a:lnTo>
                  <a:cubicBezTo>
                    <a:pt x="1519" y="1343"/>
                    <a:pt x="1454" y="2181"/>
                    <a:pt x="1021" y="2221"/>
                  </a:cubicBezTo>
                  <a:cubicBezTo>
                    <a:pt x="864" y="2221"/>
                    <a:pt x="616" y="1946"/>
                    <a:pt x="445" y="1527"/>
                  </a:cubicBezTo>
                  <a:cubicBezTo>
                    <a:pt x="249" y="1068"/>
                    <a:pt x="157" y="466"/>
                    <a:pt x="419" y="244"/>
                  </a:cubicBezTo>
                  <a:cubicBezTo>
                    <a:pt x="496" y="178"/>
                    <a:pt x="573" y="149"/>
                    <a:pt x="657" y="149"/>
                  </a:cubicBezTo>
                  <a:cubicBezTo>
                    <a:pt x="674" y="149"/>
                    <a:pt x="690" y="150"/>
                    <a:pt x="707" y="152"/>
                  </a:cubicBezTo>
                  <a:cubicBezTo>
                    <a:pt x="1074" y="217"/>
                    <a:pt x="1440" y="859"/>
                    <a:pt x="1454" y="859"/>
                  </a:cubicBezTo>
                  <a:lnTo>
                    <a:pt x="1584" y="780"/>
                  </a:lnTo>
                  <a:cubicBezTo>
                    <a:pt x="1571" y="754"/>
                    <a:pt x="1179" y="87"/>
                    <a:pt x="733" y="8"/>
                  </a:cubicBezTo>
                  <a:cubicBezTo>
                    <a:pt x="702" y="3"/>
                    <a:pt x="67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2685843" y="2189775"/>
              <a:ext cx="132409" cy="119558"/>
            </a:xfrm>
            <a:custGeom>
              <a:avLst/>
              <a:gdLst/>
              <a:ahLst/>
              <a:cxnLst/>
              <a:rect l="l" t="t" r="r" b="b"/>
              <a:pathLst>
                <a:path w="1494" h="1349" extrusionOk="0">
                  <a:moveTo>
                    <a:pt x="1493" y="0"/>
                  </a:moveTo>
                  <a:lnTo>
                    <a:pt x="1" y="891"/>
                  </a:lnTo>
                  <a:lnTo>
                    <a:pt x="224" y="1349"/>
                  </a:lnTo>
                  <a:lnTo>
                    <a:pt x="1389" y="1035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2275151" y="3713252"/>
              <a:ext cx="29070" cy="97579"/>
            </a:xfrm>
            <a:custGeom>
              <a:avLst/>
              <a:gdLst/>
              <a:ahLst/>
              <a:cxnLst/>
              <a:rect l="l" t="t" r="r" b="b"/>
              <a:pathLst>
                <a:path w="328" h="1101" extrusionOk="0">
                  <a:moveTo>
                    <a:pt x="328" y="0"/>
                  </a:moveTo>
                  <a:cubicBezTo>
                    <a:pt x="223" y="380"/>
                    <a:pt x="118" y="747"/>
                    <a:pt x="0" y="1100"/>
                  </a:cubicBezTo>
                  <a:cubicBezTo>
                    <a:pt x="118" y="747"/>
                    <a:pt x="223" y="380"/>
                    <a:pt x="328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2733435" y="4204062"/>
              <a:ext cx="2393" cy="2393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" y="0"/>
                  </a:moveTo>
                  <a:cubicBezTo>
                    <a:pt x="14" y="0"/>
                    <a:pt x="14" y="13"/>
                    <a:pt x="27" y="26"/>
                  </a:cubicBezTo>
                  <a:cubicBezTo>
                    <a:pt x="14" y="13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2305283" y="3659900"/>
              <a:ext cx="12851" cy="48745"/>
            </a:xfrm>
            <a:custGeom>
              <a:avLst/>
              <a:gdLst/>
              <a:ahLst/>
              <a:cxnLst/>
              <a:rect l="l" t="t" r="r" b="b"/>
              <a:pathLst>
                <a:path w="145" h="550" extrusionOk="0">
                  <a:moveTo>
                    <a:pt x="145" y="0"/>
                  </a:moveTo>
                  <a:cubicBezTo>
                    <a:pt x="105" y="196"/>
                    <a:pt x="53" y="380"/>
                    <a:pt x="1" y="550"/>
                  </a:cubicBezTo>
                  <a:cubicBezTo>
                    <a:pt x="53" y="380"/>
                    <a:pt x="105" y="196"/>
                    <a:pt x="145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2260084" y="3811893"/>
              <a:ext cx="15155" cy="45289"/>
            </a:xfrm>
            <a:custGeom>
              <a:avLst/>
              <a:gdLst/>
              <a:ahLst/>
              <a:cxnLst/>
              <a:rect l="l" t="t" r="r" b="b"/>
              <a:pathLst>
                <a:path w="171" h="511" extrusionOk="0">
                  <a:moveTo>
                    <a:pt x="170" y="0"/>
                  </a:moveTo>
                  <a:cubicBezTo>
                    <a:pt x="118" y="183"/>
                    <a:pt x="66" y="354"/>
                    <a:pt x="0" y="511"/>
                  </a:cubicBezTo>
                  <a:cubicBezTo>
                    <a:pt x="66" y="354"/>
                    <a:pt x="118" y="183"/>
                    <a:pt x="170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2140528" y="3859396"/>
              <a:ext cx="456077" cy="308778"/>
            </a:xfrm>
            <a:custGeom>
              <a:avLst/>
              <a:gdLst/>
              <a:ahLst/>
              <a:cxnLst/>
              <a:rect l="l" t="t" r="r" b="b"/>
              <a:pathLst>
                <a:path w="5146" h="3484" extrusionOk="0">
                  <a:moveTo>
                    <a:pt x="5146" y="3025"/>
                  </a:moveTo>
                  <a:cubicBezTo>
                    <a:pt x="4033" y="2659"/>
                    <a:pt x="2357" y="2580"/>
                    <a:pt x="1" y="3483"/>
                  </a:cubicBezTo>
                  <a:cubicBezTo>
                    <a:pt x="1" y="3483"/>
                    <a:pt x="668" y="2069"/>
                    <a:pt x="1349" y="1"/>
                  </a:cubicBezTo>
                  <a:cubicBezTo>
                    <a:pt x="668" y="2069"/>
                    <a:pt x="1" y="3483"/>
                    <a:pt x="1" y="3483"/>
                  </a:cubicBezTo>
                  <a:cubicBezTo>
                    <a:pt x="2357" y="2580"/>
                    <a:pt x="4033" y="2659"/>
                    <a:pt x="5146" y="3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2005905" y="4205214"/>
              <a:ext cx="760158" cy="103340"/>
            </a:xfrm>
            <a:custGeom>
              <a:avLst/>
              <a:gdLst/>
              <a:ahLst/>
              <a:cxnLst/>
              <a:rect l="l" t="t" r="r" b="b"/>
              <a:pathLst>
                <a:path w="8577" h="1166" extrusionOk="0">
                  <a:moveTo>
                    <a:pt x="8301" y="66"/>
                  </a:moveTo>
                  <a:cubicBezTo>
                    <a:pt x="8485" y="262"/>
                    <a:pt x="8576" y="393"/>
                    <a:pt x="8576" y="393"/>
                  </a:cubicBezTo>
                  <a:cubicBezTo>
                    <a:pt x="5801" y="1166"/>
                    <a:pt x="786" y="0"/>
                    <a:pt x="786" y="0"/>
                  </a:cubicBezTo>
                  <a:cubicBezTo>
                    <a:pt x="525" y="157"/>
                    <a:pt x="263" y="301"/>
                    <a:pt x="1" y="432"/>
                  </a:cubicBezTo>
                  <a:cubicBezTo>
                    <a:pt x="263" y="301"/>
                    <a:pt x="525" y="157"/>
                    <a:pt x="786" y="0"/>
                  </a:cubicBezTo>
                  <a:cubicBezTo>
                    <a:pt x="786" y="0"/>
                    <a:pt x="5801" y="1166"/>
                    <a:pt x="8576" y="393"/>
                  </a:cubicBezTo>
                  <a:cubicBezTo>
                    <a:pt x="8576" y="393"/>
                    <a:pt x="8485" y="262"/>
                    <a:pt x="8301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836541" y="3504361"/>
              <a:ext cx="204286" cy="668429"/>
            </a:xfrm>
            <a:custGeom>
              <a:avLst/>
              <a:gdLst/>
              <a:ahLst/>
              <a:cxnLst/>
              <a:rect l="l" t="t" r="r" b="b"/>
              <a:pathLst>
                <a:path w="2305" h="7542" extrusionOk="0">
                  <a:moveTo>
                    <a:pt x="1244" y="1"/>
                  </a:moveTo>
                  <a:cubicBezTo>
                    <a:pt x="668" y="1428"/>
                    <a:pt x="0" y="4360"/>
                    <a:pt x="2305" y="7542"/>
                  </a:cubicBezTo>
                  <a:lnTo>
                    <a:pt x="2305" y="7542"/>
                  </a:lnTo>
                  <a:cubicBezTo>
                    <a:pt x="0" y="4360"/>
                    <a:pt x="668" y="1428"/>
                    <a:pt x="1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489570" y="4358359"/>
              <a:ext cx="189220" cy="25613"/>
            </a:xfrm>
            <a:custGeom>
              <a:avLst/>
              <a:gdLst/>
              <a:ahLst/>
              <a:cxnLst/>
              <a:rect l="l" t="t" r="r" b="b"/>
              <a:pathLst>
                <a:path w="2135" h="289" extrusionOk="0">
                  <a:moveTo>
                    <a:pt x="1" y="289"/>
                  </a:moveTo>
                  <a:cubicBezTo>
                    <a:pt x="1" y="289"/>
                    <a:pt x="852" y="289"/>
                    <a:pt x="2135" y="1"/>
                  </a:cubicBezTo>
                  <a:cubicBezTo>
                    <a:pt x="852" y="289"/>
                    <a:pt x="1" y="289"/>
                    <a:pt x="1" y="289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2319198" y="3550801"/>
              <a:ext cx="24461" cy="104492"/>
            </a:xfrm>
            <a:custGeom>
              <a:avLst/>
              <a:gdLst/>
              <a:ahLst/>
              <a:cxnLst/>
              <a:rect l="l" t="t" r="r" b="b"/>
              <a:pathLst>
                <a:path w="276" h="1179" extrusionOk="0">
                  <a:moveTo>
                    <a:pt x="276" y="0"/>
                  </a:moveTo>
                  <a:cubicBezTo>
                    <a:pt x="197" y="406"/>
                    <a:pt x="106" y="799"/>
                    <a:pt x="1" y="1179"/>
                  </a:cubicBezTo>
                  <a:cubicBezTo>
                    <a:pt x="106" y="799"/>
                    <a:pt x="197" y="406"/>
                    <a:pt x="276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1489570" y="2571487"/>
              <a:ext cx="1276502" cy="1812521"/>
            </a:xfrm>
            <a:custGeom>
              <a:avLst/>
              <a:gdLst/>
              <a:ahLst/>
              <a:cxnLst/>
              <a:rect l="l" t="t" r="r" b="b"/>
              <a:pathLst>
                <a:path w="14403" h="20451" extrusionOk="0">
                  <a:moveTo>
                    <a:pt x="5617" y="1"/>
                  </a:moveTo>
                  <a:lnTo>
                    <a:pt x="3601" y="2344"/>
                  </a:lnTo>
                  <a:lnTo>
                    <a:pt x="3601" y="2449"/>
                  </a:lnTo>
                  <a:cubicBezTo>
                    <a:pt x="3601" y="2449"/>
                    <a:pt x="3601" y="2449"/>
                    <a:pt x="3601" y="2462"/>
                  </a:cubicBezTo>
                  <a:cubicBezTo>
                    <a:pt x="3523" y="2685"/>
                    <a:pt x="2227" y="6363"/>
                    <a:pt x="5617" y="9597"/>
                  </a:cubicBezTo>
                  <a:cubicBezTo>
                    <a:pt x="5617" y="9597"/>
                    <a:pt x="5395" y="9938"/>
                    <a:pt x="5159" y="10527"/>
                  </a:cubicBezTo>
                  <a:cubicBezTo>
                    <a:pt x="4583" y="11954"/>
                    <a:pt x="3915" y="14886"/>
                    <a:pt x="6220" y="18068"/>
                  </a:cubicBezTo>
                  <a:cubicBezTo>
                    <a:pt x="6215" y="18068"/>
                    <a:pt x="5489" y="17964"/>
                    <a:pt x="4534" y="17964"/>
                  </a:cubicBezTo>
                  <a:cubicBezTo>
                    <a:pt x="2739" y="17964"/>
                    <a:pt x="138" y="18332"/>
                    <a:pt x="1" y="20451"/>
                  </a:cubicBezTo>
                  <a:cubicBezTo>
                    <a:pt x="1" y="20451"/>
                    <a:pt x="852" y="20451"/>
                    <a:pt x="2135" y="20163"/>
                  </a:cubicBezTo>
                  <a:cubicBezTo>
                    <a:pt x="3156" y="19953"/>
                    <a:pt x="4465" y="19560"/>
                    <a:pt x="5827" y="18866"/>
                  </a:cubicBezTo>
                  <a:cubicBezTo>
                    <a:pt x="6089" y="18735"/>
                    <a:pt x="6351" y="18591"/>
                    <a:pt x="6612" y="18434"/>
                  </a:cubicBezTo>
                  <a:cubicBezTo>
                    <a:pt x="6612" y="18434"/>
                    <a:pt x="9441" y="19092"/>
                    <a:pt x="12025" y="19092"/>
                  </a:cubicBezTo>
                  <a:cubicBezTo>
                    <a:pt x="12882" y="19092"/>
                    <a:pt x="13711" y="19019"/>
                    <a:pt x="14402" y="18827"/>
                  </a:cubicBezTo>
                  <a:cubicBezTo>
                    <a:pt x="14402" y="18827"/>
                    <a:pt x="14311" y="18696"/>
                    <a:pt x="14127" y="18500"/>
                  </a:cubicBezTo>
                  <a:cubicBezTo>
                    <a:pt x="14101" y="18487"/>
                    <a:pt x="14075" y="18461"/>
                    <a:pt x="14062" y="18447"/>
                  </a:cubicBezTo>
                  <a:cubicBezTo>
                    <a:pt x="14049" y="18434"/>
                    <a:pt x="14049" y="18421"/>
                    <a:pt x="14036" y="18421"/>
                  </a:cubicBezTo>
                  <a:cubicBezTo>
                    <a:pt x="13735" y="18146"/>
                    <a:pt x="13237" y="17793"/>
                    <a:pt x="12491" y="17557"/>
                  </a:cubicBezTo>
                  <a:cubicBezTo>
                    <a:pt x="12021" y="17403"/>
                    <a:pt x="11452" y="17299"/>
                    <a:pt x="10773" y="17299"/>
                  </a:cubicBezTo>
                  <a:cubicBezTo>
                    <a:pt x="9843" y="17299"/>
                    <a:pt x="8708" y="17493"/>
                    <a:pt x="7346" y="18015"/>
                  </a:cubicBezTo>
                  <a:cubicBezTo>
                    <a:pt x="7346" y="18015"/>
                    <a:pt x="8013" y="16601"/>
                    <a:pt x="8694" y="14533"/>
                  </a:cubicBezTo>
                  <a:cubicBezTo>
                    <a:pt x="8694" y="14533"/>
                    <a:pt x="8694" y="14520"/>
                    <a:pt x="8694" y="14507"/>
                  </a:cubicBezTo>
                  <a:cubicBezTo>
                    <a:pt x="8760" y="14350"/>
                    <a:pt x="8812" y="14166"/>
                    <a:pt x="8864" y="13996"/>
                  </a:cubicBezTo>
                  <a:lnTo>
                    <a:pt x="8864" y="13983"/>
                  </a:lnTo>
                  <a:cubicBezTo>
                    <a:pt x="8982" y="13630"/>
                    <a:pt x="9087" y="13263"/>
                    <a:pt x="9192" y="12883"/>
                  </a:cubicBezTo>
                  <a:cubicBezTo>
                    <a:pt x="9192" y="12870"/>
                    <a:pt x="9205" y="12857"/>
                    <a:pt x="9205" y="12831"/>
                  </a:cubicBezTo>
                  <a:cubicBezTo>
                    <a:pt x="9257" y="12661"/>
                    <a:pt x="9309" y="12477"/>
                    <a:pt x="9349" y="12281"/>
                  </a:cubicBezTo>
                  <a:cubicBezTo>
                    <a:pt x="9362" y="12268"/>
                    <a:pt x="9362" y="12242"/>
                    <a:pt x="9362" y="12229"/>
                  </a:cubicBezTo>
                  <a:cubicBezTo>
                    <a:pt x="9467" y="11849"/>
                    <a:pt x="9558" y="11456"/>
                    <a:pt x="9637" y="11050"/>
                  </a:cubicBezTo>
                  <a:cubicBezTo>
                    <a:pt x="9650" y="11037"/>
                    <a:pt x="9650" y="11011"/>
                    <a:pt x="9650" y="10998"/>
                  </a:cubicBezTo>
                  <a:cubicBezTo>
                    <a:pt x="9689" y="10802"/>
                    <a:pt x="9728" y="10618"/>
                    <a:pt x="9768" y="10422"/>
                  </a:cubicBezTo>
                  <a:cubicBezTo>
                    <a:pt x="9781" y="10396"/>
                    <a:pt x="9781" y="10357"/>
                    <a:pt x="9781" y="10330"/>
                  </a:cubicBezTo>
                  <a:cubicBezTo>
                    <a:pt x="9820" y="10134"/>
                    <a:pt x="9859" y="9938"/>
                    <a:pt x="9885" y="9741"/>
                  </a:cubicBezTo>
                  <a:cubicBezTo>
                    <a:pt x="9885" y="9728"/>
                    <a:pt x="9899" y="9702"/>
                    <a:pt x="9899" y="9689"/>
                  </a:cubicBezTo>
                  <a:cubicBezTo>
                    <a:pt x="9925" y="9492"/>
                    <a:pt x="9951" y="9296"/>
                    <a:pt x="9977" y="9100"/>
                  </a:cubicBezTo>
                  <a:cubicBezTo>
                    <a:pt x="9977" y="9087"/>
                    <a:pt x="9990" y="9073"/>
                    <a:pt x="9990" y="9060"/>
                  </a:cubicBezTo>
                  <a:cubicBezTo>
                    <a:pt x="10016" y="8864"/>
                    <a:pt x="10030" y="8668"/>
                    <a:pt x="10056" y="8471"/>
                  </a:cubicBezTo>
                  <a:cubicBezTo>
                    <a:pt x="10056" y="8432"/>
                    <a:pt x="10056" y="8406"/>
                    <a:pt x="10069" y="8367"/>
                  </a:cubicBezTo>
                  <a:cubicBezTo>
                    <a:pt x="10082" y="8170"/>
                    <a:pt x="10095" y="7974"/>
                    <a:pt x="10108" y="7790"/>
                  </a:cubicBezTo>
                  <a:cubicBezTo>
                    <a:pt x="10121" y="7751"/>
                    <a:pt x="10121" y="7725"/>
                    <a:pt x="10121" y="7686"/>
                  </a:cubicBezTo>
                  <a:cubicBezTo>
                    <a:pt x="10134" y="7489"/>
                    <a:pt x="10134" y="7293"/>
                    <a:pt x="10147" y="7097"/>
                  </a:cubicBezTo>
                  <a:cubicBezTo>
                    <a:pt x="10147" y="7083"/>
                    <a:pt x="10147" y="7083"/>
                    <a:pt x="10147" y="7083"/>
                  </a:cubicBezTo>
                  <a:cubicBezTo>
                    <a:pt x="10147" y="6887"/>
                    <a:pt x="10147" y="6691"/>
                    <a:pt x="10147" y="6494"/>
                  </a:cubicBezTo>
                  <a:cubicBezTo>
                    <a:pt x="10147" y="6468"/>
                    <a:pt x="10147" y="6429"/>
                    <a:pt x="10147" y="6403"/>
                  </a:cubicBezTo>
                  <a:cubicBezTo>
                    <a:pt x="10147" y="6206"/>
                    <a:pt x="10134" y="6023"/>
                    <a:pt x="10121" y="5840"/>
                  </a:cubicBezTo>
                  <a:cubicBezTo>
                    <a:pt x="10121" y="5800"/>
                    <a:pt x="10121" y="5761"/>
                    <a:pt x="10121" y="5722"/>
                  </a:cubicBezTo>
                  <a:cubicBezTo>
                    <a:pt x="10108" y="5539"/>
                    <a:pt x="10095" y="5355"/>
                    <a:pt x="10069" y="5172"/>
                  </a:cubicBezTo>
                  <a:cubicBezTo>
                    <a:pt x="10069" y="5146"/>
                    <a:pt x="10069" y="5120"/>
                    <a:pt x="10069" y="5093"/>
                  </a:cubicBezTo>
                  <a:cubicBezTo>
                    <a:pt x="10043" y="4923"/>
                    <a:pt x="10016" y="4740"/>
                    <a:pt x="9990" y="4570"/>
                  </a:cubicBezTo>
                  <a:cubicBezTo>
                    <a:pt x="9990" y="4544"/>
                    <a:pt x="9977" y="4517"/>
                    <a:pt x="9977" y="4504"/>
                  </a:cubicBezTo>
                  <a:cubicBezTo>
                    <a:pt x="9951" y="4321"/>
                    <a:pt x="9912" y="4138"/>
                    <a:pt x="9872" y="3968"/>
                  </a:cubicBezTo>
                  <a:cubicBezTo>
                    <a:pt x="9859" y="3928"/>
                    <a:pt x="9859" y="3902"/>
                    <a:pt x="9846" y="3863"/>
                  </a:cubicBezTo>
                  <a:cubicBezTo>
                    <a:pt x="9807" y="3693"/>
                    <a:pt x="9755" y="3509"/>
                    <a:pt x="9702" y="3352"/>
                  </a:cubicBezTo>
                  <a:cubicBezTo>
                    <a:pt x="9702" y="3313"/>
                    <a:pt x="9689" y="3287"/>
                    <a:pt x="9676" y="3261"/>
                  </a:cubicBezTo>
                  <a:cubicBezTo>
                    <a:pt x="9624" y="3090"/>
                    <a:pt x="9558" y="2920"/>
                    <a:pt x="9493" y="2750"/>
                  </a:cubicBezTo>
                  <a:cubicBezTo>
                    <a:pt x="9493" y="2737"/>
                    <a:pt x="9493" y="2737"/>
                    <a:pt x="9493" y="2737"/>
                  </a:cubicBezTo>
                  <a:cubicBezTo>
                    <a:pt x="9427" y="2567"/>
                    <a:pt x="9349" y="2396"/>
                    <a:pt x="9270" y="2239"/>
                  </a:cubicBezTo>
                  <a:cubicBezTo>
                    <a:pt x="9270" y="2226"/>
                    <a:pt x="9257" y="2200"/>
                    <a:pt x="9257" y="2187"/>
                  </a:cubicBezTo>
                  <a:lnTo>
                    <a:pt x="5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950248" y="4013782"/>
              <a:ext cx="254184" cy="164847"/>
            </a:xfrm>
            <a:custGeom>
              <a:avLst/>
              <a:gdLst/>
              <a:ahLst/>
              <a:cxnLst/>
              <a:rect l="l" t="t" r="r" b="b"/>
              <a:pathLst>
                <a:path w="2868" h="1860" extrusionOk="0">
                  <a:moveTo>
                    <a:pt x="2868" y="0"/>
                  </a:moveTo>
                  <a:lnTo>
                    <a:pt x="0" y="13"/>
                  </a:lnTo>
                  <a:cubicBezTo>
                    <a:pt x="158" y="367"/>
                    <a:pt x="341" y="746"/>
                    <a:pt x="577" y="1113"/>
                  </a:cubicBezTo>
                  <a:cubicBezTo>
                    <a:pt x="891" y="1139"/>
                    <a:pt x="1257" y="1296"/>
                    <a:pt x="1401" y="1859"/>
                  </a:cubicBezTo>
                  <a:lnTo>
                    <a:pt x="1860" y="1859"/>
                  </a:lnTo>
                  <a:cubicBezTo>
                    <a:pt x="1860" y="1859"/>
                    <a:pt x="1755" y="1113"/>
                    <a:pt x="2449" y="1061"/>
                  </a:cubicBezTo>
                  <a:cubicBezTo>
                    <a:pt x="2567" y="773"/>
                    <a:pt x="2711" y="419"/>
                    <a:pt x="2868" y="0"/>
                  </a:cubicBezTo>
                  <a:close/>
                </a:path>
              </a:pathLst>
            </a:custGeom>
            <a:solidFill>
              <a:srgbClr val="71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1929332" y="3971951"/>
              <a:ext cx="304081" cy="61596"/>
            </a:xfrm>
            <a:custGeom>
              <a:avLst/>
              <a:gdLst/>
              <a:ahLst/>
              <a:cxnLst/>
              <a:rect l="l" t="t" r="r" b="b"/>
              <a:pathLst>
                <a:path w="3431" h="695" extrusionOk="0">
                  <a:moveTo>
                    <a:pt x="3431" y="1"/>
                  </a:moveTo>
                  <a:lnTo>
                    <a:pt x="1" y="106"/>
                  </a:lnTo>
                  <a:lnTo>
                    <a:pt x="236" y="695"/>
                  </a:lnTo>
                  <a:lnTo>
                    <a:pt x="3261" y="551"/>
                  </a:lnTo>
                  <a:lnTo>
                    <a:pt x="3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2074413" y="3787521"/>
              <a:ext cx="66205" cy="418942"/>
            </a:xfrm>
            <a:custGeom>
              <a:avLst/>
              <a:gdLst/>
              <a:ahLst/>
              <a:cxnLst/>
              <a:rect l="l" t="t" r="r" b="b"/>
              <a:pathLst>
                <a:path w="747" h="4727" extrusionOk="0">
                  <a:moveTo>
                    <a:pt x="590" y="0"/>
                  </a:moveTo>
                  <a:lnTo>
                    <a:pt x="0" y="4713"/>
                  </a:lnTo>
                  <a:lnTo>
                    <a:pt x="157" y="4726"/>
                  </a:lnTo>
                  <a:lnTo>
                    <a:pt x="747" y="13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1488418" y="4198213"/>
              <a:ext cx="1279958" cy="192765"/>
            </a:xfrm>
            <a:custGeom>
              <a:avLst/>
              <a:gdLst/>
              <a:ahLst/>
              <a:cxnLst/>
              <a:rect l="l" t="t" r="r" b="b"/>
              <a:pathLst>
                <a:path w="14442" h="2175" extrusionOk="0">
                  <a:moveTo>
                    <a:pt x="6612" y="1"/>
                  </a:moveTo>
                  <a:lnTo>
                    <a:pt x="6586" y="14"/>
                  </a:lnTo>
                  <a:cubicBezTo>
                    <a:pt x="3562" y="1794"/>
                    <a:pt x="40" y="2017"/>
                    <a:pt x="1" y="2017"/>
                  </a:cubicBezTo>
                  <a:lnTo>
                    <a:pt x="14" y="2174"/>
                  </a:lnTo>
                  <a:cubicBezTo>
                    <a:pt x="53" y="2174"/>
                    <a:pt x="3588" y="1938"/>
                    <a:pt x="6639" y="171"/>
                  </a:cubicBezTo>
                  <a:cubicBezTo>
                    <a:pt x="6995" y="238"/>
                    <a:pt x="9919" y="831"/>
                    <a:pt x="12273" y="831"/>
                  </a:cubicBezTo>
                  <a:cubicBezTo>
                    <a:pt x="13118" y="831"/>
                    <a:pt x="13889" y="755"/>
                    <a:pt x="14441" y="551"/>
                  </a:cubicBezTo>
                  <a:lnTo>
                    <a:pt x="14389" y="394"/>
                  </a:lnTo>
                  <a:cubicBezTo>
                    <a:pt x="13852" y="597"/>
                    <a:pt x="13088" y="673"/>
                    <a:pt x="12248" y="673"/>
                  </a:cubicBezTo>
                  <a:cubicBezTo>
                    <a:pt x="9791" y="673"/>
                    <a:pt x="6678" y="24"/>
                    <a:pt x="6639" y="14"/>
                  </a:cubicBezTo>
                  <a:lnTo>
                    <a:pt x="6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2012906" y="4153013"/>
              <a:ext cx="45377" cy="32526"/>
            </a:xfrm>
            <a:custGeom>
              <a:avLst/>
              <a:gdLst/>
              <a:ahLst/>
              <a:cxnLst/>
              <a:rect l="l" t="t" r="r" b="b"/>
              <a:pathLst>
                <a:path w="512" h="367" extrusionOk="0">
                  <a:moveTo>
                    <a:pt x="79" y="0"/>
                  </a:moveTo>
                  <a:lnTo>
                    <a:pt x="0" y="144"/>
                  </a:lnTo>
                  <a:lnTo>
                    <a:pt x="446" y="367"/>
                  </a:lnTo>
                  <a:lnTo>
                    <a:pt x="511" y="22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1971164" y="4161078"/>
              <a:ext cx="48834" cy="34919"/>
            </a:xfrm>
            <a:custGeom>
              <a:avLst/>
              <a:gdLst/>
              <a:ahLst/>
              <a:cxnLst/>
              <a:rect l="l" t="t" r="r" b="b"/>
              <a:pathLst>
                <a:path w="551" h="394" extrusionOk="0">
                  <a:moveTo>
                    <a:pt x="79" y="1"/>
                  </a:moveTo>
                  <a:lnTo>
                    <a:pt x="0" y="132"/>
                  </a:lnTo>
                  <a:lnTo>
                    <a:pt x="471" y="394"/>
                  </a:lnTo>
                  <a:lnTo>
                    <a:pt x="550" y="263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2127766" y="4150709"/>
              <a:ext cx="37224" cy="37135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302" y="0"/>
                  </a:moveTo>
                  <a:lnTo>
                    <a:pt x="1" y="314"/>
                  </a:lnTo>
                  <a:lnTo>
                    <a:pt x="118" y="419"/>
                  </a:lnTo>
                  <a:lnTo>
                    <a:pt x="420" y="10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2173053" y="4141403"/>
              <a:ext cx="37224" cy="41832"/>
            </a:xfrm>
            <a:custGeom>
              <a:avLst/>
              <a:gdLst/>
              <a:ahLst/>
              <a:cxnLst/>
              <a:rect l="l" t="t" r="r" b="b"/>
              <a:pathLst>
                <a:path w="420" h="472" extrusionOk="0">
                  <a:moveTo>
                    <a:pt x="301" y="0"/>
                  </a:moveTo>
                  <a:lnTo>
                    <a:pt x="0" y="380"/>
                  </a:lnTo>
                  <a:lnTo>
                    <a:pt x="118" y="472"/>
                  </a:lnTo>
                  <a:lnTo>
                    <a:pt x="419" y="9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749366" y="989605"/>
              <a:ext cx="1140636" cy="1398719"/>
            </a:xfrm>
            <a:custGeom>
              <a:avLst/>
              <a:gdLst/>
              <a:ahLst/>
              <a:cxnLst/>
              <a:rect l="l" t="t" r="r" b="b"/>
              <a:pathLst>
                <a:path w="12870" h="15782" extrusionOk="0">
                  <a:moveTo>
                    <a:pt x="7785" y="0"/>
                  </a:moveTo>
                  <a:cubicBezTo>
                    <a:pt x="7594" y="0"/>
                    <a:pt x="7378" y="35"/>
                    <a:pt x="7135" y="110"/>
                  </a:cubicBezTo>
                  <a:cubicBezTo>
                    <a:pt x="2880" y="1406"/>
                    <a:pt x="0" y="8004"/>
                    <a:pt x="1257" y="11565"/>
                  </a:cubicBezTo>
                  <a:cubicBezTo>
                    <a:pt x="1751" y="12969"/>
                    <a:pt x="2848" y="13396"/>
                    <a:pt x="3999" y="13396"/>
                  </a:cubicBezTo>
                  <a:cubicBezTo>
                    <a:pt x="5779" y="13396"/>
                    <a:pt x="7685" y="12377"/>
                    <a:pt x="7685" y="12377"/>
                  </a:cubicBezTo>
                  <a:lnTo>
                    <a:pt x="7685" y="12377"/>
                  </a:lnTo>
                  <a:cubicBezTo>
                    <a:pt x="7685" y="12377"/>
                    <a:pt x="6991" y="14131"/>
                    <a:pt x="7266" y="14786"/>
                  </a:cubicBezTo>
                  <a:cubicBezTo>
                    <a:pt x="7335" y="14949"/>
                    <a:pt x="7448" y="15010"/>
                    <a:pt x="7598" y="15010"/>
                  </a:cubicBezTo>
                  <a:cubicBezTo>
                    <a:pt x="8051" y="15010"/>
                    <a:pt x="8833" y="14449"/>
                    <a:pt x="9688" y="14419"/>
                  </a:cubicBezTo>
                  <a:cubicBezTo>
                    <a:pt x="9704" y="14419"/>
                    <a:pt x="9720" y="14419"/>
                    <a:pt x="9735" y="14419"/>
                  </a:cubicBezTo>
                  <a:cubicBezTo>
                    <a:pt x="10772" y="14419"/>
                    <a:pt x="11273" y="15616"/>
                    <a:pt x="11332" y="15766"/>
                  </a:cubicBezTo>
                  <a:lnTo>
                    <a:pt x="11332" y="15766"/>
                  </a:lnTo>
                  <a:lnTo>
                    <a:pt x="12870" y="15441"/>
                  </a:lnTo>
                  <a:lnTo>
                    <a:pt x="11862" y="10466"/>
                  </a:lnTo>
                  <a:lnTo>
                    <a:pt x="7266" y="9471"/>
                  </a:lnTo>
                  <a:cubicBezTo>
                    <a:pt x="7266" y="9471"/>
                    <a:pt x="10919" y="0"/>
                    <a:pt x="7785" y="0"/>
                  </a:cubicBezTo>
                  <a:close/>
                  <a:moveTo>
                    <a:pt x="11332" y="15766"/>
                  </a:moveTo>
                  <a:lnTo>
                    <a:pt x="11259" y="15781"/>
                  </a:lnTo>
                  <a:lnTo>
                    <a:pt x="11338" y="15781"/>
                  </a:lnTo>
                  <a:cubicBezTo>
                    <a:pt x="11338" y="15781"/>
                    <a:pt x="11336" y="15776"/>
                    <a:pt x="11332" y="157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895510" y="1203282"/>
              <a:ext cx="811562" cy="1017710"/>
            </a:xfrm>
            <a:custGeom>
              <a:avLst/>
              <a:gdLst/>
              <a:ahLst/>
              <a:cxnLst/>
              <a:rect l="l" t="t" r="r" b="b"/>
              <a:pathLst>
                <a:path w="9157" h="11483" extrusionOk="0">
                  <a:moveTo>
                    <a:pt x="5038" y="1"/>
                  </a:moveTo>
                  <a:cubicBezTo>
                    <a:pt x="4990" y="1"/>
                    <a:pt x="4941" y="10"/>
                    <a:pt x="4910" y="29"/>
                  </a:cubicBezTo>
                  <a:cubicBezTo>
                    <a:pt x="3195" y="1129"/>
                    <a:pt x="1991" y="2713"/>
                    <a:pt x="1218" y="4585"/>
                  </a:cubicBezTo>
                  <a:cubicBezTo>
                    <a:pt x="799" y="5620"/>
                    <a:pt x="1" y="7976"/>
                    <a:pt x="1218" y="8827"/>
                  </a:cubicBezTo>
                  <a:cubicBezTo>
                    <a:pt x="1648" y="9129"/>
                    <a:pt x="2115" y="9248"/>
                    <a:pt x="2595" y="9248"/>
                  </a:cubicBezTo>
                  <a:cubicBezTo>
                    <a:pt x="3841" y="9248"/>
                    <a:pt x="5180" y="8449"/>
                    <a:pt x="6219" y="7976"/>
                  </a:cubicBezTo>
                  <a:cubicBezTo>
                    <a:pt x="6339" y="7922"/>
                    <a:pt x="6444" y="7897"/>
                    <a:pt x="6535" y="7897"/>
                  </a:cubicBezTo>
                  <a:cubicBezTo>
                    <a:pt x="7409" y="7897"/>
                    <a:pt x="7043" y="10180"/>
                    <a:pt x="7031" y="10477"/>
                  </a:cubicBezTo>
                  <a:cubicBezTo>
                    <a:pt x="7031" y="10856"/>
                    <a:pt x="7241" y="11118"/>
                    <a:pt x="7529" y="11328"/>
                  </a:cubicBezTo>
                  <a:cubicBezTo>
                    <a:pt x="7688" y="11443"/>
                    <a:pt x="7896" y="11482"/>
                    <a:pt x="8113" y="11482"/>
                  </a:cubicBezTo>
                  <a:cubicBezTo>
                    <a:pt x="8414" y="11482"/>
                    <a:pt x="8733" y="11407"/>
                    <a:pt x="8969" y="11354"/>
                  </a:cubicBezTo>
                  <a:cubicBezTo>
                    <a:pt x="9157" y="11319"/>
                    <a:pt x="9134" y="11178"/>
                    <a:pt x="8985" y="11178"/>
                  </a:cubicBezTo>
                  <a:cubicBezTo>
                    <a:pt x="8968" y="11178"/>
                    <a:pt x="8950" y="11180"/>
                    <a:pt x="8930" y="11184"/>
                  </a:cubicBezTo>
                  <a:cubicBezTo>
                    <a:pt x="8673" y="11235"/>
                    <a:pt x="8457" y="11259"/>
                    <a:pt x="8276" y="11259"/>
                  </a:cubicBezTo>
                  <a:cubicBezTo>
                    <a:pt x="6200" y="11259"/>
                    <a:pt x="8599" y="8142"/>
                    <a:pt x="6913" y="7649"/>
                  </a:cubicBezTo>
                  <a:cubicBezTo>
                    <a:pt x="6879" y="7639"/>
                    <a:pt x="6840" y="7635"/>
                    <a:pt x="6800" y="7635"/>
                  </a:cubicBezTo>
                  <a:cubicBezTo>
                    <a:pt x="6566" y="7635"/>
                    <a:pt x="6254" y="7776"/>
                    <a:pt x="6075" y="7832"/>
                  </a:cubicBezTo>
                  <a:cubicBezTo>
                    <a:pt x="4977" y="8208"/>
                    <a:pt x="3902" y="9035"/>
                    <a:pt x="2728" y="9035"/>
                  </a:cubicBezTo>
                  <a:cubicBezTo>
                    <a:pt x="2391" y="9035"/>
                    <a:pt x="2046" y="8967"/>
                    <a:pt x="1690" y="8801"/>
                  </a:cubicBezTo>
                  <a:cubicBezTo>
                    <a:pt x="341" y="8186"/>
                    <a:pt x="1100" y="5842"/>
                    <a:pt x="1441" y="4834"/>
                  </a:cubicBezTo>
                  <a:cubicBezTo>
                    <a:pt x="2109" y="2923"/>
                    <a:pt x="3405" y="1234"/>
                    <a:pt x="5120" y="134"/>
                  </a:cubicBezTo>
                  <a:cubicBezTo>
                    <a:pt x="5258" y="51"/>
                    <a:pt x="5150" y="1"/>
                    <a:pt x="5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015510" y="1421124"/>
              <a:ext cx="682254" cy="454482"/>
            </a:xfrm>
            <a:custGeom>
              <a:avLst/>
              <a:gdLst/>
              <a:ahLst/>
              <a:cxnLst/>
              <a:rect l="l" t="t" r="r" b="b"/>
              <a:pathLst>
                <a:path w="7698" h="5128" extrusionOk="0">
                  <a:moveTo>
                    <a:pt x="2180" y="1"/>
                  </a:moveTo>
                  <a:cubicBezTo>
                    <a:pt x="2101" y="1"/>
                    <a:pt x="2009" y="30"/>
                    <a:pt x="1972" y="85"/>
                  </a:cubicBezTo>
                  <a:cubicBezTo>
                    <a:pt x="1158" y="1376"/>
                    <a:pt x="1" y="5127"/>
                    <a:pt x="2484" y="5127"/>
                  </a:cubicBezTo>
                  <a:cubicBezTo>
                    <a:pt x="2518" y="5127"/>
                    <a:pt x="2552" y="5127"/>
                    <a:pt x="2587" y="5125"/>
                  </a:cubicBezTo>
                  <a:cubicBezTo>
                    <a:pt x="4368" y="5060"/>
                    <a:pt x="6135" y="3607"/>
                    <a:pt x="7549" y="2651"/>
                  </a:cubicBezTo>
                  <a:cubicBezTo>
                    <a:pt x="7697" y="2552"/>
                    <a:pt x="7571" y="2461"/>
                    <a:pt x="7443" y="2461"/>
                  </a:cubicBezTo>
                  <a:cubicBezTo>
                    <a:pt x="7401" y="2461"/>
                    <a:pt x="7359" y="2471"/>
                    <a:pt x="7327" y="2494"/>
                  </a:cubicBezTo>
                  <a:cubicBezTo>
                    <a:pt x="6201" y="3253"/>
                    <a:pt x="5088" y="4026"/>
                    <a:pt x="3831" y="4562"/>
                  </a:cubicBezTo>
                  <a:cubicBezTo>
                    <a:pt x="3427" y="4728"/>
                    <a:pt x="2954" y="4879"/>
                    <a:pt x="2526" y="4879"/>
                  </a:cubicBezTo>
                  <a:cubicBezTo>
                    <a:pt x="2039" y="4879"/>
                    <a:pt x="1611" y="4683"/>
                    <a:pt x="1409" y="4091"/>
                  </a:cubicBezTo>
                  <a:cubicBezTo>
                    <a:pt x="1016" y="2965"/>
                    <a:pt x="1697" y="1067"/>
                    <a:pt x="2286" y="124"/>
                  </a:cubicBezTo>
                  <a:cubicBezTo>
                    <a:pt x="2342" y="40"/>
                    <a:pt x="2271" y="1"/>
                    <a:pt x="2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2386553" y="3200375"/>
              <a:ext cx="2393" cy="52290"/>
            </a:xfrm>
            <a:custGeom>
              <a:avLst/>
              <a:gdLst/>
              <a:ahLst/>
              <a:cxnLst/>
              <a:rect l="l" t="t" r="r" b="b"/>
              <a:pathLst>
                <a:path w="27" h="590" extrusionOk="0">
                  <a:moveTo>
                    <a:pt x="26" y="1"/>
                  </a:moveTo>
                  <a:cubicBezTo>
                    <a:pt x="13" y="197"/>
                    <a:pt x="13" y="393"/>
                    <a:pt x="0" y="590"/>
                  </a:cubicBezTo>
                  <a:cubicBezTo>
                    <a:pt x="13" y="393"/>
                    <a:pt x="13" y="197"/>
                    <a:pt x="26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2364486" y="2923065"/>
              <a:ext cx="9395" cy="47682"/>
            </a:xfrm>
            <a:custGeom>
              <a:avLst/>
              <a:gdLst/>
              <a:ahLst/>
              <a:cxnLst/>
              <a:rect l="l" t="t" r="r" b="b"/>
              <a:pathLst>
                <a:path w="106" h="538" extrusionOk="0">
                  <a:moveTo>
                    <a:pt x="0" y="1"/>
                  </a:moveTo>
                  <a:cubicBezTo>
                    <a:pt x="40" y="171"/>
                    <a:pt x="79" y="354"/>
                    <a:pt x="105" y="537"/>
                  </a:cubicBezTo>
                  <a:cubicBezTo>
                    <a:pt x="79" y="354"/>
                    <a:pt x="40" y="171"/>
                    <a:pt x="0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2381856" y="3261881"/>
              <a:ext cx="3634" cy="51138"/>
            </a:xfrm>
            <a:custGeom>
              <a:avLst/>
              <a:gdLst/>
              <a:ahLst/>
              <a:cxnLst/>
              <a:rect l="l" t="t" r="r" b="b"/>
              <a:pathLst>
                <a:path w="41" h="577" extrusionOk="0">
                  <a:moveTo>
                    <a:pt x="40" y="0"/>
                  </a:moveTo>
                  <a:cubicBezTo>
                    <a:pt x="27" y="184"/>
                    <a:pt x="14" y="380"/>
                    <a:pt x="1" y="577"/>
                  </a:cubicBezTo>
                  <a:cubicBezTo>
                    <a:pt x="14" y="380"/>
                    <a:pt x="27" y="184"/>
                    <a:pt x="40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2349419" y="2868560"/>
              <a:ext cx="12851" cy="45289"/>
            </a:xfrm>
            <a:custGeom>
              <a:avLst/>
              <a:gdLst/>
              <a:ahLst/>
              <a:cxnLst/>
              <a:rect l="l" t="t" r="r" b="b"/>
              <a:pathLst>
                <a:path w="145" h="511" extrusionOk="0">
                  <a:moveTo>
                    <a:pt x="0" y="0"/>
                  </a:moveTo>
                  <a:cubicBezTo>
                    <a:pt x="53" y="157"/>
                    <a:pt x="105" y="341"/>
                    <a:pt x="144" y="511"/>
                  </a:cubicBezTo>
                  <a:cubicBezTo>
                    <a:pt x="105" y="341"/>
                    <a:pt x="53" y="157"/>
                    <a:pt x="0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2388858" y="3147022"/>
              <a:ext cx="89" cy="52290"/>
            </a:xfrm>
            <a:custGeom>
              <a:avLst/>
              <a:gdLst/>
              <a:ahLst/>
              <a:cxnLst/>
              <a:rect l="l" t="t" r="r" b="b"/>
              <a:pathLst>
                <a:path w="1" h="590" extrusionOk="0">
                  <a:moveTo>
                    <a:pt x="0" y="0"/>
                  </a:moveTo>
                  <a:cubicBezTo>
                    <a:pt x="0" y="197"/>
                    <a:pt x="0" y="393"/>
                    <a:pt x="0" y="589"/>
                  </a:cubicBezTo>
                  <a:cubicBezTo>
                    <a:pt x="0" y="393"/>
                    <a:pt x="0" y="197"/>
                    <a:pt x="0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2374943" y="2976418"/>
              <a:ext cx="7002" cy="46529"/>
            </a:xfrm>
            <a:custGeom>
              <a:avLst/>
              <a:gdLst/>
              <a:ahLst/>
              <a:cxnLst/>
              <a:rect l="l" t="t" r="r" b="b"/>
              <a:pathLst>
                <a:path w="79" h="525" extrusionOk="0">
                  <a:moveTo>
                    <a:pt x="0" y="1"/>
                  </a:moveTo>
                  <a:cubicBezTo>
                    <a:pt x="26" y="171"/>
                    <a:pt x="53" y="354"/>
                    <a:pt x="79" y="524"/>
                  </a:cubicBezTo>
                  <a:cubicBezTo>
                    <a:pt x="53" y="354"/>
                    <a:pt x="26" y="171"/>
                    <a:pt x="0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2386553" y="3088972"/>
              <a:ext cx="2393" cy="49986"/>
            </a:xfrm>
            <a:custGeom>
              <a:avLst/>
              <a:gdLst/>
              <a:ahLst/>
              <a:cxnLst/>
              <a:rect l="l" t="t" r="r" b="b"/>
              <a:pathLst>
                <a:path w="27" h="564" extrusionOk="0">
                  <a:moveTo>
                    <a:pt x="0" y="1"/>
                  </a:moveTo>
                  <a:cubicBezTo>
                    <a:pt x="13" y="184"/>
                    <a:pt x="26" y="367"/>
                    <a:pt x="26" y="564"/>
                  </a:cubicBezTo>
                  <a:cubicBezTo>
                    <a:pt x="26" y="367"/>
                    <a:pt x="13" y="184"/>
                    <a:pt x="0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2311133" y="2769920"/>
              <a:ext cx="19764" cy="44136"/>
            </a:xfrm>
            <a:custGeom>
              <a:avLst/>
              <a:gdLst/>
              <a:ahLst/>
              <a:cxnLst/>
              <a:rect l="l" t="t" r="r" b="b"/>
              <a:pathLst>
                <a:path w="223" h="498" extrusionOk="0">
                  <a:moveTo>
                    <a:pt x="0" y="0"/>
                  </a:moveTo>
                  <a:cubicBezTo>
                    <a:pt x="79" y="157"/>
                    <a:pt x="157" y="328"/>
                    <a:pt x="223" y="498"/>
                  </a:cubicBezTo>
                  <a:cubicBezTo>
                    <a:pt x="157" y="328"/>
                    <a:pt x="79" y="157"/>
                    <a:pt x="0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2374943" y="3322235"/>
              <a:ext cx="5849" cy="52290"/>
            </a:xfrm>
            <a:custGeom>
              <a:avLst/>
              <a:gdLst/>
              <a:ahLst/>
              <a:cxnLst/>
              <a:rect l="l" t="t" r="r" b="b"/>
              <a:pathLst>
                <a:path w="66" h="590" extrusionOk="0">
                  <a:moveTo>
                    <a:pt x="66" y="0"/>
                  </a:moveTo>
                  <a:cubicBezTo>
                    <a:pt x="40" y="197"/>
                    <a:pt x="26" y="393"/>
                    <a:pt x="0" y="589"/>
                  </a:cubicBezTo>
                  <a:cubicBezTo>
                    <a:pt x="26" y="393"/>
                    <a:pt x="40" y="197"/>
                    <a:pt x="66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2344722" y="3495056"/>
              <a:ext cx="10547" cy="51227"/>
            </a:xfrm>
            <a:custGeom>
              <a:avLst/>
              <a:gdLst/>
              <a:ahLst/>
              <a:cxnLst/>
              <a:rect l="l" t="t" r="r" b="b"/>
              <a:pathLst>
                <a:path w="119" h="578" extrusionOk="0">
                  <a:moveTo>
                    <a:pt x="119" y="1"/>
                  </a:moveTo>
                  <a:cubicBezTo>
                    <a:pt x="79" y="197"/>
                    <a:pt x="40" y="381"/>
                    <a:pt x="1" y="577"/>
                  </a:cubicBezTo>
                  <a:cubicBezTo>
                    <a:pt x="40" y="381"/>
                    <a:pt x="79" y="197"/>
                    <a:pt x="119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2366790" y="3377892"/>
              <a:ext cx="7090" cy="52290"/>
            </a:xfrm>
            <a:custGeom>
              <a:avLst/>
              <a:gdLst/>
              <a:ahLst/>
              <a:cxnLst/>
              <a:rect l="l" t="t" r="r" b="b"/>
              <a:pathLst>
                <a:path w="80" h="590" extrusionOk="0">
                  <a:moveTo>
                    <a:pt x="79" y="1"/>
                  </a:moveTo>
                  <a:cubicBezTo>
                    <a:pt x="53" y="197"/>
                    <a:pt x="27" y="393"/>
                    <a:pt x="1" y="590"/>
                  </a:cubicBezTo>
                  <a:cubicBezTo>
                    <a:pt x="27" y="393"/>
                    <a:pt x="53" y="197"/>
                    <a:pt x="79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330808" y="2815119"/>
              <a:ext cx="16396" cy="45377"/>
            </a:xfrm>
            <a:custGeom>
              <a:avLst/>
              <a:gdLst/>
              <a:ahLst/>
              <a:cxnLst/>
              <a:rect l="l" t="t" r="r" b="b"/>
              <a:pathLst>
                <a:path w="185" h="512" extrusionOk="0">
                  <a:moveTo>
                    <a:pt x="1" y="1"/>
                  </a:moveTo>
                  <a:cubicBezTo>
                    <a:pt x="66" y="171"/>
                    <a:pt x="132" y="341"/>
                    <a:pt x="184" y="512"/>
                  </a:cubicBezTo>
                  <a:cubicBezTo>
                    <a:pt x="132" y="341"/>
                    <a:pt x="66" y="171"/>
                    <a:pt x="1" y="1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381856" y="3029859"/>
              <a:ext cx="4786" cy="48745"/>
            </a:xfrm>
            <a:custGeom>
              <a:avLst/>
              <a:gdLst/>
              <a:ahLst/>
              <a:cxnLst/>
              <a:rect l="l" t="t" r="r" b="b"/>
              <a:pathLst>
                <a:path w="54" h="550" extrusionOk="0">
                  <a:moveTo>
                    <a:pt x="1" y="0"/>
                  </a:moveTo>
                  <a:cubicBezTo>
                    <a:pt x="27" y="183"/>
                    <a:pt x="40" y="367"/>
                    <a:pt x="53" y="550"/>
                  </a:cubicBezTo>
                  <a:cubicBezTo>
                    <a:pt x="40" y="367"/>
                    <a:pt x="27" y="183"/>
                    <a:pt x="1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2356332" y="3434790"/>
              <a:ext cx="9395" cy="52290"/>
            </a:xfrm>
            <a:custGeom>
              <a:avLst/>
              <a:gdLst/>
              <a:ahLst/>
              <a:cxnLst/>
              <a:rect l="l" t="t" r="r" b="b"/>
              <a:pathLst>
                <a:path w="106" h="590" extrusionOk="0">
                  <a:moveTo>
                    <a:pt x="105" y="0"/>
                  </a:moveTo>
                  <a:cubicBezTo>
                    <a:pt x="79" y="197"/>
                    <a:pt x="40" y="393"/>
                    <a:pt x="1" y="589"/>
                  </a:cubicBezTo>
                  <a:cubicBezTo>
                    <a:pt x="40" y="393"/>
                    <a:pt x="79" y="197"/>
                    <a:pt x="105" y="0"/>
                  </a:cubicBezTo>
                  <a:close/>
                </a:path>
              </a:pathLst>
            </a:custGeom>
            <a:solidFill>
              <a:srgbClr val="00A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1517487" y="2248977"/>
              <a:ext cx="791355" cy="530347"/>
            </a:xfrm>
            <a:custGeom>
              <a:avLst/>
              <a:gdLst/>
              <a:ahLst/>
              <a:cxnLst/>
              <a:rect l="l" t="t" r="r" b="b"/>
              <a:pathLst>
                <a:path w="8929" h="5984" extrusionOk="0">
                  <a:moveTo>
                    <a:pt x="4818" y="0"/>
                  </a:moveTo>
                  <a:lnTo>
                    <a:pt x="0" y="2055"/>
                  </a:lnTo>
                  <a:lnTo>
                    <a:pt x="1977" y="4111"/>
                  </a:lnTo>
                  <a:lnTo>
                    <a:pt x="3286" y="2867"/>
                  </a:lnTo>
                  <a:lnTo>
                    <a:pt x="3286" y="5983"/>
                  </a:lnTo>
                  <a:lnTo>
                    <a:pt x="8929" y="5826"/>
                  </a:lnTo>
                  <a:cubicBezTo>
                    <a:pt x="8458" y="4844"/>
                    <a:pt x="7764" y="3993"/>
                    <a:pt x="6782" y="3325"/>
                  </a:cubicBezTo>
                  <a:lnTo>
                    <a:pt x="8039" y="1650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1281919" y="2471694"/>
              <a:ext cx="686952" cy="374894"/>
            </a:xfrm>
            <a:custGeom>
              <a:avLst/>
              <a:gdLst/>
              <a:ahLst/>
              <a:cxnLst/>
              <a:rect l="l" t="t" r="r" b="b"/>
              <a:pathLst>
                <a:path w="7751" h="4230" extrusionOk="0">
                  <a:moveTo>
                    <a:pt x="3090" y="1"/>
                  </a:moveTo>
                  <a:cubicBezTo>
                    <a:pt x="2108" y="668"/>
                    <a:pt x="0" y="2239"/>
                    <a:pt x="92" y="3339"/>
                  </a:cubicBezTo>
                  <a:cubicBezTo>
                    <a:pt x="136" y="3878"/>
                    <a:pt x="966" y="4047"/>
                    <a:pt x="1989" y="4047"/>
                  </a:cubicBezTo>
                  <a:cubicBezTo>
                    <a:pt x="3698" y="4047"/>
                    <a:pt x="5944" y="3575"/>
                    <a:pt x="5944" y="3575"/>
                  </a:cubicBezTo>
                  <a:lnTo>
                    <a:pt x="7057" y="4229"/>
                  </a:lnTo>
                  <a:lnTo>
                    <a:pt x="7437" y="3431"/>
                  </a:lnTo>
                  <a:lnTo>
                    <a:pt x="7751" y="2776"/>
                  </a:lnTo>
                  <a:cubicBezTo>
                    <a:pt x="7751" y="2776"/>
                    <a:pt x="7138" y="1683"/>
                    <a:pt x="6086" y="1683"/>
                  </a:cubicBezTo>
                  <a:cubicBezTo>
                    <a:pt x="6039" y="1683"/>
                    <a:pt x="5992" y="1685"/>
                    <a:pt x="5944" y="1690"/>
                  </a:cubicBezTo>
                  <a:cubicBezTo>
                    <a:pt x="5761" y="1703"/>
                    <a:pt x="5578" y="1755"/>
                    <a:pt x="5368" y="1847"/>
                  </a:cubicBezTo>
                  <a:lnTo>
                    <a:pt x="5525" y="2907"/>
                  </a:lnTo>
                  <a:lnTo>
                    <a:pt x="1624" y="3143"/>
                  </a:lnTo>
                  <a:lnTo>
                    <a:pt x="4164" y="1100"/>
                  </a:lnTo>
                  <a:lnTo>
                    <a:pt x="3090" y="1"/>
                  </a:lnTo>
                  <a:close/>
                </a:path>
              </a:pathLst>
            </a:custGeom>
            <a:solidFill>
              <a:srgbClr val="71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1783188" y="2294176"/>
              <a:ext cx="278556" cy="175305"/>
            </a:xfrm>
            <a:custGeom>
              <a:avLst/>
              <a:gdLst/>
              <a:ahLst/>
              <a:cxnLst/>
              <a:rect l="l" t="t" r="r" b="b"/>
              <a:pathLst>
                <a:path w="3143" h="1978" extrusionOk="0">
                  <a:moveTo>
                    <a:pt x="2920" y="1"/>
                  </a:moveTo>
                  <a:lnTo>
                    <a:pt x="2763" y="14"/>
                  </a:lnTo>
                  <a:lnTo>
                    <a:pt x="2972" y="1271"/>
                  </a:lnTo>
                  <a:lnTo>
                    <a:pt x="917" y="1794"/>
                  </a:lnTo>
                  <a:lnTo>
                    <a:pt x="131" y="197"/>
                  </a:lnTo>
                  <a:lnTo>
                    <a:pt x="0" y="262"/>
                  </a:lnTo>
                  <a:lnTo>
                    <a:pt x="825" y="1978"/>
                  </a:lnTo>
                  <a:lnTo>
                    <a:pt x="3142" y="1388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1507029" y="2420645"/>
              <a:ext cx="194981" cy="201982"/>
            </a:xfrm>
            <a:custGeom>
              <a:avLst/>
              <a:gdLst/>
              <a:ahLst/>
              <a:cxnLst/>
              <a:rect l="l" t="t" r="r" b="b"/>
              <a:pathLst>
                <a:path w="2200" h="2279" extrusionOk="0">
                  <a:moveTo>
                    <a:pt x="223" y="1"/>
                  </a:moveTo>
                  <a:lnTo>
                    <a:pt x="0" y="223"/>
                  </a:lnTo>
                  <a:lnTo>
                    <a:pt x="1977" y="2279"/>
                  </a:lnTo>
                  <a:lnTo>
                    <a:pt x="2200" y="2056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1799406" y="2736774"/>
              <a:ext cx="127712" cy="83133"/>
            </a:xfrm>
            <a:custGeom>
              <a:avLst/>
              <a:gdLst/>
              <a:ahLst/>
              <a:cxnLst/>
              <a:rect l="l" t="t" r="r" b="b"/>
              <a:pathLst>
                <a:path w="1441" h="938" extrusionOk="0">
                  <a:moveTo>
                    <a:pt x="380" y="0"/>
                  </a:moveTo>
                  <a:cubicBezTo>
                    <a:pt x="240" y="0"/>
                    <a:pt x="116" y="44"/>
                    <a:pt x="1" y="139"/>
                  </a:cubicBezTo>
                  <a:lnTo>
                    <a:pt x="92" y="270"/>
                  </a:lnTo>
                  <a:cubicBezTo>
                    <a:pt x="186" y="197"/>
                    <a:pt x="280" y="157"/>
                    <a:pt x="380" y="157"/>
                  </a:cubicBezTo>
                  <a:cubicBezTo>
                    <a:pt x="406" y="157"/>
                    <a:pt x="432" y="160"/>
                    <a:pt x="459" y="165"/>
                  </a:cubicBezTo>
                  <a:cubicBezTo>
                    <a:pt x="904" y="243"/>
                    <a:pt x="1310" y="924"/>
                    <a:pt x="1310" y="937"/>
                  </a:cubicBezTo>
                  <a:lnTo>
                    <a:pt x="1441" y="859"/>
                  </a:lnTo>
                  <a:cubicBezTo>
                    <a:pt x="1428" y="833"/>
                    <a:pt x="996" y="113"/>
                    <a:pt x="485" y="8"/>
                  </a:cubicBezTo>
                  <a:cubicBezTo>
                    <a:pt x="449" y="3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1805167" y="2693170"/>
              <a:ext cx="141715" cy="86146"/>
            </a:xfrm>
            <a:custGeom>
              <a:avLst/>
              <a:gdLst/>
              <a:ahLst/>
              <a:cxnLst/>
              <a:rect l="l" t="t" r="r" b="b"/>
              <a:pathLst>
                <a:path w="1599" h="972" extrusionOk="0">
                  <a:moveTo>
                    <a:pt x="426" y="1"/>
                  </a:moveTo>
                  <a:cubicBezTo>
                    <a:pt x="273" y="1"/>
                    <a:pt x="129" y="47"/>
                    <a:pt x="1" y="146"/>
                  </a:cubicBezTo>
                  <a:lnTo>
                    <a:pt x="93" y="264"/>
                  </a:lnTo>
                  <a:cubicBezTo>
                    <a:pt x="203" y="184"/>
                    <a:pt x="313" y="150"/>
                    <a:pt x="429" y="150"/>
                  </a:cubicBezTo>
                  <a:cubicBezTo>
                    <a:pt x="464" y="150"/>
                    <a:pt x="501" y="153"/>
                    <a:pt x="538" y="159"/>
                  </a:cubicBezTo>
                  <a:cubicBezTo>
                    <a:pt x="1035" y="264"/>
                    <a:pt x="1454" y="971"/>
                    <a:pt x="1467" y="971"/>
                  </a:cubicBezTo>
                  <a:lnTo>
                    <a:pt x="1598" y="893"/>
                  </a:lnTo>
                  <a:cubicBezTo>
                    <a:pt x="1585" y="866"/>
                    <a:pt x="1140" y="133"/>
                    <a:pt x="577" y="15"/>
                  </a:cubicBezTo>
                  <a:cubicBezTo>
                    <a:pt x="526" y="6"/>
                    <a:pt x="475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1785492" y="2644691"/>
              <a:ext cx="176457" cy="102099"/>
            </a:xfrm>
            <a:custGeom>
              <a:avLst/>
              <a:gdLst/>
              <a:ahLst/>
              <a:cxnLst/>
              <a:rect l="l" t="t" r="r" b="b"/>
              <a:pathLst>
                <a:path w="1991" h="1152" extrusionOk="0">
                  <a:moveTo>
                    <a:pt x="620" y="1"/>
                  </a:moveTo>
                  <a:cubicBezTo>
                    <a:pt x="406" y="1"/>
                    <a:pt x="196" y="72"/>
                    <a:pt x="0" y="209"/>
                  </a:cubicBezTo>
                  <a:lnTo>
                    <a:pt x="79" y="340"/>
                  </a:lnTo>
                  <a:cubicBezTo>
                    <a:pt x="249" y="217"/>
                    <a:pt x="426" y="155"/>
                    <a:pt x="600" y="155"/>
                  </a:cubicBezTo>
                  <a:cubicBezTo>
                    <a:pt x="667" y="155"/>
                    <a:pt x="734" y="165"/>
                    <a:pt x="799" y="183"/>
                  </a:cubicBezTo>
                  <a:cubicBezTo>
                    <a:pt x="1414" y="327"/>
                    <a:pt x="1859" y="1152"/>
                    <a:pt x="1859" y="1152"/>
                  </a:cubicBezTo>
                  <a:lnTo>
                    <a:pt x="1990" y="1086"/>
                  </a:lnTo>
                  <a:cubicBezTo>
                    <a:pt x="1977" y="1047"/>
                    <a:pt x="1519" y="196"/>
                    <a:pt x="838" y="26"/>
                  </a:cubicBezTo>
                  <a:cubicBezTo>
                    <a:pt x="765" y="9"/>
                    <a:pt x="692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1270309" y="977729"/>
              <a:ext cx="1001491" cy="910470"/>
            </a:xfrm>
            <a:custGeom>
              <a:avLst/>
              <a:gdLst/>
              <a:ahLst/>
              <a:cxnLst/>
              <a:rect l="l" t="t" r="r" b="b"/>
              <a:pathLst>
                <a:path w="11300" h="10273" extrusionOk="0">
                  <a:moveTo>
                    <a:pt x="8442" y="1"/>
                  </a:moveTo>
                  <a:cubicBezTo>
                    <a:pt x="7765" y="1"/>
                    <a:pt x="7053" y="88"/>
                    <a:pt x="6311" y="283"/>
                  </a:cubicBezTo>
                  <a:cubicBezTo>
                    <a:pt x="1100" y="1658"/>
                    <a:pt x="0" y="7104"/>
                    <a:pt x="577" y="9421"/>
                  </a:cubicBezTo>
                  <a:lnTo>
                    <a:pt x="1506" y="10272"/>
                  </a:lnTo>
                  <a:lnTo>
                    <a:pt x="8589" y="9840"/>
                  </a:lnTo>
                  <a:lnTo>
                    <a:pt x="11299" y="4014"/>
                  </a:lnTo>
                  <a:lnTo>
                    <a:pt x="9898" y="139"/>
                  </a:lnTo>
                  <a:cubicBezTo>
                    <a:pt x="9434" y="49"/>
                    <a:pt x="8947" y="1"/>
                    <a:pt x="8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1283072" y="1157108"/>
              <a:ext cx="260033" cy="677734"/>
            </a:xfrm>
            <a:custGeom>
              <a:avLst/>
              <a:gdLst/>
              <a:ahLst/>
              <a:cxnLst/>
              <a:rect l="l" t="t" r="r" b="b"/>
              <a:pathLst>
                <a:path w="2934" h="7647" extrusionOk="0">
                  <a:moveTo>
                    <a:pt x="2933" y="0"/>
                  </a:moveTo>
                  <a:lnTo>
                    <a:pt x="2933" y="0"/>
                  </a:lnTo>
                  <a:cubicBezTo>
                    <a:pt x="511" y="2213"/>
                    <a:pt x="0" y="5669"/>
                    <a:pt x="433" y="7397"/>
                  </a:cubicBezTo>
                  <a:lnTo>
                    <a:pt x="707" y="7646"/>
                  </a:lnTo>
                  <a:cubicBezTo>
                    <a:pt x="511" y="6337"/>
                    <a:pt x="380" y="3077"/>
                    <a:pt x="2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1592908" y="1031791"/>
              <a:ext cx="476905" cy="732240"/>
            </a:xfrm>
            <a:custGeom>
              <a:avLst/>
              <a:gdLst/>
              <a:ahLst/>
              <a:cxnLst/>
              <a:rect l="l" t="t" r="r" b="b"/>
              <a:pathLst>
                <a:path w="5381" h="8262" extrusionOk="0">
                  <a:moveTo>
                    <a:pt x="5381" y="0"/>
                  </a:moveTo>
                  <a:lnTo>
                    <a:pt x="5381" y="0"/>
                  </a:lnTo>
                  <a:cubicBezTo>
                    <a:pt x="3326" y="6416"/>
                    <a:pt x="0" y="8262"/>
                    <a:pt x="0" y="8262"/>
                  </a:cubicBezTo>
                  <a:cubicBezTo>
                    <a:pt x="4360" y="5892"/>
                    <a:pt x="5381" y="1"/>
                    <a:pt x="5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1454829" y="1031791"/>
              <a:ext cx="377199" cy="771680"/>
            </a:xfrm>
            <a:custGeom>
              <a:avLst/>
              <a:gdLst/>
              <a:ahLst/>
              <a:cxnLst/>
              <a:rect l="l" t="t" r="r" b="b"/>
              <a:pathLst>
                <a:path w="4256" h="8707" extrusionOk="0">
                  <a:moveTo>
                    <a:pt x="4255" y="0"/>
                  </a:moveTo>
                  <a:cubicBezTo>
                    <a:pt x="3784" y="6271"/>
                    <a:pt x="0" y="8707"/>
                    <a:pt x="0" y="8707"/>
                  </a:cubicBezTo>
                  <a:cubicBezTo>
                    <a:pt x="4255" y="6651"/>
                    <a:pt x="4255" y="1"/>
                    <a:pt x="4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1361949" y="1292883"/>
              <a:ext cx="383048" cy="378351"/>
            </a:xfrm>
            <a:custGeom>
              <a:avLst/>
              <a:gdLst/>
              <a:ahLst/>
              <a:cxnLst/>
              <a:rect l="l" t="t" r="r" b="b"/>
              <a:pathLst>
                <a:path w="4322" h="4269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2999" y="3378"/>
                    <a:pt x="1" y="4268"/>
                    <a:pt x="1" y="4268"/>
                  </a:cubicBezTo>
                  <a:cubicBezTo>
                    <a:pt x="3627" y="3627"/>
                    <a:pt x="4321" y="0"/>
                    <a:pt x="4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1227414" y="990048"/>
              <a:ext cx="1574645" cy="1431866"/>
            </a:xfrm>
            <a:custGeom>
              <a:avLst/>
              <a:gdLst/>
              <a:ahLst/>
              <a:cxnLst/>
              <a:rect l="l" t="t" r="r" b="b"/>
              <a:pathLst>
                <a:path w="17767" h="16156" extrusionOk="0">
                  <a:moveTo>
                    <a:pt x="10382" y="0"/>
                  </a:moveTo>
                  <a:cubicBezTo>
                    <a:pt x="9754" y="5224"/>
                    <a:pt x="4307" y="9701"/>
                    <a:pt x="4307" y="9701"/>
                  </a:cubicBezTo>
                  <a:cubicBezTo>
                    <a:pt x="4307" y="9701"/>
                    <a:pt x="2564" y="9274"/>
                    <a:pt x="1340" y="9274"/>
                  </a:cubicBezTo>
                  <a:cubicBezTo>
                    <a:pt x="1243" y="9274"/>
                    <a:pt x="1150" y="9277"/>
                    <a:pt x="1061" y="9282"/>
                  </a:cubicBezTo>
                  <a:cubicBezTo>
                    <a:pt x="419" y="9322"/>
                    <a:pt x="0" y="9518"/>
                    <a:pt x="183" y="10016"/>
                  </a:cubicBezTo>
                  <a:cubicBezTo>
                    <a:pt x="544" y="11017"/>
                    <a:pt x="2723" y="11173"/>
                    <a:pt x="4041" y="11173"/>
                  </a:cubicBezTo>
                  <a:cubicBezTo>
                    <a:pt x="4634" y="11173"/>
                    <a:pt x="5054" y="11141"/>
                    <a:pt x="5054" y="11141"/>
                  </a:cubicBezTo>
                  <a:lnTo>
                    <a:pt x="7266" y="16156"/>
                  </a:lnTo>
                  <a:lnTo>
                    <a:pt x="8968" y="15671"/>
                  </a:lnTo>
                  <a:cubicBezTo>
                    <a:pt x="8968" y="15671"/>
                    <a:pt x="8248" y="13838"/>
                    <a:pt x="9584" y="12909"/>
                  </a:cubicBezTo>
                  <a:cubicBezTo>
                    <a:pt x="10919" y="11966"/>
                    <a:pt x="17766" y="10146"/>
                    <a:pt x="17478" y="7371"/>
                  </a:cubicBezTo>
                  <a:cubicBezTo>
                    <a:pt x="17242" y="5171"/>
                    <a:pt x="14637" y="838"/>
                    <a:pt x="10382" y="0"/>
                  </a:cubicBezTo>
                  <a:close/>
                </a:path>
              </a:pathLst>
            </a:custGeom>
            <a:solidFill>
              <a:srgbClr val="713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295834" y="1858669"/>
              <a:ext cx="279708" cy="92616"/>
            </a:xfrm>
            <a:custGeom>
              <a:avLst/>
              <a:gdLst/>
              <a:ahLst/>
              <a:cxnLst/>
              <a:rect l="l" t="t" r="r" b="b"/>
              <a:pathLst>
                <a:path w="3156" h="1045" extrusionOk="0">
                  <a:moveTo>
                    <a:pt x="1124" y="1"/>
                  </a:moveTo>
                  <a:cubicBezTo>
                    <a:pt x="59" y="1"/>
                    <a:pt x="0" y="398"/>
                    <a:pt x="0" y="398"/>
                  </a:cubicBezTo>
                  <a:cubicBezTo>
                    <a:pt x="0" y="398"/>
                    <a:pt x="510" y="69"/>
                    <a:pt x="1314" y="69"/>
                  </a:cubicBezTo>
                  <a:cubicBezTo>
                    <a:pt x="1525" y="69"/>
                    <a:pt x="1756" y="92"/>
                    <a:pt x="2004" y="149"/>
                  </a:cubicBezTo>
                  <a:cubicBezTo>
                    <a:pt x="3112" y="417"/>
                    <a:pt x="2736" y="957"/>
                    <a:pt x="2214" y="957"/>
                  </a:cubicBezTo>
                  <a:cubicBezTo>
                    <a:pt x="2175" y="957"/>
                    <a:pt x="2135" y="954"/>
                    <a:pt x="2095" y="948"/>
                  </a:cubicBezTo>
                  <a:cubicBezTo>
                    <a:pt x="1532" y="843"/>
                    <a:pt x="1899" y="607"/>
                    <a:pt x="1899" y="607"/>
                  </a:cubicBezTo>
                  <a:lnTo>
                    <a:pt x="799" y="581"/>
                  </a:lnTo>
                  <a:lnTo>
                    <a:pt x="799" y="581"/>
                  </a:lnTo>
                  <a:lnTo>
                    <a:pt x="1637" y="647"/>
                  </a:lnTo>
                  <a:cubicBezTo>
                    <a:pt x="1280" y="868"/>
                    <a:pt x="1707" y="1045"/>
                    <a:pt x="2154" y="1045"/>
                  </a:cubicBezTo>
                  <a:cubicBezTo>
                    <a:pt x="2396" y="1045"/>
                    <a:pt x="2643" y="993"/>
                    <a:pt x="2776" y="869"/>
                  </a:cubicBezTo>
                  <a:cubicBezTo>
                    <a:pt x="3156" y="529"/>
                    <a:pt x="2567" y="71"/>
                    <a:pt x="1323" y="5"/>
                  </a:cubicBezTo>
                  <a:cubicBezTo>
                    <a:pt x="1253" y="2"/>
                    <a:pt x="1187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1489570" y="1963159"/>
              <a:ext cx="105733" cy="55658"/>
            </a:xfrm>
            <a:custGeom>
              <a:avLst/>
              <a:gdLst/>
              <a:ahLst/>
              <a:cxnLst/>
              <a:rect l="l" t="t" r="r" b="b"/>
              <a:pathLst>
                <a:path w="1193" h="628" extrusionOk="0">
                  <a:moveTo>
                    <a:pt x="663" y="0"/>
                  </a:moveTo>
                  <a:cubicBezTo>
                    <a:pt x="630" y="0"/>
                    <a:pt x="597" y="2"/>
                    <a:pt x="564" y="4"/>
                  </a:cubicBezTo>
                  <a:cubicBezTo>
                    <a:pt x="250" y="44"/>
                    <a:pt x="1" y="201"/>
                    <a:pt x="27" y="371"/>
                  </a:cubicBezTo>
                  <a:cubicBezTo>
                    <a:pt x="38" y="519"/>
                    <a:pt x="248" y="627"/>
                    <a:pt x="509" y="627"/>
                  </a:cubicBezTo>
                  <a:cubicBezTo>
                    <a:pt x="548" y="627"/>
                    <a:pt x="588" y="625"/>
                    <a:pt x="629" y="620"/>
                  </a:cubicBezTo>
                  <a:cubicBezTo>
                    <a:pt x="957" y="593"/>
                    <a:pt x="1192" y="423"/>
                    <a:pt x="1179" y="253"/>
                  </a:cubicBezTo>
                  <a:cubicBezTo>
                    <a:pt x="1167" y="100"/>
                    <a:pt x="945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1851607" y="1902628"/>
              <a:ext cx="208984" cy="142956"/>
            </a:xfrm>
            <a:custGeom>
              <a:avLst/>
              <a:gdLst/>
              <a:ahLst/>
              <a:cxnLst/>
              <a:rect l="l" t="t" r="r" b="b"/>
              <a:pathLst>
                <a:path w="2358" h="1613" extrusionOk="0">
                  <a:moveTo>
                    <a:pt x="1240" y="1"/>
                  </a:moveTo>
                  <a:cubicBezTo>
                    <a:pt x="1194" y="1"/>
                    <a:pt x="1147" y="3"/>
                    <a:pt x="1100" y="7"/>
                  </a:cubicBezTo>
                  <a:cubicBezTo>
                    <a:pt x="472" y="72"/>
                    <a:pt x="1" y="478"/>
                    <a:pt x="40" y="910"/>
                  </a:cubicBezTo>
                  <a:cubicBezTo>
                    <a:pt x="76" y="1316"/>
                    <a:pt x="535" y="1612"/>
                    <a:pt x="1092" y="1612"/>
                  </a:cubicBezTo>
                  <a:cubicBezTo>
                    <a:pt x="1147" y="1612"/>
                    <a:pt x="1202" y="1610"/>
                    <a:pt x="1258" y="1604"/>
                  </a:cubicBezTo>
                  <a:cubicBezTo>
                    <a:pt x="1886" y="1551"/>
                    <a:pt x="2357" y="1146"/>
                    <a:pt x="2318" y="700"/>
                  </a:cubicBezTo>
                  <a:cubicBezTo>
                    <a:pt x="2282" y="300"/>
                    <a:pt x="1818" y="1"/>
                    <a:pt x="1240" y="1"/>
                  </a:cubicBezTo>
                  <a:close/>
                </a:path>
              </a:pathLst>
            </a:custGeom>
            <a:solidFill>
              <a:srgbClr val="F14971">
                <a:alpha val="6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1845846" y="1881092"/>
              <a:ext cx="237965" cy="118761"/>
            </a:xfrm>
            <a:custGeom>
              <a:avLst/>
              <a:gdLst/>
              <a:ahLst/>
              <a:cxnLst/>
              <a:rect l="l" t="t" r="r" b="b"/>
              <a:pathLst>
                <a:path w="2685" h="1340" extrusionOk="0">
                  <a:moveTo>
                    <a:pt x="0" y="1"/>
                  </a:moveTo>
                  <a:cubicBezTo>
                    <a:pt x="155" y="1068"/>
                    <a:pt x="805" y="1340"/>
                    <a:pt x="1426" y="1340"/>
                  </a:cubicBezTo>
                  <a:cubicBezTo>
                    <a:pt x="2070" y="1340"/>
                    <a:pt x="2684" y="1048"/>
                    <a:pt x="2684" y="1048"/>
                  </a:cubicBezTo>
                  <a:lnTo>
                    <a:pt x="2684" y="1048"/>
                  </a:lnTo>
                  <a:cubicBezTo>
                    <a:pt x="2294" y="1157"/>
                    <a:pt x="1959" y="1203"/>
                    <a:pt x="1673" y="1203"/>
                  </a:cubicBezTo>
                  <a:cubicBezTo>
                    <a:pt x="202" y="120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1777339" y="1651374"/>
              <a:ext cx="119647" cy="53442"/>
            </a:xfrm>
            <a:custGeom>
              <a:avLst/>
              <a:gdLst/>
              <a:ahLst/>
              <a:cxnLst/>
              <a:rect l="l" t="t" r="r" b="b"/>
              <a:pathLst>
                <a:path w="1350" h="603" extrusionOk="0">
                  <a:moveTo>
                    <a:pt x="53" y="1"/>
                  </a:moveTo>
                  <a:lnTo>
                    <a:pt x="1" y="145"/>
                  </a:lnTo>
                  <a:lnTo>
                    <a:pt x="1297" y="603"/>
                  </a:lnTo>
                  <a:lnTo>
                    <a:pt x="1349" y="44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1813321" y="1611935"/>
              <a:ext cx="96427" cy="74358"/>
            </a:xfrm>
            <a:custGeom>
              <a:avLst/>
              <a:gdLst/>
              <a:ahLst/>
              <a:cxnLst/>
              <a:rect l="l" t="t" r="r" b="b"/>
              <a:pathLst>
                <a:path w="1088" h="839" extrusionOk="0">
                  <a:moveTo>
                    <a:pt x="92" y="0"/>
                  </a:moveTo>
                  <a:lnTo>
                    <a:pt x="1" y="118"/>
                  </a:lnTo>
                  <a:lnTo>
                    <a:pt x="996" y="838"/>
                  </a:lnTo>
                  <a:lnTo>
                    <a:pt x="1087" y="72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1853911" y="1613087"/>
              <a:ext cx="360980" cy="211288"/>
            </a:xfrm>
            <a:custGeom>
              <a:avLst/>
              <a:gdLst/>
              <a:ahLst/>
              <a:cxnLst/>
              <a:rect l="l" t="t" r="r" b="b"/>
              <a:pathLst>
                <a:path w="4073" h="2384" extrusionOk="0">
                  <a:moveTo>
                    <a:pt x="2043" y="1"/>
                  </a:moveTo>
                  <a:cubicBezTo>
                    <a:pt x="917" y="1"/>
                    <a:pt x="1" y="524"/>
                    <a:pt x="1" y="1192"/>
                  </a:cubicBezTo>
                  <a:cubicBezTo>
                    <a:pt x="1" y="1847"/>
                    <a:pt x="917" y="2383"/>
                    <a:pt x="2043" y="2383"/>
                  </a:cubicBezTo>
                  <a:cubicBezTo>
                    <a:pt x="3156" y="2383"/>
                    <a:pt x="4073" y="1847"/>
                    <a:pt x="4073" y="1192"/>
                  </a:cubicBezTo>
                  <a:cubicBezTo>
                    <a:pt x="4073" y="524"/>
                    <a:pt x="3156" y="1"/>
                    <a:pt x="2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1779643" y="1606086"/>
              <a:ext cx="442251" cy="119647"/>
            </a:xfrm>
            <a:custGeom>
              <a:avLst/>
              <a:gdLst/>
              <a:ahLst/>
              <a:cxnLst/>
              <a:rect l="l" t="t" r="r" b="b"/>
              <a:pathLst>
                <a:path w="4990" h="1350" extrusionOk="0">
                  <a:moveTo>
                    <a:pt x="2881" y="1"/>
                  </a:moveTo>
                  <a:cubicBezTo>
                    <a:pt x="1755" y="1"/>
                    <a:pt x="839" y="525"/>
                    <a:pt x="773" y="1179"/>
                  </a:cubicBezTo>
                  <a:lnTo>
                    <a:pt x="14" y="1101"/>
                  </a:lnTo>
                  <a:lnTo>
                    <a:pt x="1" y="1258"/>
                  </a:lnTo>
                  <a:lnTo>
                    <a:pt x="917" y="1349"/>
                  </a:lnTo>
                  <a:lnTo>
                    <a:pt x="917" y="1271"/>
                  </a:lnTo>
                  <a:cubicBezTo>
                    <a:pt x="917" y="656"/>
                    <a:pt x="1795" y="158"/>
                    <a:pt x="2881" y="158"/>
                  </a:cubicBezTo>
                  <a:cubicBezTo>
                    <a:pt x="3955" y="158"/>
                    <a:pt x="4832" y="656"/>
                    <a:pt x="4832" y="1271"/>
                  </a:cubicBezTo>
                  <a:lnTo>
                    <a:pt x="4989" y="1271"/>
                  </a:lnTo>
                  <a:cubicBezTo>
                    <a:pt x="4989" y="564"/>
                    <a:pt x="4033" y="1"/>
                    <a:pt x="2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1874827" y="1671137"/>
              <a:ext cx="133562" cy="121863"/>
            </a:xfrm>
            <a:custGeom>
              <a:avLst/>
              <a:gdLst/>
              <a:ahLst/>
              <a:cxnLst/>
              <a:rect l="l" t="t" r="r" b="b"/>
              <a:pathLst>
                <a:path w="1507" h="1375" extrusionOk="0">
                  <a:moveTo>
                    <a:pt x="760" y="0"/>
                  </a:moveTo>
                  <a:cubicBezTo>
                    <a:pt x="341" y="0"/>
                    <a:pt x="0" y="314"/>
                    <a:pt x="0" y="694"/>
                  </a:cubicBezTo>
                  <a:cubicBezTo>
                    <a:pt x="0" y="1074"/>
                    <a:pt x="341" y="1375"/>
                    <a:pt x="760" y="1375"/>
                  </a:cubicBezTo>
                  <a:cubicBezTo>
                    <a:pt x="1179" y="1375"/>
                    <a:pt x="1506" y="1074"/>
                    <a:pt x="1506" y="694"/>
                  </a:cubicBezTo>
                  <a:cubicBezTo>
                    <a:pt x="1506" y="314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2569832" y="1621241"/>
              <a:ext cx="139322" cy="74358"/>
            </a:xfrm>
            <a:custGeom>
              <a:avLst/>
              <a:gdLst/>
              <a:ahLst/>
              <a:cxnLst/>
              <a:rect l="l" t="t" r="r" b="b"/>
              <a:pathLst>
                <a:path w="1572" h="839" extrusionOk="0">
                  <a:moveTo>
                    <a:pt x="1506" y="0"/>
                  </a:moveTo>
                  <a:lnTo>
                    <a:pt x="1" y="694"/>
                  </a:lnTo>
                  <a:lnTo>
                    <a:pt x="66" y="838"/>
                  </a:lnTo>
                  <a:lnTo>
                    <a:pt x="1572" y="144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2552461" y="1587563"/>
              <a:ext cx="120711" cy="89425"/>
            </a:xfrm>
            <a:custGeom>
              <a:avLst/>
              <a:gdLst/>
              <a:ahLst/>
              <a:cxnLst/>
              <a:rect l="l" t="t" r="r" b="b"/>
              <a:pathLst>
                <a:path w="1362" h="1009" extrusionOk="0">
                  <a:moveTo>
                    <a:pt x="1270" y="0"/>
                  </a:moveTo>
                  <a:lnTo>
                    <a:pt x="0" y="878"/>
                  </a:lnTo>
                  <a:lnTo>
                    <a:pt x="92" y="1009"/>
                  </a:lnTo>
                  <a:lnTo>
                    <a:pt x="1362" y="131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2293673" y="1613087"/>
              <a:ext cx="319236" cy="186915"/>
            </a:xfrm>
            <a:custGeom>
              <a:avLst/>
              <a:gdLst/>
              <a:ahLst/>
              <a:cxnLst/>
              <a:rect l="l" t="t" r="r" b="b"/>
              <a:pathLst>
                <a:path w="3602" h="2109" extrusionOk="0">
                  <a:moveTo>
                    <a:pt x="1807" y="1"/>
                  </a:moveTo>
                  <a:cubicBezTo>
                    <a:pt x="812" y="1"/>
                    <a:pt x="1" y="472"/>
                    <a:pt x="1" y="1048"/>
                  </a:cubicBezTo>
                  <a:cubicBezTo>
                    <a:pt x="1" y="1637"/>
                    <a:pt x="812" y="2108"/>
                    <a:pt x="1807" y="2108"/>
                  </a:cubicBezTo>
                  <a:cubicBezTo>
                    <a:pt x="2803" y="2108"/>
                    <a:pt x="3601" y="1637"/>
                    <a:pt x="3601" y="1048"/>
                  </a:cubicBezTo>
                  <a:cubicBezTo>
                    <a:pt x="3601" y="472"/>
                    <a:pt x="2803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2286761" y="1606086"/>
              <a:ext cx="415486" cy="109189"/>
            </a:xfrm>
            <a:custGeom>
              <a:avLst/>
              <a:gdLst/>
              <a:ahLst/>
              <a:cxnLst/>
              <a:rect l="l" t="t" r="r" b="b"/>
              <a:pathLst>
                <a:path w="4688" h="1232" extrusionOk="0">
                  <a:moveTo>
                    <a:pt x="1885" y="1"/>
                  </a:moveTo>
                  <a:cubicBezTo>
                    <a:pt x="851" y="1"/>
                    <a:pt x="0" y="512"/>
                    <a:pt x="0" y="1127"/>
                  </a:cubicBezTo>
                  <a:lnTo>
                    <a:pt x="157" y="1127"/>
                  </a:lnTo>
                  <a:cubicBezTo>
                    <a:pt x="157" y="590"/>
                    <a:pt x="930" y="158"/>
                    <a:pt x="1885" y="158"/>
                  </a:cubicBezTo>
                  <a:cubicBezTo>
                    <a:pt x="2828" y="158"/>
                    <a:pt x="3601" y="590"/>
                    <a:pt x="3601" y="1127"/>
                  </a:cubicBezTo>
                  <a:lnTo>
                    <a:pt x="3601" y="1232"/>
                  </a:lnTo>
                  <a:lnTo>
                    <a:pt x="4687" y="1009"/>
                  </a:lnTo>
                  <a:lnTo>
                    <a:pt x="4661" y="852"/>
                  </a:lnTo>
                  <a:lnTo>
                    <a:pt x="3758" y="1035"/>
                  </a:lnTo>
                  <a:cubicBezTo>
                    <a:pt x="3679" y="459"/>
                    <a:pt x="2867" y="1"/>
                    <a:pt x="1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2311133" y="1645613"/>
              <a:ext cx="133473" cy="121863"/>
            </a:xfrm>
            <a:custGeom>
              <a:avLst/>
              <a:gdLst/>
              <a:ahLst/>
              <a:cxnLst/>
              <a:rect l="l" t="t" r="r" b="b"/>
              <a:pathLst>
                <a:path w="1506" h="1375" extrusionOk="0">
                  <a:moveTo>
                    <a:pt x="746" y="0"/>
                  </a:moveTo>
                  <a:cubicBezTo>
                    <a:pt x="341" y="0"/>
                    <a:pt x="0" y="301"/>
                    <a:pt x="0" y="681"/>
                  </a:cubicBezTo>
                  <a:cubicBezTo>
                    <a:pt x="0" y="1061"/>
                    <a:pt x="341" y="1375"/>
                    <a:pt x="746" y="1375"/>
                  </a:cubicBezTo>
                  <a:cubicBezTo>
                    <a:pt x="1165" y="1375"/>
                    <a:pt x="1506" y="1061"/>
                    <a:pt x="1506" y="681"/>
                  </a:cubicBezTo>
                  <a:cubicBezTo>
                    <a:pt x="1506" y="301"/>
                    <a:pt x="1165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895743" y="1462246"/>
              <a:ext cx="264642" cy="121951"/>
            </a:xfrm>
            <a:custGeom>
              <a:avLst/>
              <a:gdLst/>
              <a:ahLst/>
              <a:cxnLst/>
              <a:rect l="l" t="t" r="r" b="b"/>
              <a:pathLst>
                <a:path w="2986" h="1376" extrusionOk="0">
                  <a:moveTo>
                    <a:pt x="2985" y="1"/>
                  </a:moveTo>
                  <a:lnTo>
                    <a:pt x="0" y="786"/>
                  </a:lnTo>
                  <a:lnTo>
                    <a:pt x="223" y="1375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2335505" y="1391434"/>
              <a:ext cx="263490" cy="90666"/>
            </a:xfrm>
            <a:custGeom>
              <a:avLst/>
              <a:gdLst/>
              <a:ahLst/>
              <a:cxnLst/>
              <a:rect l="l" t="t" r="r" b="b"/>
              <a:pathLst>
                <a:path w="2973" h="1023" extrusionOk="0">
                  <a:moveTo>
                    <a:pt x="144" y="1"/>
                  </a:moveTo>
                  <a:lnTo>
                    <a:pt x="0" y="603"/>
                  </a:lnTo>
                  <a:lnTo>
                    <a:pt x="2972" y="1022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2160291" y="1613087"/>
              <a:ext cx="152351" cy="259147"/>
            </a:xfrm>
            <a:custGeom>
              <a:avLst/>
              <a:gdLst/>
              <a:ahLst/>
              <a:cxnLst/>
              <a:rect l="l" t="t" r="r" b="b"/>
              <a:pathLst>
                <a:path w="1719" h="2924" extrusionOk="0">
                  <a:moveTo>
                    <a:pt x="1414" y="1"/>
                  </a:moveTo>
                  <a:lnTo>
                    <a:pt x="1414" y="1"/>
                  </a:lnTo>
                  <a:cubicBezTo>
                    <a:pt x="930" y="511"/>
                    <a:pt x="589" y="2436"/>
                    <a:pt x="589" y="2436"/>
                  </a:cubicBezTo>
                  <a:cubicBezTo>
                    <a:pt x="589" y="2436"/>
                    <a:pt x="1453" y="2436"/>
                    <a:pt x="1480" y="2553"/>
                  </a:cubicBezTo>
                  <a:cubicBezTo>
                    <a:pt x="1519" y="2658"/>
                    <a:pt x="0" y="2920"/>
                    <a:pt x="0" y="2920"/>
                  </a:cubicBezTo>
                  <a:cubicBezTo>
                    <a:pt x="0" y="2920"/>
                    <a:pt x="87" y="2924"/>
                    <a:pt x="220" y="2924"/>
                  </a:cubicBezTo>
                  <a:cubicBezTo>
                    <a:pt x="661" y="2924"/>
                    <a:pt x="1616" y="2885"/>
                    <a:pt x="1676" y="2553"/>
                  </a:cubicBezTo>
                  <a:cubicBezTo>
                    <a:pt x="1718" y="2320"/>
                    <a:pt x="1470" y="2266"/>
                    <a:pt x="1232" y="2266"/>
                  </a:cubicBezTo>
                  <a:cubicBezTo>
                    <a:pt x="1031" y="2266"/>
                    <a:pt x="838" y="2305"/>
                    <a:pt x="838" y="2305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32"/>
          <p:cNvSpPr txBox="1"/>
          <p:nvPr/>
        </p:nvSpPr>
        <p:spPr>
          <a:xfrm>
            <a:off x="6690475" y="702061"/>
            <a:ext cx="1576500" cy="2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redoka"/>
                <a:ea typeface="Fredoka"/>
                <a:cs typeface="Fredoka"/>
                <a:sym typeface="Fredoka"/>
              </a:rPr>
              <a:t>6</a:t>
            </a:r>
            <a:r>
              <a:rPr lang="en-IN" baseline="30000" dirty="0">
                <a:latin typeface="Fredoka"/>
                <a:ea typeface="Fredoka"/>
                <a:cs typeface="Fredoka"/>
                <a:sym typeface="Fredoka"/>
              </a:rPr>
              <a:t>th</a:t>
            </a:r>
            <a:r>
              <a:rPr lang="en-IN" dirty="0">
                <a:latin typeface="Fredoka"/>
                <a:ea typeface="Fredoka"/>
                <a:cs typeface="Fredoka"/>
                <a:sym typeface="Fredoka"/>
              </a:rPr>
              <a:t> Sem - AIE</a:t>
            </a:r>
            <a:endParaRPr dirty="0"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8B329-AFC6-116B-9B7D-F22D8CC8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96" y="2083266"/>
            <a:ext cx="1432684" cy="624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Predictive Coding (LPC)</a:t>
            </a:r>
            <a:endParaRPr dirty="0"/>
          </a:p>
        </p:txBody>
      </p:sp>
      <p:sp>
        <p:nvSpPr>
          <p:cNvPr id="1494" name="Google Shape;1494;p38"/>
          <p:cNvSpPr txBox="1">
            <a:spLocks noGrp="1"/>
          </p:cNvSpPr>
          <p:nvPr>
            <p:ph type="subTitle" idx="2"/>
          </p:nvPr>
        </p:nvSpPr>
        <p:spPr>
          <a:xfrm>
            <a:off x="720000" y="1587356"/>
            <a:ext cx="7749035" cy="98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Predictive Coding is a method commonly used in speech processing for representing the spectral envelope of a speech signal.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models the speech signal as the output of a linear filter driven by a sequence of input samples.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dirty="0"/>
          </a:p>
        </p:txBody>
      </p:sp>
      <p:grpSp>
        <p:nvGrpSpPr>
          <p:cNvPr id="1495" name="Google Shape;1495;p38"/>
          <p:cNvGrpSpPr/>
          <p:nvPr/>
        </p:nvGrpSpPr>
        <p:grpSpPr>
          <a:xfrm>
            <a:off x="7631794" y="2945147"/>
            <a:ext cx="1288973" cy="1835200"/>
            <a:chOff x="7384325" y="2962750"/>
            <a:chExt cx="1383018" cy="1969099"/>
          </a:xfrm>
        </p:grpSpPr>
        <p:sp>
          <p:nvSpPr>
            <p:cNvPr id="1496" name="Google Shape;1496;p38"/>
            <p:cNvSpPr/>
            <p:nvPr/>
          </p:nvSpPr>
          <p:spPr>
            <a:xfrm>
              <a:off x="8184995" y="2962750"/>
              <a:ext cx="434136" cy="397230"/>
            </a:xfrm>
            <a:custGeom>
              <a:avLst/>
              <a:gdLst/>
              <a:ahLst/>
              <a:cxnLst/>
              <a:rect l="l" t="t" r="r" b="b"/>
              <a:pathLst>
                <a:path w="7399" h="6770" extrusionOk="0">
                  <a:moveTo>
                    <a:pt x="1808" y="1"/>
                  </a:moveTo>
                  <a:lnTo>
                    <a:pt x="1" y="4871"/>
                  </a:lnTo>
                  <a:lnTo>
                    <a:pt x="3457" y="6770"/>
                  </a:lnTo>
                  <a:lnTo>
                    <a:pt x="7398" y="243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70307" y="3259934"/>
              <a:ext cx="497036" cy="680806"/>
            </a:xfrm>
            <a:custGeom>
              <a:avLst/>
              <a:gdLst/>
              <a:ahLst/>
              <a:cxnLst/>
              <a:rect l="l" t="t" r="r" b="b"/>
              <a:pathLst>
                <a:path w="8471" h="11603" extrusionOk="0">
                  <a:moveTo>
                    <a:pt x="5401" y="1"/>
                  </a:moveTo>
                  <a:cubicBezTo>
                    <a:pt x="5096" y="1"/>
                    <a:pt x="4808" y="23"/>
                    <a:pt x="4530" y="55"/>
                  </a:cubicBezTo>
                  <a:cubicBezTo>
                    <a:pt x="3954" y="120"/>
                    <a:pt x="3443" y="238"/>
                    <a:pt x="2972" y="369"/>
                  </a:cubicBezTo>
                  <a:cubicBezTo>
                    <a:pt x="2029" y="618"/>
                    <a:pt x="1296" y="932"/>
                    <a:pt x="786" y="1168"/>
                  </a:cubicBezTo>
                  <a:cubicBezTo>
                    <a:pt x="537" y="1273"/>
                    <a:pt x="341" y="1390"/>
                    <a:pt x="210" y="1456"/>
                  </a:cubicBezTo>
                  <a:cubicBezTo>
                    <a:pt x="66" y="1534"/>
                    <a:pt x="0" y="1574"/>
                    <a:pt x="0" y="1574"/>
                  </a:cubicBezTo>
                  <a:cubicBezTo>
                    <a:pt x="0" y="1574"/>
                    <a:pt x="327" y="1574"/>
                    <a:pt x="877" y="1561"/>
                  </a:cubicBezTo>
                  <a:cubicBezTo>
                    <a:pt x="1427" y="1561"/>
                    <a:pt x="2213" y="1547"/>
                    <a:pt x="3129" y="1547"/>
                  </a:cubicBezTo>
                  <a:cubicBezTo>
                    <a:pt x="3587" y="1561"/>
                    <a:pt x="4072" y="1574"/>
                    <a:pt x="4569" y="1613"/>
                  </a:cubicBezTo>
                  <a:cubicBezTo>
                    <a:pt x="5054" y="1652"/>
                    <a:pt x="5577" y="1731"/>
                    <a:pt x="5983" y="1875"/>
                  </a:cubicBezTo>
                  <a:cubicBezTo>
                    <a:pt x="6180" y="1940"/>
                    <a:pt x="6337" y="2045"/>
                    <a:pt x="6402" y="2110"/>
                  </a:cubicBezTo>
                  <a:cubicBezTo>
                    <a:pt x="6415" y="2123"/>
                    <a:pt x="6428" y="2123"/>
                    <a:pt x="6428" y="2137"/>
                  </a:cubicBezTo>
                  <a:cubicBezTo>
                    <a:pt x="6428" y="2150"/>
                    <a:pt x="6442" y="2150"/>
                    <a:pt x="6442" y="2163"/>
                  </a:cubicBezTo>
                  <a:cubicBezTo>
                    <a:pt x="6442" y="2163"/>
                    <a:pt x="6455" y="2163"/>
                    <a:pt x="6455" y="2176"/>
                  </a:cubicBezTo>
                  <a:cubicBezTo>
                    <a:pt x="6455" y="2176"/>
                    <a:pt x="6442" y="2189"/>
                    <a:pt x="6455" y="2189"/>
                  </a:cubicBezTo>
                  <a:cubicBezTo>
                    <a:pt x="6455" y="2202"/>
                    <a:pt x="6455" y="2231"/>
                    <a:pt x="6455" y="2294"/>
                  </a:cubicBezTo>
                  <a:lnTo>
                    <a:pt x="6455" y="2320"/>
                  </a:lnTo>
                  <a:cubicBezTo>
                    <a:pt x="6442" y="2333"/>
                    <a:pt x="6442" y="2359"/>
                    <a:pt x="6442" y="2372"/>
                  </a:cubicBezTo>
                  <a:cubicBezTo>
                    <a:pt x="6442" y="2359"/>
                    <a:pt x="6442" y="2359"/>
                    <a:pt x="6428" y="2359"/>
                  </a:cubicBezTo>
                  <a:cubicBezTo>
                    <a:pt x="6428" y="2346"/>
                    <a:pt x="6428" y="2346"/>
                    <a:pt x="6428" y="2346"/>
                  </a:cubicBezTo>
                  <a:cubicBezTo>
                    <a:pt x="6428" y="2340"/>
                    <a:pt x="6428" y="2337"/>
                    <a:pt x="6427" y="2337"/>
                  </a:cubicBezTo>
                  <a:cubicBezTo>
                    <a:pt x="6423" y="2337"/>
                    <a:pt x="6415" y="2365"/>
                    <a:pt x="6415" y="2385"/>
                  </a:cubicBezTo>
                  <a:lnTo>
                    <a:pt x="6389" y="2451"/>
                  </a:lnTo>
                  <a:cubicBezTo>
                    <a:pt x="6376" y="2490"/>
                    <a:pt x="6337" y="2556"/>
                    <a:pt x="6311" y="2608"/>
                  </a:cubicBezTo>
                  <a:cubicBezTo>
                    <a:pt x="6219" y="2817"/>
                    <a:pt x="6075" y="3066"/>
                    <a:pt x="5931" y="3302"/>
                  </a:cubicBezTo>
                  <a:cubicBezTo>
                    <a:pt x="5643" y="3799"/>
                    <a:pt x="5303" y="4297"/>
                    <a:pt x="4975" y="4794"/>
                  </a:cubicBezTo>
                  <a:cubicBezTo>
                    <a:pt x="4635" y="5279"/>
                    <a:pt x="4294" y="5776"/>
                    <a:pt x="3980" y="6248"/>
                  </a:cubicBezTo>
                  <a:cubicBezTo>
                    <a:pt x="3326" y="7190"/>
                    <a:pt x="2723" y="8094"/>
                    <a:pt x="2213" y="8879"/>
                  </a:cubicBezTo>
                  <a:cubicBezTo>
                    <a:pt x="1715" y="9678"/>
                    <a:pt x="1309" y="10345"/>
                    <a:pt x="1034" y="10830"/>
                  </a:cubicBezTo>
                  <a:cubicBezTo>
                    <a:pt x="904" y="11079"/>
                    <a:pt x="799" y="11275"/>
                    <a:pt x="733" y="11406"/>
                  </a:cubicBezTo>
                  <a:cubicBezTo>
                    <a:pt x="668" y="11537"/>
                    <a:pt x="629" y="11602"/>
                    <a:pt x="629" y="11602"/>
                  </a:cubicBezTo>
                  <a:cubicBezTo>
                    <a:pt x="629" y="11602"/>
                    <a:pt x="694" y="11563"/>
                    <a:pt x="825" y="11484"/>
                  </a:cubicBezTo>
                  <a:cubicBezTo>
                    <a:pt x="943" y="11393"/>
                    <a:pt x="1126" y="11275"/>
                    <a:pt x="1349" y="11105"/>
                  </a:cubicBezTo>
                  <a:cubicBezTo>
                    <a:pt x="1807" y="10777"/>
                    <a:pt x="2422" y="10293"/>
                    <a:pt x="3129" y="9665"/>
                  </a:cubicBezTo>
                  <a:cubicBezTo>
                    <a:pt x="3836" y="9036"/>
                    <a:pt x="4635" y="8264"/>
                    <a:pt x="5420" y="7387"/>
                  </a:cubicBezTo>
                  <a:cubicBezTo>
                    <a:pt x="5617" y="7164"/>
                    <a:pt x="5813" y="6928"/>
                    <a:pt x="6009" y="6693"/>
                  </a:cubicBezTo>
                  <a:cubicBezTo>
                    <a:pt x="6219" y="6457"/>
                    <a:pt x="6415" y="6221"/>
                    <a:pt x="6599" y="5973"/>
                  </a:cubicBezTo>
                  <a:cubicBezTo>
                    <a:pt x="6991" y="5475"/>
                    <a:pt x="7358" y="4938"/>
                    <a:pt x="7711" y="4375"/>
                  </a:cubicBezTo>
                  <a:cubicBezTo>
                    <a:pt x="7882" y="4074"/>
                    <a:pt x="8039" y="3786"/>
                    <a:pt x="8196" y="3433"/>
                  </a:cubicBezTo>
                  <a:cubicBezTo>
                    <a:pt x="8235" y="3341"/>
                    <a:pt x="8274" y="3263"/>
                    <a:pt x="8301" y="3158"/>
                  </a:cubicBezTo>
                  <a:lnTo>
                    <a:pt x="8353" y="3001"/>
                  </a:lnTo>
                  <a:cubicBezTo>
                    <a:pt x="8366" y="2961"/>
                    <a:pt x="8379" y="2922"/>
                    <a:pt x="8405" y="2830"/>
                  </a:cubicBezTo>
                  <a:cubicBezTo>
                    <a:pt x="8418" y="2739"/>
                    <a:pt x="8432" y="2660"/>
                    <a:pt x="8445" y="2582"/>
                  </a:cubicBezTo>
                  <a:lnTo>
                    <a:pt x="8471" y="2464"/>
                  </a:lnTo>
                  <a:cubicBezTo>
                    <a:pt x="8471" y="2438"/>
                    <a:pt x="8471" y="2425"/>
                    <a:pt x="8471" y="2398"/>
                  </a:cubicBezTo>
                  <a:lnTo>
                    <a:pt x="8471" y="2281"/>
                  </a:lnTo>
                  <a:lnTo>
                    <a:pt x="8471" y="2163"/>
                  </a:lnTo>
                  <a:lnTo>
                    <a:pt x="8471" y="2137"/>
                  </a:lnTo>
                  <a:lnTo>
                    <a:pt x="8458" y="2084"/>
                  </a:lnTo>
                  <a:lnTo>
                    <a:pt x="8445" y="1993"/>
                  </a:lnTo>
                  <a:cubicBezTo>
                    <a:pt x="8418" y="1862"/>
                    <a:pt x="8405" y="1731"/>
                    <a:pt x="8340" y="1587"/>
                  </a:cubicBezTo>
                  <a:cubicBezTo>
                    <a:pt x="8301" y="1456"/>
                    <a:pt x="8248" y="1325"/>
                    <a:pt x="8170" y="1207"/>
                  </a:cubicBezTo>
                  <a:cubicBezTo>
                    <a:pt x="8130" y="1142"/>
                    <a:pt x="8091" y="1089"/>
                    <a:pt x="8052" y="1024"/>
                  </a:cubicBezTo>
                  <a:cubicBezTo>
                    <a:pt x="8013" y="971"/>
                    <a:pt x="7960" y="919"/>
                    <a:pt x="7908" y="867"/>
                  </a:cubicBezTo>
                  <a:cubicBezTo>
                    <a:pt x="7869" y="827"/>
                    <a:pt x="7816" y="775"/>
                    <a:pt x="7777" y="723"/>
                  </a:cubicBezTo>
                  <a:cubicBezTo>
                    <a:pt x="7725" y="683"/>
                    <a:pt x="7672" y="644"/>
                    <a:pt x="7620" y="605"/>
                  </a:cubicBezTo>
                  <a:cubicBezTo>
                    <a:pt x="7214" y="304"/>
                    <a:pt x="6808" y="173"/>
                    <a:pt x="6455" y="94"/>
                  </a:cubicBezTo>
                  <a:cubicBezTo>
                    <a:pt x="6076" y="27"/>
                    <a:pt x="5728" y="1"/>
                    <a:pt x="5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834709" y="3149451"/>
              <a:ext cx="729096" cy="908934"/>
            </a:xfrm>
            <a:custGeom>
              <a:avLst/>
              <a:gdLst/>
              <a:ahLst/>
              <a:cxnLst/>
              <a:rect l="l" t="t" r="r" b="b"/>
              <a:pathLst>
                <a:path w="12426" h="15491" extrusionOk="0">
                  <a:moveTo>
                    <a:pt x="4020" y="0"/>
                  </a:moveTo>
                  <a:cubicBezTo>
                    <a:pt x="1389" y="4910"/>
                    <a:pt x="263" y="9584"/>
                    <a:pt x="1" y="13760"/>
                  </a:cubicBezTo>
                  <a:cubicBezTo>
                    <a:pt x="848" y="14544"/>
                    <a:pt x="2356" y="15491"/>
                    <a:pt x="4731" y="15491"/>
                  </a:cubicBezTo>
                  <a:cubicBezTo>
                    <a:pt x="5292" y="15491"/>
                    <a:pt x="5900" y="15438"/>
                    <a:pt x="6560" y="15318"/>
                  </a:cubicBezTo>
                  <a:cubicBezTo>
                    <a:pt x="8995" y="8720"/>
                    <a:pt x="12334" y="3784"/>
                    <a:pt x="12425" y="3784"/>
                  </a:cubicBezTo>
                  <a:cubicBezTo>
                    <a:pt x="12242" y="3640"/>
                    <a:pt x="4020" y="0"/>
                    <a:pt x="4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812471" y="3956804"/>
              <a:ext cx="407204" cy="861173"/>
            </a:xfrm>
            <a:custGeom>
              <a:avLst/>
              <a:gdLst/>
              <a:ahLst/>
              <a:cxnLst/>
              <a:rect l="l" t="t" r="r" b="b"/>
              <a:pathLst>
                <a:path w="6940" h="14677" extrusionOk="0">
                  <a:moveTo>
                    <a:pt x="380" y="0"/>
                  </a:moveTo>
                  <a:lnTo>
                    <a:pt x="380" y="0"/>
                  </a:lnTo>
                  <a:cubicBezTo>
                    <a:pt x="0" y="6193"/>
                    <a:pt x="1532" y="11299"/>
                    <a:pt x="2894" y="14506"/>
                  </a:cubicBezTo>
                  <a:lnTo>
                    <a:pt x="4412" y="14676"/>
                  </a:lnTo>
                  <a:cubicBezTo>
                    <a:pt x="4308" y="10173"/>
                    <a:pt x="5460" y="5564"/>
                    <a:pt x="6939" y="1558"/>
                  </a:cubicBezTo>
                  <a:lnTo>
                    <a:pt x="6939" y="1558"/>
                  </a:lnTo>
                  <a:cubicBezTo>
                    <a:pt x="6279" y="1678"/>
                    <a:pt x="5671" y="1731"/>
                    <a:pt x="5110" y="1731"/>
                  </a:cubicBezTo>
                  <a:cubicBezTo>
                    <a:pt x="2735" y="1731"/>
                    <a:pt x="1227" y="784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991428" y="4820190"/>
              <a:ext cx="76101" cy="111659"/>
            </a:xfrm>
            <a:custGeom>
              <a:avLst/>
              <a:gdLst/>
              <a:ahLst/>
              <a:cxnLst/>
              <a:rect l="l" t="t" r="r" b="b"/>
              <a:pathLst>
                <a:path w="1297" h="1903" extrusionOk="0">
                  <a:moveTo>
                    <a:pt x="1" y="1"/>
                  </a:moveTo>
                  <a:cubicBezTo>
                    <a:pt x="1" y="1"/>
                    <a:pt x="826" y="1902"/>
                    <a:pt x="1035" y="1902"/>
                  </a:cubicBezTo>
                  <a:cubicBezTo>
                    <a:pt x="1040" y="1902"/>
                    <a:pt x="1044" y="1901"/>
                    <a:pt x="1048" y="1899"/>
                  </a:cubicBezTo>
                  <a:cubicBezTo>
                    <a:pt x="1231" y="1807"/>
                    <a:pt x="1297" y="40"/>
                    <a:pt x="1297" y="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8002987" y="4028210"/>
              <a:ext cx="705215" cy="327289"/>
            </a:xfrm>
            <a:custGeom>
              <a:avLst/>
              <a:gdLst/>
              <a:ahLst/>
              <a:cxnLst/>
              <a:rect l="l" t="t" r="r" b="b"/>
              <a:pathLst>
                <a:path w="12019" h="5578" extrusionOk="0">
                  <a:moveTo>
                    <a:pt x="0" y="1"/>
                  </a:moveTo>
                  <a:lnTo>
                    <a:pt x="8864" y="2973"/>
                  </a:lnTo>
                  <a:lnTo>
                    <a:pt x="2619" y="2449"/>
                  </a:lnTo>
                  <a:lnTo>
                    <a:pt x="2619" y="2449"/>
                  </a:lnTo>
                  <a:cubicBezTo>
                    <a:pt x="2619" y="2449"/>
                    <a:pt x="2095" y="5355"/>
                    <a:pt x="4177" y="5578"/>
                  </a:cubicBezTo>
                  <a:lnTo>
                    <a:pt x="5669" y="3994"/>
                  </a:lnTo>
                  <a:lnTo>
                    <a:pt x="4111" y="3365"/>
                  </a:lnTo>
                  <a:lnTo>
                    <a:pt x="12019" y="3405"/>
                  </a:lnTo>
                  <a:lnTo>
                    <a:pt x="12019" y="34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8205765" y="4224122"/>
              <a:ext cx="104500" cy="64543"/>
            </a:xfrm>
            <a:custGeom>
              <a:avLst/>
              <a:gdLst/>
              <a:ahLst/>
              <a:cxnLst/>
              <a:rect l="l" t="t" r="r" b="b"/>
              <a:pathLst>
                <a:path w="1781" h="1100" fill="none" extrusionOk="0">
                  <a:moveTo>
                    <a:pt x="1781" y="1100"/>
                  </a:moveTo>
                  <a:cubicBezTo>
                    <a:pt x="1781" y="1100"/>
                    <a:pt x="459" y="1008"/>
                    <a:pt x="0" y="0"/>
                  </a:cubicBezTo>
                </a:path>
              </a:pathLst>
            </a:custGeom>
            <a:noFill/>
            <a:ln w="5225" cap="flat" cmpd="sng">
              <a:solidFill>
                <a:schemeClr val="accent1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8180418" y="4243308"/>
              <a:ext cx="89949" cy="88423"/>
            </a:xfrm>
            <a:custGeom>
              <a:avLst/>
              <a:gdLst/>
              <a:ahLst/>
              <a:cxnLst/>
              <a:rect l="l" t="t" r="r" b="b"/>
              <a:pathLst>
                <a:path w="1533" h="1507" fill="none" extrusionOk="0">
                  <a:moveTo>
                    <a:pt x="1532" y="1506"/>
                  </a:moveTo>
                  <a:cubicBezTo>
                    <a:pt x="1532" y="1506"/>
                    <a:pt x="288" y="1192"/>
                    <a:pt x="0" y="1"/>
                  </a:cubicBezTo>
                </a:path>
              </a:pathLst>
            </a:custGeom>
            <a:noFill/>
            <a:ln w="5225" cap="flat" cmpd="sng">
              <a:solidFill>
                <a:schemeClr val="accent1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7905412" y="3597191"/>
              <a:ext cx="257407" cy="285923"/>
            </a:xfrm>
            <a:custGeom>
              <a:avLst/>
              <a:gdLst/>
              <a:ahLst/>
              <a:cxnLst/>
              <a:rect l="l" t="t" r="r" b="b"/>
              <a:pathLst>
                <a:path w="4387" h="4873" extrusionOk="0">
                  <a:moveTo>
                    <a:pt x="3422" y="0"/>
                  </a:moveTo>
                  <a:cubicBezTo>
                    <a:pt x="3412" y="0"/>
                    <a:pt x="3402" y="1"/>
                    <a:pt x="3391" y="2"/>
                  </a:cubicBezTo>
                  <a:cubicBezTo>
                    <a:pt x="2462" y="107"/>
                    <a:pt x="2082" y="4008"/>
                    <a:pt x="2082" y="4008"/>
                  </a:cubicBezTo>
                  <a:cubicBezTo>
                    <a:pt x="2082" y="4008"/>
                    <a:pt x="1481" y="1709"/>
                    <a:pt x="894" y="1709"/>
                  </a:cubicBezTo>
                  <a:cubicBezTo>
                    <a:pt x="862" y="1709"/>
                    <a:pt x="830" y="1716"/>
                    <a:pt x="799" y="1730"/>
                  </a:cubicBezTo>
                  <a:cubicBezTo>
                    <a:pt x="171" y="2005"/>
                    <a:pt x="0" y="4872"/>
                    <a:pt x="0" y="4872"/>
                  </a:cubicBezTo>
                  <a:lnTo>
                    <a:pt x="4386" y="4532"/>
                  </a:lnTo>
                  <a:cubicBezTo>
                    <a:pt x="4386" y="4532"/>
                    <a:pt x="4322" y="0"/>
                    <a:pt x="3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7981453" y="3786239"/>
              <a:ext cx="21592" cy="46177"/>
            </a:xfrm>
            <a:custGeom>
              <a:avLst/>
              <a:gdLst/>
              <a:ahLst/>
              <a:cxnLst/>
              <a:rect l="l" t="t" r="r" b="b"/>
              <a:pathLst>
                <a:path w="368" h="787" extrusionOk="0">
                  <a:moveTo>
                    <a:pt x="184" y="1"/>
                  </a:moveTo>
                  <a:cubicBezTo>
                    <a:pt x="79" y="1"/>
                    <a:pt x="1" y="184"/>
                    <a:pt x="1" y="393"/>
                  </a:cubicBezTo>
                  <a:cubicBezTo>
                    <a:pt x="1" y="603"/>
                    <a:pt x="79" y="786"/>
                    <a:pt x="184" y="786"/>
                  </a:cubicBezTo>
                  <a:cubicBezTo>
                    <a:pt x="289" y="786"/>
                    <a:pt x="367" y="603"/>
                    <a:pt x="367" y="393"/>
                  </a:cubicBezTo>
                  <a:cubicBezTo>
                    <a:pt x="367" y="184"/>
                    <a:pt x="289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8112825" y="3752442"/>
              <a:ext cx="32330" cy="68415"/>
            </a:xfrm>
            <a:custGeom>
              <a:avLst/>
              <a:gdLst/>
              <a:ahLst/>
              <a:cxnLst/>
              <a:rect l="l" t="t" r="r" b="b"/>
              <a:pathLst>
                <a:path w="551" h="1166" extrusionOk="0">
                  <a:moveTo>
                    <a:pt x="275" y="1"/>
                  </a:moveTo>
                  <a:cubicBezTo>
                    <a:pt x="131" y="1"/>
                    <a:pt x="0" y="262"/>
                    <a:pt x="0" y="577"/>
                  </a:cubicBezTo>
                  <a:cubicBezTo>
                    <a:pt x="0" y="904"/>
                    <a:pt x="131" y="1166"/>
                    <a:pt x="275" y="1166"/>
                  </a:cubicBezTo>
                  <a:cubicBezTo>
                    <a:pt x="432" y="1166"/>
                    <a:pt x="550" y="904"/>
                    <a:pt x="550" y="577"/>
                  </a:cubicBezTo>
                  <a:cubicBezTo>
                    <a:pt x="550" y="262"/>
                    <a:pt x="432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8092054" y="3863043"/>
              <a:ext cx="105322" cy="156017"/>
            </a:xfrm>
            <a:custGeom>
              <a:avLst/>
              <a:gdLst/>
              <a:ahLst/>
              <a:cxnLst/>
              <a:rect l="l" t="t" r="r" b="b"/>
              <a:pathLst>
                <a:path w="1795" h="2659" extrusionOk="0">
                  <a:moveTo>
                    <a:pt x="1794" y="1"/>
                  </a:moveTo>
                  <a:lnTo>
                    <a:pt x="1" y="1074"/>
                  </a:lnTo>
                  <a:cubicBezTo>
                    <a:pt x="1" y="1074"/>
                    <a:pt x="799" y="2659"/>
                    <a:pt x="1205" y="2659"/>
                  </a:cubicBezTo>
                  <a:cubicBezTo>
                    <a:pt x="1624" y="2659"/>
                    <a:pt x="1794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8136647" y="3900711"/>
              <a:ext cx="69178" cy="62254"/>
            </a:xfrm>
            <a:custGeom>
              <a:avLst/>
              <a:gdLst/>
              <a:ahLst/>
              <a:cxnLst/>
              <a:rect l="l" t="t" r="r" b="b"/>
              <a:pathLst>
                <a:path w="1179" h="1061" extrusionOk="0">
                  <a:moveTo>
                    <a:pt x="1178" y="0"/>
                  </a:moveTo>
                  <a:lnTo>
                    <a:pt x="0" y="1061"/>
                  </a:lnTo>
                  <a:lnTo>
                    <a:pt x="1178" y="26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870852" y="3604173"/>
              <a:ext cx="110661" cy="81500"/>
            </a:xfrm>
            <a:custGeom>
              <a:avLst/>
              <a:gdLst/>
              <a:ahLst/>
              <a:cxnLst/>
              <a:rect l="l" t="t" r="r" b="b"/>
              <a:pathLst>
                <a:path w="1886" h="1389" fill="none" extrusionOk="0">
                  <a:moveTo>
                    <a:pt x="0" y="1389"/>
                  </a:moveTo>
                  <a:lnTo>
                    <a:pt x="1886" y="1"/>
                  </a:lnTo>
                </a:path>
              </a:pathLst>
            </a:custGeom>
            <a:noFill/>
            <a:ln w="25850" cap="flat" cmpd="sng">
              <a:solidFill>
                <a:schemeClr val="dk1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8026750" y="3465938"/>
              <a:ext cx="172152" cy="111424"/>
            </a:xfrm>
            <a:custGeom>
              <a:avLst/>
              <a:gdLst/>
              <a:ahLst/>
              <a:cxnLst/>
              <a:rect l="l" t="t" r="r" b="b"/>
              <a:pathLst>
                <a:path w="2934" h="1899" fill="none" extrusionOk="0">
                  <a:moveTo>
                    <a:pt x="1" y="0"/>
                  </a:moveTo>
                  <a:lnTo>
                    <a:pt x="2934" y="1899"/>
                  </a:lnTo>
                </a:path>
              </a:pathLst>
            </a:custGeom>
            <a:noFill/>
            <a:ln w="25850" cap="flat" cmpd="sng">
              <a:solidFill>
                <a:schemeClr val="dk1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384325" y="3597309"/>
              <a:ext cx="521151" cy="732088"/>
            </a:xfrm>
            <a:custGeom>
              <a:avLst/>
              <a:gdLst/>
              <a:ahLst/>
              <a:cxnLst/>
              <a:rect l="l" t="t" r="r" b="b"/>
              <a:pathLst>
                <a:path w="8882" h="12477" extrusionOk="0">
                  <a:moveTo>
                    <a:pt x="4640" y="0"/>
                  </a:moveTo>
                  <a:lnTo>
                    <a:pt x="3736" y="314"/>
                  </a:lnTo>
                  <a:lnTo>
                    <a:pt x="4810" y="2003"/>
                  </a:lnTo>
                  <a:lnTo>
                    <a:pt x="110" y="1623"/>
                  </a:lnTo>
                  <a:lnTo>
                    <a:pt x="110" y="1623"/>
                  </a:lnTo>
                  <a:cubicBezTo>
                    <a:pt x="0" y="3068"/>
                    <a:pt x="921" y="3473"/>
                    <a:pt x="1986" y="3473"/>
                  </a:cubicBezTo>
                  <a:cubicBezTo>
                    <a:pt x="3345" y="3473"/>
                    <a:pt x="4941" y="2815"/>
                    <a:pt x="4941" y="2815"/>
                  </a:cubicBezTo>
                  <a:lnTo>
                    <a:pt x="5124" y="12477"/>
                  </a:lnTo>
                  <a:lnTo>
                    <a:pt x="8881" y="6114"/>
                  </a:lnTo>
                  <a:lnTo>
                    <a:pt x="5530" y="10775"/>
                  </a:lnTo>
                  <a:cubicBezTo>
                    <a:pt x="6878" y="2632"/>
                    <a:pt x="4640" y="0"/>
                    <a:pt x="4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7389958" y="3719409"/>
              <a:ext cx="202077" cy="13906"/>
            </a:xfrm>
            <a:custGeom>
              <a:avLst/>
              <a:gdLst/>
              <a:ahLst/>
              <a:cxnLst/>
              <a:rect l="l" t="t" r="r" b="b"/>
              <a:pathLst>
                <a:path w="3444" h="237" fill="none" extrusionOk="0">
                  <a:moveTo>
                    <a:pt x="1" y="1"/>
                  </a:moveTo>
                  <a:lnTo>
                    <a:pt x="3444" y="236"/>
                  </a:lnTo>
                </a:path>
              </a:pathLst>
            </a:custGeom>
            <a:noFill/>
            <a:ln w="5225" cap="flat" cmpd="sng">
              <a:solidFill>
                <a:schemeClr val="accent1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7413780" y="3762417"/>
              <a:ext cx="178255" cy="10855"/>
            </a:xfrm>
            <a:custGeom>
              <a:avLst/>
              <a:gdLst/>
              <a:ahLst/>
              <a:cxnLst/>
              <a:rect l="l" t="t" r="r" b="b"/>
              <a:pathLst>
                <a:path w="3038" h="185" fill="none" extrusionOk="0">
                  <a:moveTo>
                    <a:pt x="0" y="184"/>
                  </a:moveTo>
                  <a:lnTo>
                    <a:pt x="3038" y="1"/>
                  </a:lnTo>
                </a:path>
              </a:pathLst>
            </a:custGeom>
            <a:noFill/>
            <a:ln w="5225" cap="flat" cmpd="sng">
              <a:solidFill>
                <a:schemeClr val="accent1"/>
              </a:solidFill>
              <a:prstDash val="solid"/>
              <a:miter lim="130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0402F6-850B-7714-A556-2DB436D44621}"/>
              </a:ext>
            </a:extLst>
          </p:cNvPr>
          <p:cNvGrpSpPr/>
          <p:nvPr/>
        </p:nvGrpSpPr>
        <p:grpSpPr>
          <a:xfrm>
            <a:off x="808892" y="2740364"/>
            <a:ext cx="527540" cy="542148"/>
            <a:chOff x="796713" y="1761900"/>
            <a:chExt cx="1051200" cy="1051200"/>
          </a:xfrm>
        </p:grpSpPr>
        <p:sp>
          <p:nvSpPr>
            <p:cNvPr id="3" name="Google Shape;1700;p43">
              <a:extLst>
                <a:ext uri="{FF2B5EF4-FFF2-40B4-BE49-F238E27FC236}">
                  <a16:creationId xmlns:a16="http://schemas.microsoft.com/office/drawing/2014/main" id="{E9BBF2FF-AF2B-0B54-CA18-74D0EDBBF6B0}"/>
                </a:ext>
              </a:extLst>
            </p:cNvPr>
            <p:cNvSpPr/>
            <p:nvPr/>
          </p:nvSpPr>
          <p:spPr>
            <a:xfrm>
              <a:off x="796713" y="1761900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710;p43">
              <a:extLst>
                <a:ext uri="{FF2B5EF4-FFF2-40B4-BE49-F238E27FC236}">
                  <a16:creationId xmlns:a16="http://schemas.microsoft.com/office/drawing/2014/main" id="{1A4CFB22-FF97-DA97-5779-29E2E35E1FCB}"/>
                </a:ext>
              </a:extLst>
            </p:cNvPr>
            <p:cNvGrpSpPr/>
            <p:nvPr/>
          </p:nvGrpSpPr>
          <p:grpSpPr>
            <a:xfrm>
              <a:off x="971866" y="1954792"/>
              <a:ext cx="700894" cy="665416"/>
              <a:chOff x="2070275" y="2647850"/>
              <a:chExt cx="347700" cy="330100"/>
            </a:xfrm>
          </p:grpSpPr>
          <p:sp>
            <p:nvSpPr>
              <p:cNvPr id="5" name="Google Shape;1711;p43">
                <a:extLst>
                  <a:ext uri="{FF2B5EF4-FFF2-40B4-BE49-F238E27FC236}">
                    <a16:creationId xmlns:a16="http://schemas.microsoft.com/office/drawing/2014/main" id="{E3DEB146-4C76-615A-08CF-6FB9FA9D105E}"/>
                  </a:ext>
                </a:extLst>
              </p:cNvPr>
              <p:cNvSpPr/>
              <p:nvPr/>
            </p:nvSpPr>
            <p:spPr>
              <a:xfrm>
                <a:off x="2351625" y="2872900"/>
                <a:ext cx="61275" cy="8380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3352" extrusionOk="0">
                    <a:moveTo>
                      <a:pt x="1226" y="1"/>
                    </a:moveTo>
                    <a:cubicBezTo>
                      <a:pt x="1159" y="1"/>
                      <a:pt x="1093" y="28"/>
                      <a:pt x="1046" y="84"/>
                    </a:cubicBezTo>
                    <a:cubicBezTo>
                      <a:pt x="705" y="483"/>
                      <a:pt x="1" y="1395"/>
                      <a:pt x="1" y="2127"/>
                    </a:cubicBezTo>
                    <a:cubicBezTo>
                      <a:pt x="1" y="2803"/>
                      <a:pt x="548" y="3351"/>
                      <a:pt x="1225" y="3351"/>
                    </a:cubicBezTo>
                    <a:cubicBezTo>
                      <a:pt x="1902" y="3351"/>
                      <a:pt x="2450" y="2803"/>
                      <a:pt x="2450" y="2127"/>
                    </a:cubicBezTo>
                    <a:cubicBezTo>
                      <a:pt x="2450" y="1395"/>
                      <a:pt x="1746" y="483"/>
                      <a:pt x="1405" y="84"/>
                    </a:cubicBezTo>
                    <a:cubicBezTo>
                      <a:pt x="1358" y="28"/>
                      <a:pt x="1292" y="1"/>
                      <a:pt x="12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712;p43">
                <a:extLst>
                  <a:ext uri="{FF2B5EF4-FFF2-40B4-BE49-F238E27FC236}">
                    <a16:creationId xmlns:a16="http://schemas.microsoft.com/office/drawing/2014/main" id="{551B471A-115B-2CFF-40EE-E6E90AA05DA1}"/>
                  </a:ext>
                </a:extLst>
              </p:cNvPr>
              <p:cNvSpPr/>
              <p:nvPr/>
            </p:nvSpPr>
            <p:spPr>
              <a:xfrm>
                <a:off x="2075850" y="2691275"/>
                <a:ext cx="282475" cy="281600"/>
              </a:xfrm>
              <a:custGeom>
                <a:avLst/>
                <a:gdLst/>
                <a:ahLst/>
                <a:cxnLst/>
                <a:rect l="l" t="t" r="r" b="b"/>
                <a:pathLst>
                  <a:path w="11299" h="11264" extrusionOk="0">
                    <a:moveTo>
                      <a:pt x="5761" y="0"/>
                    </a:moveTo>
                    <a:lnTo>
                      <a:pt x="127" y="5634"/>
                    </a:lnTo>
                    <a:cubicBezTo>
                      <a:pt x="0" y="5761"/>
                      <a:pt x="5" y="5972"/>
                      <a:pt x="138" y="6107"/>
                    </a:cubicBezTo>
                    <a:lnTo>
                      <a:pt x="5193" y="11160"/>
                    </a:lnTo>
                    <a:cubicBezTo>
                      <a:pt x="5262" y="11229"/>
                      <a:pt x="5351" y="11263"/>
                      <a:pt x="5439" y="11263"/>
                    </a:cubicBezTo>
                    <a:cubicBezTo>
                      <a:pt x="5522" y="11263"/>
                      <a:pt x="5603" y="11233"/>
                      <a:pt x="5665" y="11171"/>
                    </a:cubicBezTo>
                    <a:lnTo>
                      <a:pt x="11298" y="5539"/>
                    </a:lnTo>
                    <a:lnTo>
                      <a:pt x="57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713;p43">
                <a:extLst>
                  <a:ext uri="{FF2B5EF4-FFF2-40B4-BE49-F238E27FC236}">
                    <a16:creationId xmlns:a16="http://schemas.microsoft.com/office/drawing/2014/main" id="{789B6D97-BED6-9977-8A29-684BE3BDA463}"/>
                  </a:ext>
                </a:extLst>
              </p:cNvPr>
              <p:cNvSpPr/>
              <p:nvPr/>
            </p:nvSpPr>
            <p:spPr>
              <a:xfrm>
                <a:off x="2208350" y="2652900"/>
                <a:ext cx="189700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7479" extrusionOk="0">
                    <a:moveTo>
                      <a:pt x="952" y="1"/>
                    </a:moveTo>
                    <a:cubicBezTo>
                      <a:pt x="808" y="1"/>
                      <a:pt x="664" y="56"/>
                      <a:pt x="554" y="165"/>
                    </a:cubicBezTo>
                    <a:lnTo>
                      <a:pt x="219" y="500"/>
                    </a:lnTo>
                    <a:cubicBezTo>
                      <a:pt x="0" y="720"/>
                      <a:pt x="0" y="1076"/>
                      <a:pt x="219" y="1295"/>
                    </a:cubicBezTo>
                    <a:lnTo>
                      <a:pt x="6240" y="7314"/>
                    </a:lnTo>
                    <a:cubicBezTo>
                      <a:pt x="6349" y="7424"/>
                      <a:pt x="6493" y="7478"/>
                      <a:pt x="6637" y="7478"/>
                    </a:cubicBezTo>
                    <a:cubicBezTo>
                      <a:pt x="6780" y="7478"/>
                      <a:pt x="6924" y="7424"/>
                      <a:pt x="7034" y="7314"/>
                    </a:cubicBezTo>
                    <a:lnTo>
                      <a:pt x="7368" y="6980"/>
                    </a:lnTo>
                    <a:cubicBezTo>
                      <a:pt x="7587" y="6760"/>
                      <a:pt x="7587" y="6405"/>
                      <a:pt x="7368" y="6186"/>
                    </a:cubicBezTo>
                    <a:lnTo>
                      <a:pt x="1349" y="165"/>
                    </a:lnTo>
                    <a:cubicBezTo>
                      <a:pt x="1239" y="56"/>
                      <a:pt x="1096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14;p43">
                <a:extLst>
                  <a:ext uri="{FF2B5EF4-FFF2-40B4-BE49-F238E27FC236}">
                    <a16:creationId xmlns:a16="http://schemas.microsoft.com/office/drawing/2014/main" id="{B76AEBB3-BEDF-55C3-43EA-E5483A0D4BE5}"/>
                  </a:ext>
                </a:extLst>
              </p:cNvPr>
              <p:cNvSpPr/>
              <p:nvPr/>
            </p:nvSpPr>
            <p:spPr>
              <a:xfrm>
                <a:off x="2144825" y="2670725"/>
                <a:ext cx="127425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4996" extrusionOk="0">
                    <a:moveTo>
                      <a:pt x="564" y="1"/>
                    </a:moveTo>
                    <a:cubicBezTo>
                      <a:pt x="433" y="1"/>
                      <a:pt x="302" y="51"/>
                      <a:pt x="202" y="152"/>
                    </a:cubicBezTo>
                    <a:cubicBezTo>
                      <a:pt x="1" y="351"/>
                      <a:pt x="1" y="676"/>
                      <a:pt x="202" y="877"/>
                    </a:cubicBezTo>
                    <a:lnTo>
                      <a:pt x="4169" y="4845"/>
                    </a:lnTo>
                    <a:cubicBezTo>
                      <a:pt x="4270" y="4945"/>
                      <a:pt x="4400" y="4996"/>
                      <a:pt x="4531" y="4996"/>
                    </a:cubicBezTo>
                    <a:cubicBezTo>
                      <a:pt x="4663" y="4996"/>
                      <a:pt x="4794" y="4945"/>
                      <a:pt x="4895" y="4845"/>
                    </a:cubicBezTo>
                    <a:cubicBezTo>
                      <a:pt x="5096" y="4645"/>
                      <a:pt x="5096" y="4320"/>
                      <a:pt x="4895" y="4119"/>
                    </a:cubicBezTo>
                    <a:lnTo>
                      <a:pt x="928" y="152"/>
                    </a:lnTo>
                    <a:cubicBezTo>
                      <a:pt x="827" y="51"/>
                      <a:pt x="695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15;p43">
                <a:extLst>
                  <a:ext uri="{FF2B5EF4-FFF2-40B4-BE49-F238E27FC236}">
                    <a16:creationId xmlns:a16="http://schemas.microsoft.com/office/drawing/2014/main" id="{E92E0AB1-07C9-CD13-B6E1-F761A13BC7E4}"/>
                  </a:ext>
                </a:extLst>
              </p:cNvPr>
              <p:cNvSpPr/>
              <p:nvPr/>
            </p:nvSpPr>
            <p:spPr>
              <a:xfrm>
                <a:off x="2239175" y="2765925"/>
                <a:ext cx="4655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696" extrusionOk="0">
                    <a:moveTo>
                      <a:pt x="930" y="1"/>
                    </a:moveTo>
                    <a:cubicBezTo>
                      <a:pt x="713" y="1"/>
                      <a:pt x="497" y="84"/>
                      <a:pt x="332" y="249"/>
                    </a:cubicBezTo>
                    <a:cubicBezTo>
                      <a:pt x="1" y="580"/>
                      <a:pt x="1" y="1116"/>
                      <a:pt x="332" y="1447"/>
                    </a:cubicBezTo>
                    <a:cubicBezTo>
                      <a:pt x="497" y="1613"/>
                      <a:pt x="713" y="1696"/>
                      <a:pt x="930" y="1696"/>
                    </a:cubicBezTo>
                    <a:cubicBezTo>
                      <a:pt x="1147" y="1696"/>
                      <a:pt x="1364" y="1613"/>
                      <a:pt x="1530" y="1447"/>
                    </a:cubicBezTo>
                    <a:cubicBezTo>
                      <a:pt x="1861" y="1116"/>
                      <a:pt x="1861" y="580"/>
                      <a:pt x="1530" y="249"/>
                    </a:cubicBezTo>
                    <a:cubicBezTo>
                      <a:pt x="1364" y="84"/>
                      <a:pt x="1147" y="1"/>
                      <a:pt x="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16;p43">
                <a:extLst>
                  <a:ext uri="{FF2B5EF4-FFF2-40B4-BE49-F238E27FC236}">
                    <a16:creationId xmlns:a16="http://schemas.microsoft.com/office/drawing/2014/main" id="{31EE73B9-FCDC-9121-200B-846A5D239183}"/>
                  </a:ext>
                </a:extLst>
              </p:cNvPr>
              <p:cNvSpPr/>
              <p:nvPr/>
            </p:nvSpPr>
            <p:spPr>
              <a:xfrm>
                <a:off x="2212275" y="2830625"/>
                <a:ext cx="107375" cy="107025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4281" extrusionOk="0">
                    <a:moveTo>
                      <a:pt x="2727" y="0"/>
                    </a:moveTo>
                    <a:cubicBezTo>
                      <a:pt x="2692" y="0"/>
                      <a:pt x="2658" y="13"/>
                      <a:pt x="2632" y="39"/>
                    </a:cubicBezTo>
                    <a:lnTo>
                      <a:pt x="54" y="2619"/>
                    </a:lnTo>
                    <a:cubicBezTo>
                      <a:pt x="1" y="2671"/>
                      <a:pt x="1" y="2757"/>
                      <a:pt x="54" y="2809"/>
                    </a:cubicBezTo>
                    <a:lnTo>
                      <a:pt x="1525" y="4281"/>
                    </a:lnTo>
                    <a:lnTo>
                      <a:pt x="4294" y="1512"/>
                    </a:lnTo>
                    <a:lnTo>
                      <a:pt x="2823" y="39"/>
                    </a:lnTo>
                    <a:cubicBezTo>
                      <a:pt x="2797" y="13"/>
                      <a:pt x="2762" y="0"/>
                      <a:pt x="2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17;p43">
                <a:extLst>
                  <a:ext uri="{FF2B5EF4-FFF2-40B4-BE49-F238E27FC236}">
                    <a16:creationId xmlns:a16="http://schemas.microsoft.com/office/drawing/2014/main" id="{14E2C2F9-40F3-3993-6FB3-CDDDB5F97EE4}"/>
                  </a:ext>
                </a:extLst>
              </p:cNvPr>
              <p:cNvSpPr/>
              <p:nvPr/>
            </p:nvSpPr>
            <p:spPr>
              <a:xfrm>
                <a:off x="2070275" y="2647850"/>
                <a:ext cx="333325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13333" h="13204" extrusionOk="0">
                    <a:moveTo>
                      <a:pt x="3546" y="1120"/>
                    </a:moveTo>
                    <a:cubicBezTo>
                      <a:pt x="3626" y="1120"/>
                      <a:pt x="3705" y="1150"/>
                      <a:pt x="3765" y="1210"/>
                    </a:cubicBezTo>
                    <a:lnTo>
                      <a:pt x="7197" y="4641"/>
                    </a:lnTo>
                    <a:cubicBezTo>
                      <a:pt x="7106" y="4690"/>
                      <a:pt x="7020" y="4753"/>
                      <a:pt x="6945" y="4828"/>
                    </a:cubicBezTo>
                    <a:cubicBezTo>
                      <a:pt x="6869" y="4904"/>
                      <a:pt x="6807" y="4990"/>
                      <a:pt x="6758" y="5081"/>
                    </a:cubicBezTo>
                    <a:lnTo>
                      <a:pt x="3327" y="1648"/>
                    </a:lnTo>
                    <a:cubicBezTo>
                      <a:pt x="3268" y="1589"/>
                      <a:pt x="3236" y="1512"/>
                      <a:pt x="3236" y="1429"/>
                    </a:cubicBezTo>
                    <a:cubicBezTo>
                      <a:pt x="3236" y="1346"/>
                      <a:pt x="3268" y="1268"/>
                      <a:pt x="3327" y="1210"/>
                    </a:cubicBezTo>
                    <a:cubicBezTo>
                      <a:pt x="3387" y="1150"/>
                      <a:pt x="3466" y="1120"/>
                      <a:pt x="3546" y="1120"/>
                    </a:cubicBezTo>
                    <a:close/>
                    <a:moveTo>
                      <a:pt x="7689" y="4927"/>
                    </a:moveTo>
                    <a:cubicBezTo>
                      <a:pt x="7861" y="4927"/>
                      <a:pt x="8021" y="4993"/>
                      <a:pt x="8143" y="5115"/>
                    </a:cubicBezTo>
                    <a:cubicBezTo>
                      <a:pt x="8265" y="5237"/>
                      <a:pt x="8333" y="5399"/>
                      <a:pt x="8333" y="5571"/>
                    </a:cubicBezTo>
                    <a:cubicBezTo>
                      <a:pt x="8333" y="5743"/>
                      <a:pt x="8265" y="5906"/>
                      <a:pt x="8143" y="6027"/>
                    </a:cubicBezTo>
                    <a:cubicBezTo>
                      <a:pt x="8021" y="6149"/>
                      <a:pt x="7861" y="6216"/>
                      <a:pt x="7689" y="6216"/>
                    </a:cubicBezTo>
                    <a:cubicBezTo>
                      <a:pt x="7515" y="6216"/>
                      <a:pt x="7354" y="6149"/>
                      <a:pt x="7232" y="6027"/>
                    </a:cubicBezTo>
                    <a:cubicBezTo>
                      <a:pt x="6981" y="5776"/>
                      <a:pt x="6981" y="5367"/>
                      <a:pt x="7232" y="5115"/>
                    </a:cubicBezTo>
                    <a:cubicBezTo>
                      <a:pt x="7354" y="4993"/>
                      <a:pt x="7515" y="4927"/>
                      <a:pt x="7689" y="4927"/>
                    </a:cubicBezTo>
                    <a:close/>
                    <a:moveTo>
                      <a:pt x="8408" y="7542"/>
                    </a:moveTo>
                    <a:lnTo>
                      <a:pt x="9687" y="8823"/>
                    </a:lnTo>
                    <a:lnTo>
                      <a:pt x="9016" y="9495"/>
                    </a:lnTo>
                    <a:lnTo>
                      <a:pt x="8266" y="8745"/>
                    </a:lnTo>
                    <a:cubicBezTo>
                      <a:pt x="8227" y="8705"/>
                      <a:pt x="8176" y="8685"/>
                      <a:pt x="8124" y="8685"/>
                    </a:cubicBezTo>
                    <a:cubicBezTo>
                      <a:pt x="8072" y="8685"/>
                      <a:pt x="8020" y="8705"/>
                      <a:pt x="7981" y="8745"/>
                    </a:cubicBezTo>
                    <a:cubicBezTo>
                      <a:pt x="7901" y="8824"/>
                      <a:pt x="7901" y="8953"/>
                      <a:pt x="7981" y="9032"/>
                    </a:cubicBezTo>
                    <a:lnTo>
                      <a:pt x="8729" y="9780"/>
                    </a:lnTo>
                    <a:lnTo>
                      <a:pt x="8164" y="10347"/>
                    </a:lnTo>
                    <a:lnTo>
                      <a:pt x="7414" y="9597"/>
                    </a:lnTo>
                    <a:cubicBezTo>
                      <a:pt x="7374" y="9558"/>
                      <a:pt x="7322" y="9539"/>
                      <a:pt x="7271" y="9539"/>
                    </a:cubicBezTo>
                    <a:cubicBezTo>
                      <a:pt x="7219" y="9539"/>
                      <a:pt x="7167" y="9558"/>
                      <a:pt x="7129" y="9597"/>
                    </a:cubicBezTo>
                    <a:cubicBezTo>
                      <a:pt x="7049" y="9676"/>
                      <a:pt x="7049" y="9805"/>
                      <a:pt x="7129" y="9884"/>
                    </a:cubicBezTo>
                    <a:lnTo>
                      <a:pt x="7877" y="10633"/>
                    </a:lnTo>
                    <a:lnTo>
                      <a:pt x="7205" y="11305"/>
                    </a:lnTo>
                    <a:lnTo>
                      <a:pt x="5924" y="10025"/>
                    </a:lnTo>
                    <a:lnTo>
                      <a:pt x="8408" y="7542"/>
                    </a:lnTo>
                    <a:close/>
                    <a:moveTo>
                      <a:pt x="6475" y="0"/>
                    </a:moveTo>
                    <a:cubicBezTo>
                      <a:pt x="6279" y="0"/>
                      <a:pt x="6083" y="75"/>
                      <a:pt x="5934" y="224"/>
                    </a:cubicBezTo>
                    <a:lnTo>
                      <a:pt x="5599" y="559"/>
                    </a:lnTo>
                    <a:cubicBezTo>
                      <a:pt x="5455" y="703"/>
                      <a:pt x="5375" y="895"/>
                      <a:pt x="5375" y="1099"/>
                    </a:cubicBezTo>
                    <a:cubicBezTo>
                      <a:pt x="5375" y="1304"/>
                      <a:pt x="5455" y="1495"/>
                      <a:pt x="5599" y="1640"/>
                    </a:cubicBezTo>
                    <a:lnTo>
                      <a:pt x="5697" y="1737"/>
                    </a:lnTo>
                    <a:lnTo>
                      <a:pt x="5281" y="2153"/>
                    </a:lnTo>
                    <a:lnTo>
                      <a:pt x="4052" y="922"/>
                    </a:lnTo>
                    <a:cubicBezTo>
                      <a:pt x="3918" y="788"/>
                      <a:pt x="3738" y="713"/>
                      <a:pt x="3546" y="713"/>
                    </a:cubicBezTo>
                    <a:cubicBezTo>
                      <a:pt x="3354" y="713"/>
                      <a:pt x="3174" y="788"/>
                      <a:pt x="3040" y="922"/>
                    </a:cubicBezTo>
                    <a:cubicBezTo>
                      <a:pt x="2905" y="1059"/>
                      <a:pt x="2830" y="1237"/>
                      <a:pt x="2830" y="1429"/>
                    </a:cubicBezTo>
                    <a:cubicBezTo>
                      <a:pt x="2830" y="1620"/>
                      <a:pt x="2905" y="1800"/>
                      <a:pt x="3040" y="1935"/>
                    </a:cubicBezTo>
                    <a:lnTo>
                      <a:pt x="4268" y="3166"/>
                    </a:lnTo>
                    <a:lnTo>
                      <a:pt x="2072" y="5362"/>
                    </a:lnTo>
                    <a:cubicBezTo>
                      <a:pt x="1993" y="5441"/>
                      <a:pt x="1993" y="5570"/>
                      <a:pt x="2072" y="5649"/>
                    </a:cubicBezTo>
                    <a:cubicBezTo>
                      <a:pt x="2111" y="5688"/>
                      <a:pt x="2163" y="5709"/>
                      <a:pt x="2215" y="5709"/>
                    </a:cubicBezTo>
                    <a:cubicBezTo>
                      <a:pt x="2267" y="5709"/>
                      <a:pt x="2319" y="5688"/>
                      <a:pt x="2359" y="5649"/>
                    </a:cubicBezTo>
                    <a:lnTo>
                      <a:pt x="4556" y="3451"/>
                    </a:lnTo>
                    <a:lnTo>
                      <a:pt x="6638" y="5534"/>
                    </a:lnTo>
                    <a:cubicBezTo>
                      <a:pt x="6629" y="5815"/>
                      <a:pt x="6731" y="6100"/>
                      <a:pt x="6945" y="6313"/>
                    </a:cubicBezTo>
                    <a:cubicBezTo>
                      <a:pt x="7143" y="6513"/>
                      <a:pt x="7408" y="6622"/>
                      <a:pt x="7689" y="6622"/>
                    </a:cubicBezTo>
                    <a:cubicBezTo>
                      <a:pt x="7968" y="6622"/>
                      <a:pt x="8232" y="6513"/>
                      <a:pt x="8430" y="6313"/>
                    </a:cubicBezTo>
                    <a:cubicBezTo>
                      <a:pt x="8628" y="6115"/>
                      <a:pt x="8739" y="5852"/>
                      <a:pt x="8739" y="5571"/>
                    </a:cubicBezTo>
                    <a:cubicBezTo>
                      <a:pt x="8739" y="5290"/>
                      <a:pt x="8628" y="5026"/>
                      <a:pt x="8430" y="4828"/>
                    </a:cubicBezTo>
                    <a:cubicBezTo>
                      <a:pt x="8232" y="4630"/>
                      <a:pt x="7968" y="4521"/>
                      <a:pt x="7689" y="4521"/>
                    </a:cubicBezTo>
                    <a:lnTo>
                      <a:pt x="7651" y="4521"/>
                    </a:lnTo>
                    <a:lnTo>
                      <a:pt x="5569" y="2438"/>
                    </a:lnTo>
                    <a:lnTo>
                      <a:pt x="5984" y="2024"/>
                    </a:lnTo>
                    <a:lnTo>
                      <a:pt x="11235" y="7276"/>
                    </a:lnTo>
                    <a:lnTo>
                      <a:pt x="9974" y="8535"/>
                    </a:lnTo>
                    <a:lnTo>
                      <a:pt x="8646" y="7208"/>
                    </a:lnTo>
                    <a:cubicBezTo>
                      <a:pt x="8581" y="7142"/>
                      <a:pt x="8494" y="7109"/>
                      <a:pt x="8407" y="7109"/>
                    </a:cubicBezTo>
                    <a:cubicBezTo>
                      <a:pt x="8321" y="7109"/>
                      <a:pt x="8234" y="7142"/>
                      <a:pt x="8167" y="7208"/>
                    </a:cubicBezTo>
                    <a:lnTo>
                      <a:pt x="5590" y="9785"/>
                    </a:lnTo>
                    <a:cubicBezTo>
                      <a:pt x="5526" y="9850"/>
                      <a:pt x="5491" y="9935"/>
                      <a:pt x="5491" y="10025"/>
                    </a:cubicBezTo>
                    <a:cubicBezTo>
                      <a:pt x="5491" y="10115"/>
                      <a:pt x="5526" y="10199"/>
                      <a:pt x="5590" y="10264"/>
                    </a:cubicBezTo>
                    <a:lnTo>
                      <a:pt x="6917" y="11592"/>
                    </a:lnTo>
                    <a:lnTo>
                      <a:pt x="5744" y="12766"/>
                    </a:lnTo>
                    <a:cubicBezTo>
                      <a:pt x="5722" y="12787"/>
                      <a:pt x="5693" y="12798"/>
                      <a:pt x="5662" y="12798"/>
                    </a:cubicBezTo>
                    <a:cubicBezTo>
                      <a:pt x="5627" y="12798"/>
                      <a:pt x="5589" y="12783"/>
                      <a:pt x="5559" y="12754"/>
                    </a:cubicBezTo>
                    <a:lnTo>
                      <a:pt x="506" y="7699"/>
                    </a:lnTo>
                    <a:cubicBezTo>
                      <a:pt x="450" y="7646"/>
                      <a:pt x="446" y="7561"/>
                      <a:pt x="493" y="7514"/>
                    </a:cubicBezTo>
                    <a:lnTo>
                      <a:pt x="1689" y="6318"/>
                    </a:lnTo>
                    <a:cubicBezTo>
                      <a:pt x="1769" y="6240"/>
                      <a:pt x="1769" y="6112"/>
                      <a:pt x="1689" y="6032"/>
                    </a:cubicBezTo>
                    <a:cubicBezTo>
                      <a:pt x="1649" y="5993"/>
                      <a:pt x="1597" y="5973"/>
                      <a:pt x="1545" y="5973"/>
                    </a:cubicBezTo>
                    <a:cubicBezTo>
                      <a:pt x="1493" y="5973"/>
                      <a:pt x="1441" y="5993"/>
                      <a:pt x="1402" y="6032"/>
                    </a:cubicBezTo>
                    <a:lnTo>
                      <a:pt x="207" y="7227"/>
                    </a:lnTo>
                    <a:cubicBezTo>
                      <a:pt x="1" y="7433"/>
                      <a:pt x="6" y="7774"/>
                      <a:pt x="218" y="7987"/>
                    </a:cubicBezTo>
                    <a:lnTo>
                      <a:pt x="5272" y="13040"/>
                    </a:lnTo>
                    <a:cubicBezTo>
                      <a:pt x="5380" y="13149"/>
                      <a:pt x="5521" y="13204"/>
                      <a:pt x="5663" y="13204"/>
                    </a:cubicBezTo>
                    <a:cubicBezTo>
                      <a:pt x="5797" y="13204"/>
                      <a:pt x="5931" y="13153"/>
                      <a:pt x="6031" y="13053"/>
                    </a:cubicBezTo>
                    <a:cubicBezTo>
                      <a:pt x="6286" y="12798"/>
                      <a:pt x="11417" y="7667"/>
                      <a:pt x="11521" y="7561"/>
                    </a:cubicBezTo>
                    <a:lnTo>
                      <a:pt x="11618" y="7659"/>
                    </a:lnTo>
                    <a:cubicBezTo>
                      <a:pt x="11768" y="7808"/>
                      <a:pt x="11964" y="7883"/>
                      <a:pt x="12159" y="7883"/>
                    </a:cubicBezTo>
                    <a:cubicBezTo>
                      <a:pt x="12355" y="7883"/>
                      <a:pt x="12552" y="7808"/>
                      <a:pt x="12700" y="7659"/>
                    </a:cubicBezTo>
                    <a:lnTo>
                      <a:pt x="13036" y="7324"/>
                    </a:lnTo>
                    <a:cubicBezTo>
                      <a:pt x="13333" y="7027"/>
                      <a:pt x="13333" y="6542"/>
                      <a:pt x="13036" y="6243"/>
                    </a:cubicBezTo>
                    <a:lnTo>
                      <a:pt x="12032" y="5240"/>
                    </a:lnTo>
                    <a:cubicBezTo>
                      <a:pt x="11993" y="5200"/>
                      <a:pt x="11941" y="5180"/>
                      <a:pt x="11889" y="5180"/>
                    </a:cubicBezTo>
                    <a:cubicBezTo>
                      <a:pt x="11837" y="5180"/>
                      <a:pt x="11785" y="5200"/>
                      <a:pt x="11745" y="5240"/>
                    </a:cubicBezTo>
                    <a:cubicBezTo>
                      <a:pt x="11666" y="5320"/>
                      <a:pt x="11666" y="5448"/>
                      <a:pt x="11745" y="5527"/>
                    </a:cubicBezTo>
                    <a:lnTo>
                      <a:pt x="12748" y="6531"/>
                    </a:lnTo>
                    <a:cubicBezTo>
                      <a:pt x="12888" y="6670"/>
                      <a:pt x="12888" y="6897"/>
                      <a:pt x="12748" y="7039"/>
                    </a:cubicBezTo>
                    <a:lnTo>
                      <a:pt x="12414" y="7373"/>
                    </a:lnTo>
                    <a:cubicBezTo>
                      <a:pt x="12343" y="7443"/>
                      <a:pt x="12251" y="7478"/>
                      <a:pt x="12159" y="7478"/>
                    </a:cubicBezTo>
                    <a:cubicBezTo>
                      <a:pt x="12067" y="7478"/>
                      <a:pt x="11976" y="7443"/>
                      <a:pt x="11906" y="7373"/>
                    </a:cubicBezTo>
                    <a:cubicBezTo>
                      <a:pt x="11679" y="7144"/>
                      <a:pt x="6265" y="1731"/>
                      <a:pt x="5887" y="1352"/>
                    </a:cubicBezTo>
                    <a:cubicBezTo>
                      <a:pt x="5819" y="1286"/>
                      <a:pt x="5781" y="1195"/>
                      <a:pt x="5781" y="1099"/>
                    </a:cubicBezTo>
                    <a:cubicBezTo>
                      <a:pt x="5781" y="1003"/>
                      <a:pt x="5819" y="913"/>
                      <a:pt x="5887" y="846"/>
                    </a:cubicBezTo>
                    <a:lnTo>
                      <a:pt x="6221" y="512"/>
                    </a:lnTo>
                    <a:cubicBezTo>
                      <a:pt x="6291" y="442"/>
                      <a:pt x="6383" y="406"/>
                      <a:pt x="6475" y="406"/>
                    </a:cubicBezTo>
                    <a:cubicBezTo>
                      <a:pt x="6567" y="406"/>
                      <a:pt x="6658" y="441"/>
                      <a:pt x="6728" y="512"/>
                    </a:cubicBezTo>
                    <a:lnTo>
                      <a:pt x="11073" y="4855"/>
                    </a:lnTo>
                    <a:cubicBezTo>
                      <a:pt x="11113" y="4895"/>
                      <a:pt x="11165" y="4915"/>
                      <a:pt x="11217" y="4915"/>
                    </a:cubicBezTo>
                    <a:cubicBezTo>
                      <a:pt x="11269" y="4915"/>
                      <a:pt x="11321" y="4895"/>
                      <a:pt x="11360" y="4855"/>
                    </a:cubicBezTo>
                    <a:cubicBezTo>
                      <a:pt x="11440" y="4776"/>
                      <a:pt x="11440" y="4648"/>
                      <a:pt x="11360" y="4570"/>
                    </a:cubicBezTo>
                    <a:lnTo>
                      <a:pt x="7015" y="224"/>
                    </a:lnTo>
                    <a:cubicBezTo>
                      <a:pt x="6866" y="75"/>
                      <a:pt x="6671" y="0"/>
                      <a:pt x="6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18;p43">
                <a:extLst>
                  <a:ext uri="{FF2B5EF4-FFF2-40B4-BE49-F238E27FC236}">
                    <a16:creationId xmlns:a16="http://schemas.microsoft.com/office/drawing/2014/main" id="{33554815-2E10-F6B6-2664-2179A5C6613A}"/>
                  </a:ext>
                </a:extLst>
              </p:cNvPr>
              <p:cNvSpPr/>
              <p:nvPr/>
            </p:nvSpPr>
            <p:spPr>
              <a:xfrm>
                <a:off x="2346550" y="2867825"/>
                <a:ext cx="71425" cy="9395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758" extrusionOk="0">
                    <a:moveTo>
                      <a:pt x="1428" y="407"/>
                    </a:moveTo>
                    <a:cubicBezTo>
                      <a:pt x="1436" y="407"/>
                      <a:pt x="1446" y="410"/>
                      <a:pt x="1454" y="420"/>
                    </a:cubicBezTo>
                    <a:cubicBezTo>
                      <a:pt x="2353" y="1472"/>
                      <a:pt x="2450" y="2106"/>
                      <a:pt x="2450" y="2330"/>
                    </a:cubicBezTo>
                    <a:cubicBezTo>
                      <a:pt x="2450" y="2894"/>
                      <a:pt x="1993" y="3351"/>
                      <a:pt x="1428" y="3351"/>
                    </a:cubicBezTo>
                    <a:cubicBezTo>
                      <a:pt x="865" y="3351"/>
                      <a:pt x="407" y="2894"/>
                      <a:pt x="407" y="2330"/>
                    </a:cubicBezTo>
                    <a:cubicBezTo>
                      <a:pt x="407" y="2106"/>
                      <a:pt x="504" y="1472"/>
                      <a:pt x="1403" y="420"/>
                    </a:cubicBezTo>
                    <a:cubicBezTo>
                      <a:pt x="1412" y="410"/>
                      <a:pt x="1421" y="407"/>
                      <a:pt x="1428" y="407"/>
                    </a:cubicBezTo>
                    <a:close/>
                    <a:moveTo>
                      <a:pt x="1428" y="1"/>
                    </a:moveTo>
                    <a:cubicBezTo>
                      <a:pt x="1300" y="1"/>
                      <a:pt x="1178" y="58"/>
                      <a:pt x="1095" y="155"/>
                    </a:cubicBezTo>
                    <a:cubicBezTo>
                      <a:pt x="686" y="634"/>
                      <a:pt x="1" y="1551"/>
                      <a:pt x="1" y="2330"/>
                    </a:cubicBezTo>
                    <a:cubicBezTo>
                      <a:pt x="1" y="3118"/>
                      <a:pt x="640" y="3757"/>
                      <a:pt x="1428" y="3757"/>
                    </a:cubicBezTo>
                    <a:cubicBezTo>
                      <a:pt x="2215" y="3757"/>
                      <a:pt x="2856" y="3118"/>
                      <a:pt x="2856" y="2330"/>
                    </a:cubicBezTo>
                    <a:cubicBezTo>
                      <a:pt x="2856" y="1551"/>
                      <a:pt x="2171" y="634"/>
                      <a:pt x="1762" y="155"/>
                    </a:cubicBezTo>
                    <a:cubicBezTo>
                      <a:pt x="1679" y="58"/>
                      <a:pt x="1558" y="1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B3B07-CAEA-3CD1-BA47-9939F89B3D89}"/>
              </a:ext>
            </a:extLst>
          </p:cNvPr>
          <p:cNvGrpSpPr/>
          <p:nvPr/>
        </p:nvGrpSpPr>
        <p:grpSpPr>
          <a:xfrm>
            <a:off x="808892" y="3574571"/>
            <a:ext cx="527540" cy="502307"/>
            <a:chOff x="796713" y="3223125"/>
            <a:chExt cx="1051200" cy="1051200"/>
          </a:xfrm>
        </p:grpSpPr>
        <p:sp>
          <p:nvSpPr>
            <p:cNvPr id="15" name="Google Shape;1701;p43">
              <a:extLst>
                <a:ext uri="{FF2B5EF4-FFF2-40B4-BE49-F238E27FC236}">
                  <a16:creationId xmlns:a16="http://schemas.microsoft.com/office/drawing/2014/main" id="{EB8F3EFF-E8E6-CFD5-F31D-B89AE9F09C31}"/>
                </a:ext>
              </a:extLst>
            </p:cNvPr>
            <p:cNvSpPr/>
            <p:nvPr/>
          </p:nvSpPr>
          <p:spPr>
            <a:xfrm>
              <a:off x="796713" y="3223125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704;p43">
              <a:extLst>
                <a:ext uri="{FF2B5EF4-FFF2-40B4-BE49-F238E27FC236}">
                  <a16:creationId xmlns:a16="http://schemas.microsoft.com/office/drawing/2014/main" id="{03ACF001-C924-C3C4-E329-6FD7AC5CAF96}"/>
                </a:ext>
              </a:extLst>
            </p:cNvPr>
            <p:cNvGrpSpPr/>
            <p:nvPr/>
          </p:nvGrpSpPr>
          <p:grpSpPr>
            <a:xfrm>
              <a:off x="1043847" y="3495968"/>
              <a:ext cx="556931" cy="505515"/>
              <a:chOff x="2716575" y="2014650"/>
              <a:chExt cx="346350" cy="314375"/>
            </a:xfrm>
          </p:grpSpPr>
          <p:sp>
            <p:nvSpPr>
              <p:cNvPr id="17" name="Google Shape;1705;p43">
                <a:extLst>
                  <a:ext uri="{FF2B5EF4-FFF2-40B4-BE49-F238E27FC236}">
                    <a16:creationId xmlns:a16="http://schemas.microsoft.com/office/drawing/2014/main" id="{EE27886C-10CA-8A91-07E7-A1871F31AB8C}"/>
                  </a:ext>
                </a:extLst>
              </p:cNvPr>
              <p:cNvSpPr/>
              <p:nvPr/>
            </p:nvSpPr>
            <p:spPr>
              <a:xfrm>
                <a:off x="2721650" y="2019725"/>
                <a:ext cx="266450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12169" extrusionOk="0">
                    <a:moveTo>
                      <a:pt x="176" y="1"/>
                    </a:moveTo>
                    <a:cubicBezTo>
                      <a:pt x="80" y="1"/>
                      <a:pt x="1" y="80"/>
                      <a:pt x="1" y="176"/>
                    </a:cubicBezTo>
                    <a:lnTo>
                      <a:pt x="1" y="2580"/>
                    </a:lnTo>
                    <a:cubicBezTo>
                      <a:pt x="1" y="2677"/>
                      <a:pt x="80" y="2755"/>
                      <a:pt x="176" y="2755"/>
                    </a:cubicBezTo>
                    <a:lnTo>
                      <a:pt x="791" y="2755"/>
                    </a:lnTo>
                    <a:cubicBezTo>
                      <a:pt x="850" y="2755"/>
                      <a:pt x="905" y="2726"/>
                      <a:pt x="937" y="2677"/>
                    </a:cubicBezTo>
                    <a:lnTo>
                      <a:pt x="1499" y="1824"/>
                    </a:lnTo>
                    <a:cubicBezTo>
                      <a:pt x="1531" y="1773"/>
                      <a:pt x="1587" y="1744"/>
                      <a:pt x="1645" y="1744"/>
                    </a:cubicBezTo>
                    <a:lnTo>
                      <a:pt x="4025" y="1744"/>
                    </a:lnTo>
                    <a:cubicBezTo>
                      <a:pt x="4122" y="1744"/>
                      <a:pt x="4200" y="1822"/>
                      <a:pt x="4200" y="1919"/>
                    </a:cubicBezTo>
                    <a:lnTo>
                      <a:pt x="4200" y="11993"/>
                    </a:lnTo>
                    <a:cubicBezTo>
                      <a:pt x="4200" y="12089"/>
                      <a:pt x="4280" y="12169"/>
                      <a:pt x="4375" y="12169"/>
                    </a:cubicBezTo>
                    <a:lnTo>
                      <a:pt x="6281" y="12169"/>
                    </a:lnTo>
                    <a:cubicBezTo>
                      <a:pt x="6378" y="12169"/>
                      <a:pt x="6458" y="12089"/>
                      <a:pt x="6458" y="11993"/>
                    </a:cubicBezTo>
                    <a:lnTo>
                      <a:pt x="6458" y="1919"/>
                    </a:lnTo>
                    <a:cubicBezTo>
                      <a:pt x="6458" y="1822"/>
                      <a:pt x="6536" y="1744"/>
                      <a:pt x="6633" y="1744"/>
                    </a:cubicBezTo>
                    <a:lnTo>
                      <a:pt x="9013" y="1744"/>
                    </a:lnTo>
                    <a:cubicBezTo>
                      <a:pt x="9071" y="1744"/>
                      <a:pt x="9127" y="1773"/>
                      <a:pt x="9159" y="1824"/>
                    </a:cubicBezTo>
                    <a:lnTo>
                      <a:pt x="9721" y="2677"/>
                    </a:lnTo>
                    <a:cubicBezTo>
                      <a:pt x="9753" y="2726"/>
                      <a:pt x="9808" y="2755"/>
                      <a:pt x="9867" y="2755"/>
                    </a:cubicBezTo>
                    <a:lnTo>
                      <a:pt x="10480" y="2755"/>
                    </a:lnTo>
                    <a:cubicBezTo>
                      <a:pt x="10578" y="2755"/>
                      <a:pt x="10657" y="2677"/>
                      <a:pt x="10657" y="2580"/>
                    </a:cubicBezTo>
                    <a:lnTo>
                      <a:pt x="10657" y="178"/>
                    </a:lnTo>
                    <a:cubicBezTo>
                      <a:pt x="10657" y="80"/>
                      <a:pt x="10578" y="1"/>
                      <a:pt x="10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06;p43">
                <a:extLst>
                  <a:ext uri="{FF2B5EF4-FFF2-40B4-BE49-F238E27FC236}">
                    <a16:creationId xmlns:a16="http://schemas.microsoft.com/office/drawing/2014/main" id="{E78B183B-5384-F87F-8CB4-FA2B9D095BCC}"/>
                  </a:ext>
                </a:extLst>
              </p:cNvPr>
              <p:cNvSpPr/>
              <p:nvPr/>
            </p:nvSpPr>
            <p:spPr>
              <a:xfrm>
                <a:off x="2900825" y="2120275"/>
                <a:ext cx="15805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6280" extrusionOk="0">
                    <a:moveTo>
                      <a:pt x="5443" y="0"/>
                    </a:moveTo>
                    <a:cubicBezTo>
                      <a:pt x="5336" y="0"/>
                      <a:pt x="5228" y="42"/>
                      <a:pt x="5146" y="124"/>
                    </a:cubicBezTo>
                    <a:lnTo>
                      <a:pt x="0" y="5269"/>
                    </a:lnTo>
                    <a:lnTo>
                      <a:pt x="1012" y="6280"/>
                    </a:lnTo>
                    <a:lnTo>
                      <a:pt x="6157" y="1134"/>
                    </a:lnTo>
                    <a:cubicBezTo>
                      <a:pt x="6321" y="970"/>
                      <a:pt x="6321" y="704"/>
                      <a:pt x="6157" y="540"/>
                    </a:cubicBezTo>
                    <a:lnTo>
                      <a:pt x="5742" y="124"/>
                    </a:lnTo>
                    <a:cubicBezTo>
                      <a:pt x="5659" y="42"/>
                      <a:pt x="5551" y="0"/>
                      <a:pt x="5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07;p43">
                <a:extLst>
                  <a:ext uri="{FF2B5EF4-FFF2-40B4-BE49-F238E27FC236}">
                    <a16:creationId xmlns:a16="http://schemas.microsoft.com/office/drawing/2014/main" id="{2955AAD4-AC3F-7D75-84A2-42D62684322B}"/>
                  </a:ext>
                </a:extLst>
              </p:cNvPr>
              <p:cNvSpPr/>
              <p:nvPr/>
            </p:nvSpPr>
            <p:spPr>
              <a:xfrm>
                <a:off x="2856925" y="2236450"/>
                <a:ext cx="8690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3164" extrusionOk="0">
                    <a:moveTo>
                      <a:pt x="1915" y="0"/>
                    </a:moveTo>
                    <a:cubicBezTo>
                      <a:pt x="1537" y="0"/>
                      <a:pt x="1160" y="143"/>
                      <a:pt x="872" y="432"/>
                    </a:cubicBezTo>
                    <a:cubicBezTo>
                      <a:pt x="0" y="1305"/>
                      <a:pt x="1073" y="1707"/>
                      <a:pt x="300" y="2603"/>
                    </a:cubicBezTo>
                    <a:cubicBezTo>
                      <a:pt x="239" y="2677"/>
                      <a:pt x="248" y="2787"/>
                      <a:pt x="325" y="2845"/>
                    </a:cubicBezTo>
                    <a:cubicBezTo>
                      <a:pt x="616" y="3071"/>
                      <a:pt x="966" y="3163"/>
                      <a:pt x="1320" y="3163"/>
                    </a:cubicBezTo>
                    <a:cubicBezTo>
                      <a:pt x="1957" y="3163"/>
                      <a:pt x="2608" y="2867"/>
                      <a:pt x="2958" y="2517"/>
                    </a:cubicBezTo>
                    <a:cubicBezTo>
                      <a:pt x="3350" y="2125"/>
                      <a:pt x="3475" y="1566"/>
                      <a:pt x="3333" y="1068"/>
                    </a:cubicBezTo>
                    <a:lnTo>
                      <a:pt x="2321" y="57"/>
                    </a:lnTo>
                    <a:cubicBezTo>
                      <a:pt x="2189" y="19"/>
                      <a:pt x="2052" y="0"/>
                      <a:pt x="1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08;p43">
                <a:extLst>
                  <a:ext uri="{FF2B5EF4-FFF2-40B4-BE49-F238E27FC236}">
                    <a16:creationId xmlns:a16="http://schemas.microsoft.com/office/drawing/2014/main" id="{453CE309-3573-2905-0D2B-E345E171932E}"/>
                  </a:ext>
                </a:extLst>
              </p:cNvPr>
              <p:cNvSpPr/>
              <p:nvPr/>
            </p:nvSpPr>
            <p:spPr>
              <a:xfrm>
                <a:off x="2931225" y="2178325"/>
                <a:ext cx="6917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18" extrusionOk="0">
                    <a:moveTo>
                      <a:pt x="1507" y="1"/>
                    </a:moveTo>
                    <a:cubicBezTo>
                      <a:pt x="1442" y="1"/>
                      <a:pt x="1378" y="25"/>
                      <a:pt x="1328" y="75"/>
                    </a:cubicBezTo>
                    <a:lnTo>
                      <a:pt x="99" y="1304"/>
                    </a:lnTo>
                    <a:cubicBezTo>
                      <a:pt x="0" y="1403"/>
                      <a:pt x="0" y="1564"/>
                      <a:pt x="99" y="1663"/>
                    </a:cubicBezTo>
                    <a:lnTo>
                      <a:pt x="1080" y="2643"/>
                    </a:lnTo>
                    <a:cubicBezTo>
                      <a:pt x="1129" y="2692"/>
                      <a:pt x="1194" y="2717"/>
                      <a:pt x="1259" y="2717"/>
                    </a:cubicBezTo>
                    <a:cubicBezTo>
                      <a:pt x="1324" y="2717"/>
                      <a:pt x="1389" y="2692"/>
                      <a:pt x="1438" y="2643"/>
                    </a:cubicBezTo>
                    <a:lnTo>
                      <a:pt x="2667" y="1414"/>
                    </a:lnTo>
                    <a:cubicBezTo>
                      <a:pt x="2766" y="1315"/>
                      <a:pt x="2766" y="1154"/>
                      <a:pt x="2667" y="1055"/>
                    </a:cubicBezTo>
                    <a:lnTo>
                      <a:pt x="1687" y="75"/>
                    </a:lnTo>
                    <a:cubicBezTo>
                      <a:pt x="1637" y="25"/>
                      <a:pt x="1572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09;p43">
                <a:extLst>
                  <a:ext uri="{FF2B5EF4-FFF2-40B4-BE49-F238E27FC236}">
                    <a16:creationId xmlns:a16="http://schemas.microsoft.com/office/drawing/2014/main" id="{233B3DF5-AC2B-4F40-6A03-94EBCA7C88F1}"/>
                  </a:ext>
                </a:extLst>
              </p:cNvPr>
              <p:cNvSpPr/>
              <p:nvPr/>
            </p:nvSpPr>
            <p:spPr>
              <a:xfrm>
                <a:off x="2716575" y="2014650"/>
                <a:ext cx="346350" cy="314375"/>
              </a:xfrm>
              <a:custGeom>
                <a:avLst/>
                <a:gdLst/>
                <a:ahLst/>
                <a:cxnLst/>
                <a:rect l="l" t="t" r="r" b="b"/>
                <a:pathLst>
                  <a:path w="13854" h="12575" extrusionOk="0">
                    <a:moveTo>
                      <a:pt x="10094" y="6750"/>
                    </a:moveTo>
                    <a:cubicBezTo>
                      <a:pt x="10104" y="6750"/>
                      <a:pt x="10117" y="6753"/>
                      <a:pt x="10130" y="6766"/>
                    </a:cubicBezTo>
                    <a:lnTo>
                      <a:pt x="11110" y="7745"/>
                    </a:lnTo>
                    <a:cubicBezTo>
                      <a:pt x="11130" y="7765"/>
                      <a:pt x="11130" y="7797"/>
                      <a:pt x="11110" y="7818"/>
                    </a:cubicBezTo>
                    <a:lnTo>
                      <a:pt x="9882" y="9045"/>
                    </a:lnTo>
                    <a:cubicBezTo>
                      <a:pt x="9872" y="9056"/>
                      <a:pt x="9859" y="9061"/>
                      <a:pt x="9846" y="9061"/>
                    </a:cubicBezTo>
                    <a:cubicBezTo>
                      <a:pt x="9832" y="9061"/>
                      <a:pt x="9819" y="9056"/>
                      <a:pt x="9809" y="9045"/>
                    </a:cubicBezTo>
                    <a:lnTo>
                      <a:pt x="8830" y="8067"/>
                    </a:lnTo>
                    <a:cubicBezTo>
                      <a:pt x="8809" y="8047"/>
                      <a:pt x="8809" y="8015"/>
                      <a:pt x="8830" y="7994"/>
                    </a:cubicBezTo>
                    <a:lnTo>
                      <a:pt x="10057" y="6766"/>
                    </a:lnTo>
                    <a:cubicBezTo>
                      <a:pt x="10070" y="6753"/>
                      <a:pt x="10084" y="6750"/>
                      <a:pt x="10094" y="6750"/>
                    </a:cubicBezTo>
                    <a:close/>
                    <a:moveTo>
                      <a:pt x="8671" y="8481"/>
                    </a:moveTo>
                    <a:lnTo>
                      <a:pt x="9395" y="9205"/>
                    </a:lnTo>
                    <a:lnTo>
                      <a:pt x="8947" y="9653"/>
                    </a:lnTo>
                    <a:lnTo>
                      <a:pt x="8223" y="8929"/>
                    </a:lnTo>
                    <a:lnTo>
                      <a:pt x="8671" y="8481"/>
                    </a:lnTo>
                    <a:close/>
                    <a:moveTo>
                      <a:pt x="7528" y="9076"/>
                    </a:moveTo>
                    <a:cubicBezTo>
                      <a:pt x="7629" y="9076"/>
                      <a:pt x="7731" y="9088"/>
                      <a:pt x="7831" y="9112"/>
                    </a:cubicBezTo>
                    <a:lnTo>
                      <a:pt x="8765" y="10045"/>
                    </a:lnTo>
                    <a:cubicBezTo>
                      <a:pt x="8869" y="10476"/>
                      <a:pt x="8742" y="10932"/>
                      <a:pt x="8429" y="11247"/>
                    </a:cubicBezTo>
                    <a:cubicBezTo>
                      <a:pt x="8110" y="11565"/>
                      <a:pt x="7509" y="11831"/>
                      <a:pt x="6934" y="11831"/>
                    </a:cubicBezTo>
                    <a:cubicBezTo>
                      <a:pt x="6632" y="11831"/>
                      <a:pt x="6337" y="11757"/>
                      <a:pt x="6093" y="11579"/>
                    </a:cubicBezTo>
                    <a:cubicBezTo>
                      <a:pt x="6507" y="11081"/>
                      <a:pt x="6429" y="10685"/>
                      <a:pt x="6366" y="10365"/>
                    </a:cubicBezTo>
                    <a:cubicBezTo>
                      <a:pt x="6304" y="10047"/>
                      <a:pt x="6258" y="9818"/>
                      <a:pt x="6630" y="9446"/>
                    </a:cubicBezTo>
                    <a:cubicBezTo>
                      <a:pt x="6871" y="9206"/>
                      <a:pt x="7195" y="9076"/>
                      <a:pt x="7528" y="9076"/>
                    </a:cubicBezTo>
                    <a:close/>
                    <a:moveTo>
                      <a:pt x="379" y="1"/>
                    </a:moveTo>
                    <a:cubicBezTo>
                      <a:pt x="171" y="1"/>
                      <a:pt x="1" y="171"/>
                      <a:pt x="1" y="379"/>
                    </a:cubicBezTo>
                    <a:lnTo>
                      <a:pt x="1" y="2783"/>
                    </a:lnTo>
                    <a:cubicBezTo>
                      <a:pt x="1" y="2992"/>
                      <a:pt x="171" y="3161"/>
                      <a:pt x="379" y="3161"/>
                    </a:cubicBezTo>
                    <a:lnTo>
                      <a:pt x="994" y="3161"/>
                    </a:lnTo>
                    <a:cubicBezTo>
                      <a:pt x="1121" y="3161"/>
                      <a:pt x="1239" y="3098"/>
                      <a:pt x="1311" y="2991"/>
                    </a:cubicBezTo>
                    <a:lnTo>
                      <a:pt x="1863" y="2150"/>
                    </a:lnTo>
                    <a:lnTo>
                      <a:pt x="4200" y="2150"/>
                    </a:lnTo>
                    <a:lnTo>
                      <a:pt x="4200" y="4145"/>
                    </a:lnTo>
                    <a:cubicBezTo>
                      <a:pt x="4200" y="4257"/>
                      <a:pt x="4291" y="4348"/>
                      <a:pt x="4403" y="4348"/>
                    </a:cubicBezTo>
                    <a:cubicBezTo>
                      <a:pt x="4515" y="4348"/>
                      <a:pt x="4606" y="4257"/>
                      <a:pt x="4606" y="4145"/>
                    </a:cubicBezTo>
                    <a:lnTo>
                      <a:pt x="4606" y="2122"/>
                    </a:lnTo>
                    <a:cubicBezTo>
                      <a:pt x="4606" y="1915"/>
                      <a:pt x="4437" y="1744"/>
                      <a:pt x="4228" y="1744"/>
                    </a:cubicBezTo>
                    <a:lnTo>
                      <a:pt x="1848" y="1744"/>
                    </a:lnTo>
                    <a:cubicBezTo>
                      <a:pt x="1721" y="1744"/>
                      <a:pt x="1603" y="1807"/>
                      <a:pt x="1532" y="1915"/>
                    </a:cubicBezTo>
                    <a:lnTo>
                      <a:pt x="980" y="2755"/>
                    </a:lnTo>
                    <a:lnTo>
                      <a:pt x="407" y="2755"/>
                    </a:lnTo>
                    <a:lnTo>
                      <a:pt x="407" y="407"/>
                    </a:lnTo>
                    <a:lnTo>
                      <a:pt x="10657" y="407"/>
                    </a:lnTo>
                    <a:lnTo>
                      <a:pt x="10657" y="2755"/>
                    </a:lnTo>
                    <a:lnTo>
                      <a:pt x="10084" y="2755"/>
                    </a:lnTo>
                    <a:lnTo>
                      <a:pt x="9531" y="1915"/>
                    </a:lnTo>
                    <a:cubicBezTo>
                      <a:pt x="9461" y="1807"/>
                      <a:pt x="9343" y="1744"/>
                      <a:pt x="9216" y="1744"/>
                    </a:cubicBezTo>
                    <a:lnTo>
                      <a:pt x="6836" y="1744"/>
                    </a:lnTo>
                    <a:cubicBezTo>
                      <a:pt x="6627" y="1744"/>
                      <a:pt x="6458" y="1915"/>
                      <a:pt x="6458" y="2122"/>
                    </a:cubicBezTo>
                    <a:lnTo>
                      <a:pt x="6458" y="9055"/>
                    </a:lnTo>
                    <a:cubicBezTo>
                      <a:pt x="6418" y="9089"/>
                      <a:pt x="6380" y="9123"/>
                      <a:pt x="6343" y="9161"/>
                    </a:cubicBezTo>
                    <a:cubicBezTo>
                      <a:pt x="5819" y="9683"/>
                      <a:pt x="5901" y="10104"/>
                      <a:pt x="5968" y="10443"/>
                    </a:cubicBezTo>
                    <a:cubicBezTo>
                      <a:pt x="6026" y="10743"/>
                      <a:pt x="6073" y="10980"/>
                      <a:pt x="5762" y="11342"/>
                    </a:cubicBezTo>
                    <a:cubicBezTo>
                      <a:pt x="5695" y="11420"/>
                      <a:pt x="5663" y="11521"/>
                      <a:pt x="5672" y="11622"/>
                    </a:cubicBezTo>
                    <a:cubicBezTo>
                      <a:pt x="5684" y="11722"/>
                      <a:pt x="5734" y="11816"/>
                      <a:pt x="5815" y="11878"/>
                    </a:cubicBezTo>
                    <a:cubicBezTo>
                      <a:pt x="5987" y="12011"/>
                      <a:pt x="6185" y="12109"/>
                      <a:pt x="6401" y="12169"/>
                    </a:cubicBezTo>
                    <a:lnTo>
                      <a:pt x="4606" y="12169"/>
                    </a:lnTo>
                    <a:lnTo>
                      <a:pt x="4606" y="5091"/>
                    </a:lnTo>
                    <a:cubicBezTo>
                      <a:pt x="4606" y="4979"/>
                      <a:pt x="4515" y="4888"/>
                      <a:pt x="4403" y="4888"/>
                    </a:cubicBezTo>
                    <a:cubicBezTo>
                      <a:pt x="4291" y="4888"/>
                      <a:pt x="4200" y="4979"/>
                      <a:pt x="4200" y="5091"/>
                    </a:cubicBezTo>
                    <a:lnTo>
                      <a:pt x="4200" y="12196"/>
                    </a:lnTo>
                    <a:cubicBezTo>
                      <a:pt x="4200" y="12404"/>
                      <a:pt x="4371" y="12574"/>
                      <a:pt x="4578" y="12574"/>
                    </a:cubicBezTo>
                    <a:lnTo>
                      <a:pt x="6486" y="12574"/>
                    </a:lnTo>
                    <a:cubicBezTo>
                      <a:pt x="6680" y="12574"/>
                      <a:pt x="6841" y="12427"/>
                      <a:pt x="6861" y="12237"/>
                    </a:cubicBezTo>
                    <a:cubicBezTo>
                      <a:pt x="6887" y="12237"/>
                      <a:pt x="6913" y="12238"/>
                      <a:pt x="6937" y="12238"/>
                    </a:cubicBezTo>
                    <a:cubicBezTo>
                      <a:pt x="7085" y="12238"/>
                      <a:pt x="7239" y="12224"/>
                      <a:pt x="7395" y="12193"/>
                    </a:cubicBezTo>
                    <a:cubicBezTo>
                      <a:pt x="7904" y="12097"/>
                      <a:pt x="8398" y="11849"/>
                      <a:pt x="8714" y="11532"/>
                    </a:cubicBezTo>
                    <a:cubicBezTo>
                      <a:pt x="9117" y="11131"/>
                      <a:pt x="9286" y="10555"/>
                      <a:pt x="9171" y="10003"/>
                    </a:cubicBezTo>
                    <a:lnTo>
                      <a:pt x="9722" y="9450"/>
                    </a:lnTo>
                    <a:cubicBezTo>
                      <a:pt x="9763" y="9461"/>
                      <a:pt x="9804" y="9468"/>
                      <a:pt x="9846" y="9468"/>
                    </a:cubicBezTo>
                    <a:cubicBezTo>
                      <a:pt x="9963" y="9468"/>
                      <a:pt x="10080" y="9422"/>
                      <a:pt x="10169" y="9333"/>
                    </a:cubicBezTo>
                    <a:lnTo>
                      <a:pt x="11396" y="8106"/>
                    </a:lnTo>
                    <a:cubicBezTo>
                      <a:pt x="11516" y="7984"/>
                      <a:pt x="11555" y="7813"/>
                      <a:pt x="11513" y="7659"/>
                    </a:cubicBezTo>
                    <a:lnTo>
                      <a:pt x="12333" y="6839"/>
                    </a:lnTo>
                    <a:cubicBezTo>
                      <a:pt x="12412" y="6762"/>
                      <a:pt x="12412" y="6633"/>
                      <a:pt x="12333" y="6554"/>
                    </a:cubicBezTo>
                    <a:cubicBezTo>
                      <a:pt x="12293" y="6514"/>
                      <a:pt x="12241" y="6494"/>
                      <a:pt x="12189" y="6494"/>
                    </a:cubicBezTo>
                    <a:cubicBezTo>
                      <a:pt x="12137" y="6494"/>
                      <a:pt x="12085" y="6514"/>
                      <a:pt x="12045" y="6554"/>
                    </a:cubicBezTo>
                    <a:lnTo>
                      <a:pt x="11268" y="7331"/>
                    </a:lnTo>
                    <a:lnTo>
                      <a:pt x="10545" y="6607"/>
                    </a:lnTo>
                    <a:lnTo>
                      <a:pt x="12659" y="4492"/>
                    </a:lnTo>
                    <a:cubicBezTo>
                      <a:pt x="12702" y="4450"/>
                      <a:pt x="12758" y="4429"/>
                      <a:pt x="12814" y="4429"/>
                    </a:cubicBezTo>
                    <a:cubicBezTo>
                      <a:pt x="12870" y="4429"/>
                      <a:pt x="12925" y="4450"/>
                      <a:pt x="12967" y="4492"/>
                    </a:cubicBezTo>
                    <a:lnTo>
                      <a:pt x="13383" y="4908"/>
                    </a:lnTo>
                    <a:cubicBezTo>
                      <a:pt x="13469" y="4992"/>
                      <a:pt x="13469" y="5130"/>
                      <a:pt x="13383" y="5216"/>
                    </a:cubicBezTo>
                    <a:lnTo>
                      <a:pt x="12722" y="5877"/>
                    </a:lnTo>
                    <a:cubicBezTo>
                      <a:pt x="12643" y="5956"/>
                      <a:pt x="12643" y="6085"/>
                      <a:pt x="12722" y="6164"/>
                    </a:cubicBezTo>
                    <a:cubicBezTo>
                      <a:pt x="12762" y="6204"/>
                      <a:pt x="12814" y="6224"/>
                      <a:pt x="12866" y="6224"/>
                    </a:cubicBezTo>
                    <a:cubicBezTo>
                      <a:pt x="12918" y="6224"/>
                      <a:pt x="12970" y="6204"/>
                      <a:pt x="13010" y="6164"/>
                    </a:cubicBezTo>
                    <a:lnTo>
                      <a:pt x="13670" y="5504"/>
                    </a:lnTo>
                    <a:cubicBezTo>
                      <a:pt x="13789" y="5385"/>
                      <a:pt x="13854" y="5228"/>
                      <a:pt x="13854" y="5062"/>
                    </a:cubicBezTo>
                    <a:cubicBezTo>
                      <a:pt x="13854" y="4895"/>
                      <a:pt x="13789" y="4739"/>
                      <a:pt x="13670" y="4621"/>
                    </a:cubicBezTo>
                    <a:lnTo>
                      <a:pt x="13255" y="4205"/>
                    </a:lnTo>
                    <a:cubicBezTo>
                      <a:pt x="13133" y="4083"/>
                      <a:pt x="12973" y="4022"/>
                      <a:pt x="12813" y="4022"/>
                    </a:cubicBezTo>
                    <a:cubicBezTo>
                      <a:pt x="12654" y="4022"/>
                      <a:pt x="12494" y="4083"/>
                      <a:pt x="12373" y="4205"/>
                    </a:cubicBezTo>
                    <a:lnTo>
                      <a:pt x="10216" y="6362"/>
                    </a:lnTo>
                    <a:cubicBezTo>
                      <a:pt x="10176" y="6351"/>
                      <a:pt x="10135" y="6346"/>
                      <a:pt x="10094" y="6346"/>
                    </a:cubicBezTo>
                    <a:cubicBezTo>
                      <a:pt x="9977" y="6346"/>
                      <a:pt x="9860" y="6390"/>
                      <a:pt x="9771" y="6479"/>
                    </a:cubicBezTo>
                    <a:lnTo>
                      <a:pt x="8542" y="7708"/>
                    </a:lnTo>
                    <a:cubicBezTo>
                      <a:pt x="8422" y="7828"/>
                      <a:pt x="8383" y="7998"/>
                      <a:pt x="8425" y="8153"/>
                    </a:cubicBezTo>
                    <a:lnTo>
                      <a:pt x="7874" y="8705"/>
                    </a:lnTo>
                    <a:cubicBezTo>
                      <a:pt x="7760" y="8681"/>
                      <a:pt x="7645" y="8669"/>
                      <a:pt x="7531" y="8669"/>
                    </a:cubicBezTo>
                    <a:cubicBezTo>
                      <a:pt x="7301" y="8669"/>
                      <a:pt x="7074" y="8717"/>
                      <a:pt x="6864" y="8807"/>
                    </a:cubicBezTo>
                    <a:lnTo>
                      <a:pt x="6864" y="2150"/>
                    </a:lnTo>
                    <a:lnTo>
                      <a:pt x="9201" y="2150"/>
                    </a:lnTo>
                    <a:lnTo>
                      <a:pt x="9753" y="2992"/>
                    </a:lnTo>
                    <a:cubicBezTo>
                      <a:pt x="9825" y="3098"/>
                      <a:pt x="9942" y="3161"/>
                      <a:pt x="10070" y="3161"/>
                    </a:cubicBezTo>
                    <a:lnTo>
                      <a:pt x="10685" y="3161"/>
                    </a:lnTo>
                    <a:cubicBezTo>
                      <a:pt x="10893" y="3161"/>
                      <a:pt x="11063" y="2992"/>
                      <a:pt x="11063" y="2783"/>
                    </a:cubicBezTo>
                    <a:lnTo>
                      <a:pt x="11063" y="379"/>
                    </a:lnTo>
                    <a:cubicBezTo>
                      <a:pt x="11063" y="171"/>
                      <a:pt x="10893" y="1"/>
                      <a:pt x="10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0F852E-24BB-CD2D-A91E-509545EC123D}"/>
              </a:ext>
            </a:extLst>
          </p:cNvPr>
          <p:cNvSpPr txBox="1"/>
          <p:nvPr/>
        </p:nvSpPr>
        <p:spPr>
          <a:xfrm>
            <a:off x="1400696" y="2863629"/>
            <a:ext cx="14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C29DE-8035-EF17-9D87-4141BCDE2B0F}"/>
              </a:ext>
            </a:extLst>
          </p:cNvPr>
          <p:cNvSpPr txBox="1"/>
          <p:nvPr/>
        </p:nvSpPr>
        <p:spPr>
          <a:xfrm>
            <a:off x="1360963" y="3632170"/>
            <a:ext cx="14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716FEA-136E-291D-B50B-968848615900}"/>
              </a:ext>
            </a:extLst>
          </p:cNvPr>
          <p:cNvGrpSpPr/>
          <p:nvPr/>
        </p:nvGrpSpPr>
        <p:grpSpPr>
          <a:xfrm>
            <a:off x="7030923" y="2760860"/>
            <a:ext cx="527540" cy="521652"/>
            <a:chOff x="7296088" y="1761900"/>
            <a:chExt cx="1051200" cy="1051200"/>
          </a:xfrm>
        </p:grpSpPr>
        <p:sp>
          <p:nvSpPr>
            <p:cNvPr id="25" name="Google Shape;1702;p43">
              <a:extLst>
                <a:ext uri="{FF2B5EF4-FFF2-40B4-BE49-F238E27FC236}">
                  <a16:creationId xmlns:a16="http://schemas.microsoft.com/office/drawing/2014/main" id="{32EB91D8-D5BC-9BA0-A014-64C9638B2605}"/>
                </a:ext>
              </a:extLst>
            </p:cNvPr>
            <p:cNvSpPr/>
            <p:nvPr/>
          </p:nvSpPr>
          <p:spPr>
            <a:xfrm>
              <a:off x="7296088" y="1761900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719;p43">
              <a:extLst>
                <a:ext uri="{FF2B5EF4-FFF2-40B4-BE49-F238E27FC236}">
                  <a16:creationId xmlns:a16="http://schemas.microsoft.com/office/drawing/2014/main" id="{5C02582F-97C1-A418-6BC3-A9954A7C58DF}"/>
                </a:ext>
              </a:extLst>
            </p:cNvPr>
            <p:cNvGrpSpPr/>
            <p:nvPr/>
          </p:nvGrpSpPr>
          <p:grpSpPr>
            <a:xfrm>
              <a:off x="7543233" y="2010007"/>
              <a:ext cx="556909" cy="554986"/>
              <a:chOff x="4032350" y="2639750"/>
              <a:chExt cx="347525" cy="346325"/>
            </a:xfrm>
          </p:grpSpPr>
          <p:sp>
            <p:nvSpPr>
              <p:cNvPr id="27" name="Google Shape;1720;p43">
                <a:extLst>
                  <a:ext uri="{FF2B5EF4-FFF2-40B4-BE49-F238E27FC236}">
                    <a16:creationId xmlns:a16="http://schemas.microsoft.com/office/drawing/2014/main" id="{D63B12C9-F791-7FCD-82F9-7174BB8D3210}"/>
                  </a:ext>
                </a:extLst>
              </p:cNvPr>
              <p:cNvSpPr/>
              <p:nvPr/>
            </p:nvSpPr>
            <p:spPr>
              <a:xfrm>
                <a:off x="4036550" y="2691925"/>
                <a:ext cx="2911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563" extrusionOk="0">
                    <a:moveTo>
                      <a:pt x="9058" y="0"/>
                    </a:moveTo>
                    <a:lnTo>
                      <a:pt x="1807" y="7251"/>
                    </a:lnTo>
                    <a:cubicBezTo>
                      <a:pt x="1701" y="7355"/>
                      <a:pt x="1618" y="7478"/>
                      <a:pt x="1561" y="7615"/>
                    </a:cubicBezTo>
                    <a:lnTo>
                      <a:pt x="115" y="11022"/>
                    </a:lnTo>
                    <a:cubicBezTo>
                      <a:pt x="1" y="11292"/>
                      <a:pt x="209" y="11562"/>
                      <a:pt x="469" y="11562"/>
                    </a:cubicBezTo>
                    <a:cubicBezTo>
                      <a:pt x="519" y="11562"/>
                      <a:pt x="571" y="11552"/>
                      <a:pt x="623" y="11530"/>
                    </a:cubicBezTo>
                    <a:lnTo>
                      <a:pt x="4030" y="10084"/>
                    </a:lnTo>
                    <a:cubicBezTo>
                      <a:pt x="4167" y="10027"/>
                      <a:pt x="4290" y="9943"/>
                      <a:pt x="4394" y="9839"/>
                    </a:cubicBezTo>
                    <a:lnTo>
                      <a:pt x="11645" y="258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21;p43">
                <a:extLst>
                  <a:ext uri="{FF2B5EF4-FFF2-40B4-BE49-F238E27FC236}">
                    <a16:creationId xmlns:a16="http://schemas.microsoft.com/office/drawing/2014/main" id="{803918E7-7A7A-62C9-7AED-F166639E0854}"/>
                  </a:ext>
                </a:extLst>
              </p:cNvPr>
              <p:cNvSpPr/>
              <p:nvPr/>
            </p:nvSpPr>
            <p:spPr>
              <a:xfrm>
                <a:off x="4036550" y="2872500"/>
                <a:ext cx="110550" cy="1085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4340" extrusionOk="0">
                    <a:moveTo>
                      <a:pt x="1834" y="1"/>
                    </a:moveTo>
                    <a:lnTo>
                      <a:pt x="1807" y="28"/>
                    </a:lnTo>
                    <a:cubicBezTo>
                      <a:pt x="1701" y="132"/>
                      <a:pt x="1618" y="255"/>
                      <a:pt x="1561" y="392"/>
                    </a:cubicBezTo>
                    <a:lnTo>
                      <a:pt x="115" y="3799"/>
                    </a:lnTo>
                    <a:cubicBezTo>
                      <a:pt x="1" y="4069"/>
                      <a:pt x="209" y="4339"/>
                      <a:pt x="469" y="4339"/>
                    </a:cubicBezTo>
                    <a:cubicBezTo>
                      <a:pt x="519" y="4339"/>
                      <a:pt x="571" y="4329"/>
                      <a:pt x="623" y="4307"/>
                    </a:cubicBezTo>
                    <a:lnTo>
                      <a:pt x="4030" y="2861"/>
                    </a:lnTo>
                    <a:cubicBezTo>
                      <a:pt x="4167" y="2804"/>
                      <a:pt x="4290" y="2721"/>
                      <a:pt x="4394" y="2616"/>
                    </a:cubicBezTo>
                    <a:lnTo>
                      <a:pt x="4422" y="2588"/>
                    </a:lnTo>
                    <a:cubicBezTo>
                      <a:pt x="4363" y="2387"/>
                      <a:pt x="4256" y="2197"/>
                      <a:pt x="4103" y="2036"/>
                    </a:cubicBezTo>
                    <a:cubicBezTo>
                      <a:pt x="3835" y="1753"/>
                      <a:pt x="3476" y="1612"/>
                      <a:pt x="3117" y="1612"/>
                    </a:cubicBezTo>
                    <a:cubicBezTo>
                      <a:pt x="3052" y="1612"/>
                      <a:pt x="2988" y="1616"/>
                      <a:pt x="2923" y="1625"/>
                    </a:cubicBezTo>
                    <a:cubicBezTo>
                      <a:pt x="2918" y="1626"/>
                      <a:pt x="2913" y="1626"/>
                      <a:pt x="2908" y="1626"/>
                    </a:cubicBezTo>
                    <a:cubicBezTo>
                      <a:pt x="2842" y="1626"/>
                      <a:pt x="2788" y="1567"/>
                      <a:pt x="2797" y="1499"/>
                    </a:cubicBezTo>
                    <a:cubicBezTo>
                      <a:pt x="2857" y="1078"/>
                      <a:pt x="2719" y="635"/>
                      <a:pt x="2386" y="319"/>
                    </a:cubicBezTo>
                    <a:cubicBezTo>
                      <a:pt x="2225" y="166"/>
                      <a:pt x="2035" y="59"/>
                      <a:pt x="18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22;p43">
                <a:extLst>
                  <a:ext uri="{FF2B5EF4-FFF2-40B4-BE49-F238E27FC236}">
                    <a16:creationId xmlns:a16="http://schemas.microsoft.com/office/drawing/2014/main" id="{419F2ACE-DBF7-0E79-3445-258A115D5745}"/>
                  </a:ext>
                </a:extLst>
              </p:cNvPr>
              <p:cNvSpPr/>
              <p:nvPr/>
            </p:nvSpPr>
            <p:spPr>
              <a:xfrm>
                <a:off x="4279700" y="2644800"/>
                <a:ext cx="9635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804" extrusionOk="0">
                    <a:moveTo>
                      <a:pt x="2021" y="1"/>
                    </a:moveTo>
                    <a:cubicBezTo>
                      <a:pt x="1889" y="1"/>
                      <a:pt x="1757" y="51"/>
                      <a:pt x="1656" y="152"/>
                    </a:cubicBezTo>
                    <a:lnTo>
                      <a:pt x="0" y="1809"/>
                    </a:lnTo>
                    <a:lnTo>
                      <a:pt x="1995" y="3804"/>
                    </a:lnTo>
                    <a:lnTo>
                      <a:pt x="3653" y="2148"/>
                    </a:lnTo>
                    <a:cubicBezTo>
                      <a:pt x="3854" y="1947"/>
                      <a:pt x="3854" y="1619"/>
                      <a:pt x="3653" y="1418"/>
                    </a:cubicBezTo>
                    <a:lnTo>
                      <a:pt x="2387" y="152"/>
                    </a:lnTo>
                    <a:cubicBezTo>
                      <a:pt x="2286" y="51"/>
                      <a:pt x="2154" y="1"/>
                      <a:pt x="2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23;p43">
                <a:extLst>
                  <a:ext uri="{FF2B5EF4-FFF2-40B4-BE49-F238E27FC236}">
                    <a16:creationId xmlns:a16="http://schemas.microsoft.com/office/drawing/2014/main" id="{A1817C39-680E-65D4-40AD-ACB26EE17C40}"/>
                  </a:ext>
                </a:extLst>
              </p:cNvPr>
              <p:cNvSpPr/>
              <p:nvPr/>
            </p:nvSpPr>
            <p:spPr>
              <a:xfrm>
                <a:off x="4262975" y="2661700"/>
                <a:ext cx="95675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797" extrusionOk="0">
                    <a:moveTo>
                      <a:pt x="1336" y="1"/>
                    </a:moveTo>
                    <a:cubicBezTo>
                      <a:pt x="1258" y="1"/>
                      <a:pt x="1179" y="31"/>
                      <a:pt x="1119" y="91"/>
                    </a:cubicBezTo>
                    <a:lnTo>
                      <a:pt x="1" y="1209"/>
                    </a:lnTo>
                    <a:lnTo>
                      <a:pt x="2588" y="3797"/>
                    </a:lnTo>
                    <a:lnTo>
                      <a:pt x="3707" y="2678"/>
                    </a:lnTo>
                    <a:cubicBezTo>
                      <a:pt x="3827" y="2558"/>
                      <a:pt x="3827" y="2363"/>
                      <a:pt x="3707" y="2245"/>
                    </a:cubicBezTo>
                    <a:lnTo>
                      <a:pt x="1552" y="91"/>
                    </a:lnTo>
                    <a:cubicBezTo>
                      <a:pt x="1493" y="31"/>
                      <a:pt x="1415" y="1"/>
                      <a:pt x="1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24;p43">
                <a:extLst>
                  <a:ext uri="{FF2B5EF4-FFF2-40B4-BE49-F238E27FC236}">
                    <a16:creationId xmlns:a16="http://schemas.microsoft.com/office/drawing/2014/main" id="{0EC45545-18F6-3BF8-9204-9EAEA1E41B50}"/>
                  </a:ext>
                </a:extLst>
              </p:cNvPr>
              <p:cNvSpPr/>
              <p:nvPr/>
            </p:nvSpPr>
            <p:spPr>
              <a:xfrm>
                <a:off x="4036550" y="2933200"/>
                <a:ext cx="498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912" extrusionOk="0">
                    <a:moveTo>
                      <a:pt x="696" y="1"/>
                    </a:moveTo>
                    <a:lnTo>
                      <a:pt x="115" y="1371"/>
                    </a:lnTo>
                    <a:cubicBezTo>
                      <a:pt x="1" y="1641"/>
                      <a:pt x="209" y="1911"/>
                      <a:pt x="469" y="1911"/>
                    </a:cubicBezTo>
                    <a:cubicBezTo>
                      <a:pt x="519" y="1911"/>
                      <a:pt x="571" y="1901"/>
                      <a:pt x="623" y="1879"/>
                    </a:cubicBezTo>
                    <a:lnTo>
                      <a:pt x="1993" y="1298"/>
                    </a:lnTo>
                    <a:cubicBezTo>
                      <a:pt x="1873" y="1017"/>
                      <a:pt x="1698" y="754"/>
                      <a:pt x="1469" y="525"/>
                    </a:cubicBezTo>
                    <a:cubicBezTo>
                      <a:pt x="1240" y="296"/>
                      <a:pt x="977" y="12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25;p43">
                <a:extLst>
                  <a:ext uri="{FF2B5EF4-FFF2-40B4-BE49-F238E27FC236}">
                    <a16:creationId xmlns:a16="http://schemas.microsoft.com/office/drawing/2014/main" id="{CD901EF4-761A-5526-2C9F-9CD5BE3DB6CE}"/>
                  </a:ext>
                </a:extLst>
              </p:cNvPr>
              <p:cNvSpPr/>
              <p:nvPr/>
            </p:nvSpPr>
            <p:spPr>
              <a:xfrm>
                <a:off x="4032350" y="2639750"/>
                <a:ext cx="347525" cy="346325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13853" extrusionOk="0">
                    <a:moveTo>
                      <a:pt x="11915" y="405"/>
                    </a:moveTo>
                    <a:cubicBezTo>
                      <a:pt x="11995" y="405"/>
                      <a:pt x="12075" y="436"/>
                      <a:pt x="12136" y="498"/>
                    </a:cubicBezTo>
                    <a:lnTo>
                      <a:pt x="13402" y="1762"/>
                    </a:lnTo>
                    <a:cubicBezTo>
                      <a:pt x="13462" y="1823"/>
                      <a:pt x="13495" y="1900"/>
                      <a:pt x="13495" y="1985"/>
                    </a:cubicBezTo>
                    <a:cubicBezTo>
                      <a:pt x="13495" y="2069"/>
                      <a:pt x="13462" y="2147"/>
                      <a:pt x="13402" y="2207"/>
                    </a:cubicBezTo>
                    <a:lnTo>
                      <a:pt x="12854" y="2756"/>
                    </a:lnTo>
                    <a:lnTo>
                      <a:pt x="11144" y="1047"/>
                    </a:lnTo>
                    <a:lnTo>
                      <a:pt x="11693" y="498"/>
                    </a:lnTo>
                    <a:cubicBezTo>
                      <a:pt x="11755" y="436"/>
                      <a:pt x="11835" y="405"/>
                      <a:pt x="11915" y="405"/>
                    </a:cubicBezTo>
                    <a:close/>
                    <a:moveTo>
                      <a:pt x="10561" y="1081"/>
                    </a:moveTo>
                    <a:cubicBezTo>
                      <a:pt x="10588" y="1081"/>
                      <a:pt x="10614" y="1091"/>
                      <a:pt x="10635" y="1112"/>
                    </a:cubicBezTo>
                    <a:cubicBezTo>
                      <a:pt x="11100" y="1577"/>
                      <a:pt x="12032" y="2509"/>
                      <a:pt x="12789" y="3266"/>
                    </a:cubicBezTo>
                    <a:cubicBezTo>
                      <a:pt x="12829" y="3306"/>
                      <a:pt x="12829" y="3371"/>
                      <a:pt x="12789" y="3412"/>
                    </a:cubicBezTo>
                    <a:lnTo>
                      <a:pt x="12480" y="3720"/>
                    </a:lnTo>
                    <a:lnTo>
                      <a:pt x="10180" y="1420"/>
                    </a:lnTo>
                    <a:lnTo>
                      <a:pt x="10489" y="1112"/>
                    </a:lnTo>
                    <a:cubicBezTo>
                      <a:pt x="10508" y="1091"/>
                      <a:pt x="10534" y="1081"/>
                      <a:pt x="10561" y="1081"/>
                    </a:cubicBezTo>
                    <a:close/>
                    <a:moveTo>
                      <a:pt x="9893" y="1706"/>
                    </a:moveTo>
                    <a:lnTo>
                      <a:pt x="12195" y="4007"/>
                    </a:lnTo>
                    <a:lnTo>
                      <a:pt x="11813" y="4387"/>
                    </a:lnTo>
                    <a:lnTo>
                      <a:pt x="9511" y="2087"/>
                    </a:lnTo>
                    <a:lnTo>
                      <a:pt x="9893" y="1706"/>
                    </a:lnTo>
                    <a:close/>
                    <a:moveTo>
                      <a:pt x="2059" y="9546"/>
                    </a:moveTo>
                    <a:cubicBezTo>
                      <a:pt x="2190" y="9600"/>
                      <a:pt x="2309" y="9677"/>
                      <a:pt x="2414" y="9776"/>
                    </a:cubicBezTo>
                    <a:cubicBezTo>
                      <a:pt x="2686" y="10035"/>
                      <a:pt x="2815" y="10410"/>
                      <a:pt x="2763" y="10781"/>
                    </a:cubicBezTo>
                    <a:cubicBezTo>
                      <a:pt x="2736" y="10974"/>
                      <a:pt x="2889" y="11140"/>
                      <a:pt x="3075" y="11140"/>
                    </a:cubicBezTo>
                    <a:cubicBezTo>
                      <a:pt x="3089" y="11140"/>
                      <a:pt x="3104" y="11139"/>
                      <a:pt x="3119" y="11137"/>
                    </a:cubicBezTo>
                    <a:cubicBezTo>
                      <a:pt x="3173" y="11129"/>
                      <a:pt x="3227" y="11126"/>
                      <a:pt x="3281" y="11126"/>
                    </a:cubicBezTo>
                    <a:cubicBezTo>
                      <a:pt x="3597" y="11126"/>
                      <a:pt x="3903" y="11254"/>
                      <a:pt x="4124" y="11486"/>
                    </a:cubicBezTo>
                    <a:cubicBezTo>
                      <a:pt x="4223" y="11590"/>
                      <a:pt x="4301" y="11710"/>
                      <a:pt x="4354" y="11841"/>
                    </a:cubicBezTo>
                    <a:cubicBezTo>
                      <a:pt x="4283" y="11900"/>
                      <a:pt x="4205" y="11948"/>
                      <a:pt x="4119" y="11984"/>
                    </a:cubicBezTo>
                    <a:lnTo>
                      <a:pt x="2259" y="12773"/>
                    </a:lnTo>
                    <a:cubicBezTo>
                      <a:pt x="2134" y="12534"/>
                      <a:pt x="1973" y="12315"/>
                      <a:pt x="1780" y="12120"/>
                    </a:cubicBezTo>
                    <a:cubicBezTo>
                      <a:pt x="1585" y="11927"/>
                      <a:pt x="1366" y="11767"/>
                      <a:pt x="1126" y="11640"/>
                    </a:cubicBezTo>
                    <a:lnTo>
                      <a:pt x="1914" y="9781"/>
                    </a:lnTo>
                    <a:cubicBezTo>
                      <a:pt x="1952" y="9695"/>
                      <a:pt x="1999" y="9617"/>
                      <a:pt x="2059" y="9546"/>
                    </a:cubicBezTo>
                    <a:close/>
                    <a:moveTo>
                      <a:pt x="968" y="12015"/>
                    </a:moveTo>
                    <a:cubicBezTo>
                      <a:pt x="1160" y="12119"/>
                      <a:pt x="1335" y="12250"/>
                      <a:pt x="1492" y="12408"/>
                    </a:cubicBezTo>
                    <a:cubicBezTo>
                      <a:pt x="1650" y="12564"/>
                      <a:pt x="1781" y="12741"/>
                      <a:pt x="1885" y="12932"/>
                    </a:cubicBezTo>
                    <a:lnTo>
                      <a:pt x="712" y="13430"/>
                    </a:lnTo>
                    <a:cubicBezTo>
                      <a:pt x="684" y="13442"/>
                      <a:pt x="659" y="13446"/>
                      <a:pt x="637" y="13446"/>
                    </a:cubicBezTo>
                    <a:cubicBezTo>
                      <a:pt x="570" y="13446"/>
                      <a:pt x="524" y="13407"/>
                      <a:pt x="509" y="13391"/>
                    </a:cubicBezTo>
                    <a:cubicBezTo>
                      <a:pt x="488" y="13370"/>
                      <a:pt x="424" y="13296"/>
                      <a:pt x="470" y="13189"/>
                    </a:cubicBezTo>
                    <a:lnTo>
                      <a:pt x="968" y="12015"/>
                    </a:lnTo>
                    <a:close/>
                    <a:moveTo>
                      <a:pt x="11915" y="0"/>
                    </a:moveTo>
                    <a:cubicBezTo>
                      <a:pt x="11731" y="0"/>
                      <a:pt x="11547" y="70"/>
                      <a:pt x="11407" y="211"/>
                    </a:cubicBezTo>
                    <a:lnTo>
                      <a:pt x="10850" y="766"/>
                    </a:lnTo>
                    <a:cubicBezTo>
                      <a:pt x="10764" y="706"/>
                      <a:pt x="10662" y="676"/>
                      <a:pt x="10560" y="676"/>
                    </a:cubicBezTo>
                    <a:cubicBezTo>
                      <a:pt x="10430" y="676"/>
                      <a:pt x="10300" y="725"/>
                      <a:pt x="10201" y="824"/>
                    </a:cubicBezTo>
                    <a:lnTo>
                      <a:pt x="8041" y="2983"/>
                    </a:lnTo>
                    <a:cubicBezTo>
                      <a:pt x="7963" y="3063"/>
                      <a:pt x="7963" y="3191"/>
                      <a:pt x="8041" y="3270"/>
                    </a:cubicBezTo>
                    <a:cubicBezTo>
                      <a:pt x="8081" y="3311"/>
                      <a:pt x="8133" y="3331"/>
                      <a:pt x="8185" y="3331"/>
                    </a:cubicBezTo>
                    <a:cubicBezTo>
                      <a:pt x="8237" y="3331"/>
                      <a:pt x="8289" y="3311"/>
                      <a:pt x="8328" y="3270"/>
                    </a:cubicBezTo>
                    <a:lnTo>
                      <a:pt x="9226" y="2374"/>
                    </a:lnTo>
                    <a:lnTo>
                      <a:pt x="10232" y="3381"/>
                    </a:lnTo>
                    <a:lnTo>
                      <a:pt x="3171" y="10444"/>
                    </a:lnTo>
                    <a:cubicBezTo>
                      <a:pt x="3129" y="10080"/>
                      <a:pt x="2963" y="9738"/>
                      <a:pt x="2694" y="9481"/>
                    </a:cubicBezTo>
                    <a:cubicBezTo>
                      <a:pt x="2593" y="9387"/>
                      <a:pt x="2481" y="9306"/>
                      <a:pt x="2359" y="9241"/>
                    </a:cubicBezTo>
                    <a:lnTo>
                      <a:pt x="7659" y="3941"/>
                    </a:lnTo>
                    <a:cubicBezTo>
                      <a:pt x="7739" y="3861"/>
                      <a:pt x="7739" y="3733"/>
                      <a:pt x="7659" y="3654"/>
                    </a:cubicBezTo>
                    <a:cubicBezTo>
                      <a:pt x="7619" y="3614"/>
                      <a:pt x="7567" y="3594"/>
                      <a:pt x="7516" y="3594"/>
                    </a:cubicBezTo>
                    <a:cubicBezTo>
                      <a:pt x="7464" y="3594"/>
                      <a:pt x="7412" y="3614"/>
                      <a:pt x="7372" y="3654"/>
                    </a:cubicBezTo>
                    <a:lnTo>
                      <a:pt x="1830" y="9195"/>
                    </a:lnTo>
                    <a:cubicBezTo>
                      <a:pt x="1707" y="9319"/>
                      <a:pt x="1609" y="9463"/>
                      <a:pt x="1541" y="9622"/>
                    </a:cubicBezTo>
                    <a:lnTo>
                      <a:pt x="95" y="13031"/>
                    </a:lnTo>
                    <a:cubicBezTo>
                      <a:pt x="1" y="13253"/>
                      <a:pt x="51" y="13507"/>
                      <a:pt x="221" y="13679"/>
                    </a:cubicBezTo>
                    <a:cubicBezTo>
                      <a:pt x="335" y="13792"/>
                      <a:pt x="484" y="13852"/>
                      <a:pt x="639" y="13852"/>
                    </a:cubicBezTo>
                    <a:cubicBezTo>
                      <a:pt x="643" y="13852"/>
                      <a:pt x="647" y="13852"/>
                      <a:pt x="652" y="13852"/>
                    </a:cubicBezTo>
                    <a:cubicBezTo>
                      <a:pt x="848" y="13852"/>
                      <a:pt x="771" y="13837"/>
                      <a:pt x="4276" y="12359"/>
                    </a:cubicBezTo>
                    <a:cubicBezTo>
                      <a:pt x="4437" y="12291"/>
                      <a:pt x="4581" y="12193"/>
                      <a:pt x="4705" y="12070"/>
                    </a:cubicBezTo>
                    <a:lnTo>
                      <a:pt x="5336" y="11439"/>
                    </a:lnTo>
                    <a:cubicBezTo>
                      <a:pt x="5416" y="11359"/>
                      <a:pt x="5416" y="11231"/>
                      <a:pt x="5336" y="11151"/>
                    </a:cubicBezTo>
                    <a:cubicBezTo>
                      <a:pt x="5297" y="11112"/>
                      <a:pt x="5245" y="11092"/>
                      <a:pt x="5193" y="11092"/>
                    </a:cubicBezTo>
                    <a:cubicBezTo>
                      <a:pt x="5141" y="11092"/>
                      <a:pt x="5090" y="11112"/>
                      <a:pt x="5051" y="11151"/>
                    </a:cubicBezTo>
                    <a:lnTo>
                      <a:pt x="4659" y="11541"/>
                    </a:lnTo>
                    <a:cubicBezTo>
                      <a:pt x="4594" y="11419"/>
                      <a:pt x="4513" y="11307"/>
                      <a:pt x="4418" y="11207"/>
                    </a:cubicBezTo>
                    <a:cubicBezTo>
                      <a:pt x="4163" y="10937"/>
                      <a:pt x="3820" y="10770"/>
                      <a:pt x="3457" y="10729"/>
                    </a:cubicBezTo>
                    <a:lnTo>
                      <a:pt x="10519" y="3668"/>
                    </a:lnTo>
                    <a:lnTo>
                      <a:pt x="11526" y="4675"/>
                    </a:lnTo>
                    <a:lnTo>
                      <a:pt x="5719" y="10481"/>
                    </a:lnTo>
                    <a:cubicBezTo>
                      <a:pt x="5640" y="10561"/>
                      <a:pt x="5640" y="10689"/>
                      <a:pt x="5719" y="10768"/>
                    </a:cubicBezTo>
                    <a:cubicBezTo>
                      <a:pt x="5758" y="10809"/>
                      <a:pt x="5810" y="10828"/>
                      <a:pt x="5862" y="10828"/>
                    </a:cubicBezTo>
                    <a:cubicBezTo>
                      <a:pt x="5914" y="10828"/>
                      <a:pt x="5966" y="10809"/>
                      <a:pt x="6007" y="10768"/>
                    </a:cubicBezTo>
                    <a:lnTo>
                      <a:pt x="13076" y="3699"/>
                    </a:lnTo>
                    <a:cubicBezTo>
                      <a:pt x="13172" y="3603"/>
                      <a:pt x="13225" y="3475"/>
                      <a:pt x="13225" y="3339"/>
                    </a:cubicBezTo>
                    <a:cubicBezTo>
                      <a:pt x="13225" y="3233"/>
                      <a:pt x="13193" y="3134"/>
                      <a:pt x="13134" y="3050"/>
                    </a:cubicBezTo>
                    <a:lnTo>
                      <a:pt x="13690" y="2493"/>
                    </a:lnTo>
                    <a:cubicBezTo>
                      <a:pt x="13826" y="2358"/>
                      <a:pt x="13901" y="2176"/>
                      <a:pt x="13901" y="1985"/>
                    </a:cubicBezTo>
                    <a:cubicBezTo>
                      <a:pt x="13901" y="1793"/>
                      <a:pt x="13826" y="1612"/>
                      <a:pt x="13690" y="1477"/>
                    </a:cubicBezTo>
                    <a:lnTo>
                      <a:pt x="12423" y="211"/>
                    </a:lnTo>
                    <a:cubicBezTo>
                      <a:pt x="12283" y="70"/>
                      <a:pt x="12099" y="0"/>
                      <a:pt x="11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D71B3C5-D12F-AF38-0C55-761F8FF25FDC}"/>
              </a:ext>
            </a:extLst>
          </p:cNvPr>
          <p:cNvSpPr txBox="1"/>
          <p:nvPr/>
        </p:nvSpPr>
        <p:spPr>
          <a:xfrm>
            <a:off x="5503523" y="2888249"/>
            <a:ext cx="14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Estimation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B7D8D4-E1D0-0494-94D2-B0633DF421CC}"/>
              </a:ext>
            </a:extLst>
          </p:cNvPr>
          <p:cNvSpPr txBox="1"/>
          <p:nvPr/>
        </p:nvSpPr>
        <p:spPr>
          <a:xfrm>
            <a:off x="5500871" y="3567594"/>
            <a:ext cx="146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Synthesis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E20910-814A-E265-5353-2DBF6ABD29D6}"/>
              </a:ext>
            </a:extLst>
          </p:cNvPr>
          <p:cNvGrpSpPr/>
          <p:nvPr/>
        </p:nvGrpSpPr>
        <p:grpSpPr>
          <a:xfrm>
            <a:off x="7032234" y="3433765"/>
            <a:ext cx="544714" cy="532513"/>
            <a:chOff x="7296088" y="3223125"/>
            <a:chExt cx="1051200" cy="1051200"/>
          </a:xfrm>
        </p:grpSpPr>
        <p:sp>
          <p:nvSpPr>
            <p:cNvPr id="36" name="Google Shape;1703;p43">
              <a:extLst>
                <a:ext uri="{FF2B5EF4-FFF2-40B4-BE49-F238E27FC236}">
                  <a16:creationId xmlns:a16="http://schemas.microsoft.com/office/drawing/2014/main" id="{072ECCEB-5814-E7CE-B637-E8AAD5689D88}"/>
                </a:ext>
              </a:extLst>
            </p:cNvPr>
            <p:cNvSpPr/>
            <p:nvPr/>
          </p:nvSpPr>
          <p:spPr>
            <a:xfrm>
              <a:off x="7296088" y="3223125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726;p43">
              <a:extLst>
                <a:ext uri="{FF2B5EF4-FFF2-40B4-BE49-F238E27FC236}">
                  <a16:creationId xmlns:a16="http://schemas.microsoft.com/office/drawing/2014/main" id="{60BA777F-676E-68E0-0B99-88093B5DE648}"/>
                </a:ext>
              </a:extLst>
            </p:cNvPr>
            <p:cNvGrpSpPr/>
            <p:nvPr/>
          </p:nvGrpSpPr>
          <p:grpSpPr>
            <a:xfrm>
              <a:off x="7446987" y="3577528"/>
              <a:ext cx="749400" cy="342395"/>
              <a:chOff x="4687050" y="2733675"/>
              <a:chExt cx="346800" cy="158450"/>
            </a:xfrm>
          </p:grpSpPr>
          <p:sp>
            <p:nvSpPr>
              <p:cNvPr id="38" name="Google Shape;1727;p43">
                <a:extLst>
                  <a:ext uri="{FF2B5EF4-FFF2-40B4-BE49-F238E27FC236}">
                    <a16:creationId xmlns:a16="http://schemas.microsoft.com/office/drawing/2014/main" id="{B07C5081-5D41-B5C3-5E58-A80A42DD05DB}"/>
                  </a:ext>
                </a:extLst>
              </p:cNvPr>
              <p:cNvSpPr/>
              <p:nvPr/>
            </p:nvSpPr>
            <p:spPr>
              <a:xfrm>
                <a:off x="4927300" y="2738750"/>
                <a:ext cx="10147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5932" extrusionOk="0">
                    <a:moveTo>
                      <a:pt x="1945" y="1124"/>
                    </a:moveTo>
                    <a:cubicBezTo>
                      <a:pt x="2240" y="1124"/>
                      <a:pt x="2492" y="1353"/>
                      <a:pt x="2503" y="1648"/>
                    </a:cubicBezTo>
                    <a:cubicBezTo>
                      <a:pt x="2515" y="1958"/>
                      <a:pt x="2266" y="2214"/>
                      <a:pt x="1958" y="2214"/>
                    </a:cubicBezTo>
                    <a:lnTo>
                      <a:pt x="1245" y="2214"/>
                    </a:lnTo>
                    <a:cubicBezTo>
                      <a:pt x="1177" y="2214"/>
                      <a:pt x="1124" y="2161"/>
                      <a:pt x="1124" y="2093"/>
                    </a:cubicBezTo>
                    <a:lnTo>
                      <a:pt x="1124" y="1245"/>
                    </a:lnTo>
                    <a:cubicBezTo>
                      <a:pt x="1124" y="1177"/>
                      <a:pt x="1177" y="1124"/>
                      <a:pt x="1245" y="1124"/>
                    </a:cubicBezTo>
                    <a:close/>
                    <a:moveTo>
                      <a:pt x="2185" y="3338"/>
                    </a:moveTo>
                    <a:cubicBezTo>
                      <a:pt x="2596" y="3338"/>
                      <a:pt x="2942" y="3672"/>
                      <a:pt x="2935" y="4083"/>
                    </a:cubicBezTo>
                    <a:cubicBezTo>
                      <a:pt x="2929" y="4481"/>
                      <a:pt x="2602" y="4804"/>
                      <a:pt x="2203" y="4804"/>
                    </a:cubicBezTo>
                    <a:cubicBezTo>
                      <a:pt x="2025" y="4804"/>
                      <a:pt x="1612" y="4805"/>
                      <a:pt x="1245" y="4807"/>
                    </a:cubicBezTo>
                    <a:cubicBezTo>
                      <a:pt x="1177" y="4807"/>
                      <a:pt x="1124" y="4752"/>
                      <a:pt x="1124" y="4685"/>
                    </a:cubicBezTo>
                    <a:lnTo>
                      <a:pt x="1124" y="3460"/>
                    </a:lnTo>
                    <a:cubicBezTo>
                      <a:pt x="1124" y="3393"/>
                      <a:pt x="1177" y="3338"/>
                      <a:pt x="1244" y="3338"/>
                    </a:cubicBezTo>
                    <a:close/>
                    <a:moveTo>
                      <a:pt x="562" y="0"/>
                    </a:moveTo>
                    <a:cubicBezTo>
                      <a:pt x="252" y="0"/>
                      <a:pt x="0" y="252"/>
                      <a:pt x="0" y="562"/>
                    </a:cubicBezTo>
                    <a:lnTo>
                      <a:pt x="0" y="5370"/>
                    </a:lnTo>
                    <a:cubicBezTo>
                      <a:pt x="0" y="5519"/>
                      <a:pt x="60" y="5662"/>
                      <a:pt x="166" y="5768"/>
                    </a:cubicBezTo>
                    <a:cubicBezTo>
                      <a:pt x="271" y="5872"/>
                      <a:pt x="414" y="5932"/>
                      <a:pt x="562" y="5932"/>
                    </a:cubicBezTo>
                    <a:cubicBezTo>
                      <a:pt x="562" y="5932"/>
                      <a:pt x="1852" y="5925"/>
                      <a:pt x="2203" y="5925"/>
                    </a:cubicBezTo>
                    <a:cubicBezTo>
                      <a:pt x="3226" y="5925"/>
                      <a:pt x="4058" y="5093"/>
                      <a:pt x="4058" y="4070"/>
                    </a:cubicBezTo>
                    <a:cubicBezTo>
                      <a:pt x="4057" y="3474"/>
                      <a:pt x="3774" y="2943"/>
                      <a:pt x="3338" y="2604"/>
                    </a:cubicBezTo>
                    <a:cubicBezTo>
                      <a:pt x="3520" y="2338"/>
                      <a:pt x="3627" y="2015"/>
                      <a:pt x="3627" y="1669"/>
                    </a:cubicBezTo>
                    <a:cubicBezTo>
                      <a:pt x="3627" y="749"/>
                      <a:pt x="2878" y="0"/>
                      <a:pt x="1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28;p43">
                <a:extLst>
                  <a:ext uri="{FF2B5EF4-FFF2-40B4-BE49-F238E27FC236}">
                    <a16:creationId xmlns:a16="http://schemas.microsoft.com/office/drawing/2014/main" id="{DCE86E8F-9142-9833-A1C8-75FEA567B4DB}"/>
                  </a:ext>
                </a:extLst>
              </p:cNvPr>
              <p:cNvSpPr/>
              <p:nvPr/>
            </p:nvSpPr>
            <p:spPr>
              <a:xfrm>
                <a:off x="4691975" y="2738825"/>
                <a:ext cx="120625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4825" h="5926" extrusionOk="0">
                    <a:moveTo>
                      <a:pt x="2408" y="2238"/>
                    </a:moveTo>
                    <a:cubicBezTo>
                      <a:pt x="2433" y="2238"/>
                      <a:pt x="2457" y="2252"/>
                      <a:pt x="2466" y="2280"/>
                    </a:cubicBezTo>
                    <a:lnTo>
                      <a:pt x="2885" y="3547"/>
                    </a:lnTo>
                    <a:cubicBezTo>
                      <a:pt x="2898" y="3588"/>
                      <a:pt x="2868" y="3629"/>
                      <a:pt x="2826" y="3629"/>
                    </a:cubicBezTo>
                    <a:lnTo>
                      <a:pt x="1985" y="3629"/>
                    </a:lnTo>
                    <a:cubicBezTo>
                      <a:pt x="1943" y="3629"/>
                      <a:pt x="1914" y="3586"/>
                      <a:pt x="1927" y="3547"/>
                    </a:cubicBezTo>
                    <a:lnTo>
                      <a:pt x="2351" y="2280"/>
                    </a:lnTo>
                    <a:cubicBezTo>
                      <a:pt x="2359" y="2252"/>
                      <a:pt x="2384" y="2238"/>
                      <a:pt x="2408" y="2238"/>
                    </a:cubicBezTo>
                    <a:close/>
                    <a:moveTo>
                      <a:pt x="2409" y="1"/>
                    </a:moveTo>
                    <a:cubicBezTo>
                      <a:pt x="2191" y="1"/>
                      <a:pt x="1985" y="105"/>
                      <a:pt x="1864" y="283"/>
                    </a:cubicBezTo>
                    <a:cubicBezTo>
                      <a:pt x="1828" y="335"/>
                      <a:pt x="1797" y="392"/>
                      <a:pt x="1778" y="452"/>
                    </a:cubicBezTo>
                    <a:lnTo>
                      <a:pt x="33" y="5726"/>
                    </a:lnTo>
                    <a:cubicBezTo>
                      <a:pt x="0" y="5825"/>
                      <a:pt x="73" y="5925"/>
                      <a:pt x="177" y="5925"/>
                    </a:cubicBezTo>
                    <a:lnTo>
                      <a:pt x="1029" y="5925"/>
                    </a:lnTo>
                    <a:cubicBezTo>
                      <a:pt x="1093" y="5925"/>
                      <a:pt x="1148" y="5885"/>
                      <a:pt x="1167" y="5826"/>
                    </a:cubicBezTo>
                    <a:lnTo>
                      <a:pt x="1526" y="4750"/>
                    </a:lnTo>
                    <a:lnTo>
                      <a:pt x="3282" y="4750"/>
                    </a:lnTo>
                    <a:lnTo>
                      <a:pt x="3638" y="5825"/>
                    </a:lnTo>
                    <a:cubicBezTo>
                      <a:pt x="3657" y="5885"/>
                      <a:pt x="3712" y="5925"/>
                      <a:pt x="3776" y="5925"/>
                    </a:cubicBezTo>
                    <a:lnTo>
                      <a:pt x="4647" y="5925"/>
                    </a:lnTo>
                    <a:cubicBezTo>
                      <a:pt x="4751" y="5925"/>
                      <a:pt x="4824" y="5823"/>
                      <a:pt x="4792" y="5726"/>
                    </a:cubicBezTo>
                    <a:cubicBezTo>
                      <a:pt x="4792" y="5726"/>
                      <a:pt x="3034" y="428"/>
                      <a:pt x="3029" y="416"/>
                    </a:cubicBezTo>
                    <a:cubicBezTo>
                      <a:pt x="2925" y="163"/>
                      <a:pt x="2683" y="1"/>
                      <a:pt x="24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29;p43">
                <a:extLst>
                  <a:ext uri="{FF2B5EF4-FFF2-40B4-BE49-F238E27FC236}">
                    <a16:creationId xmlns:a16="http://schemas.microsoft.com/office/drawing/2014/main" id="{5D0A2507-076D-8251-1C74-99DA8F2B6A28}"/>
                  </a:ext>
                </a:extLst>
              </p:cNvPr>
              <p:cNvSpPr/>
              <p:nvPr/>
            </p:nvSpPr>
            <p:spPr>
              <a:xfrm>
                <a:off x="4734650" y="2789725"/>
                <a:ext cx="35650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796" extrusionOk="0">
                    <a:moveTo>
                      <a:pt x="700" y="714"/>
                    </a:moveTo>
                    <a:lnTo>
                      <a:pt x="923" y="1390"/>
                    </a:lnTo>
                    <a:lnTo>
                      <a:pt x="475" y="1390"/>
                    </a:lnTo>
                    <a:lnTo>
                      <a:pt x="700" y="714"/>
                    </a:lnTo>
                    <a:close/>
                    <a:moveTo>
                      <a:pt x="700" y="0"/>
                    </a:moveTo>
                    <a:cubicBezTo>
                      <a:pt x="587" y="0"/>
                      <a:pt x="486" y="72"/>
                      <a:pt x="450" y="180"/>
                    </a:cubicBezTo>
                    <a:lnTo>
                      <a:pt x="28" y="1448"/>
                    </a:lnTo>
                    <a:cubicBezTo>
                      <a:pt x="1" y="1528"/>
                      <a:pt x="14" y="1617"/>
                      <a:pt x="64" y="1685"/>
                    </a:cubicBezTo>
                    <a:cubicBezTo>
                      <a:pt x="113" y="1753"/>
                      <a:pt x="194" y="1795"/>
                      <a:pt x="278" y="1795"/>
                    </a:cubicBezTo>
                    <a:lnTo>
                      <a:pt x="1119" y="1795"/>
                    </a:lnTo>
                    <a:cubicBezTo>
                      <a:pt x="1299" y="1795"/>
                      <a:pt x="1426" y="1619"/>
                      <a:pt x="1371" y="1448"/>
                    </a:cubicBezTo>
                    <a:lnTo>
                      <a:pt x="952" y="180"/>
                    </a:lnTo>
                    <a:cubicBezTo>
                      <a:pt x="916" y="73"/>
                      <a:pt x="816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30;p43">
                <a:extLst>
                  <a:ext uri="{FF2B5EF4-FFF2-40B4-BE49-F238E27FC236}">
                    <a16:creationId xmlns:a16="http://schemas.microsoft.com/office/drawing/2014/main" id="{4EF1BE4C-4699-A425-245F-E8BA384DAD7B}"/>
                  </a:ext>
                </a:extLst>
              </p:cNvPr>
              <p:cNvSpPr/>
              <p:nvPr/>
            </p:nvSpPr>
            <p:spPr>
              <a:xfrm>
                <a:off x="4950300" y="2817100"/>
                <a:ext cx="555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876" extrusionOk="0">
                    <a:moveTo>
                      <a:pt x="1265" y="407"/>
                    </a:moveTo>
                    <a:cubicBezTo>
                      <a:pt x="1413" y="407"/>
                      <a:pt x="1556" y="467"/>
                      <a:pt x="1661" y="572"/>
                    </a:cubicBezTo>
                    <a:cubicBezTo>
                      <a:pt x="1760" y="675"/>
                      <a:pt x="1816" y="808"/>
                      <a:pt x="1812" y="946"/>
                    </a:cubicBezTo>
                    <a:cubicBezTo>
                      <a:pt x="1807" y="1233"/>
                      <a:pt x="1570" y="1467"/>
                      <a:pt x="1283" y="1467"/>
                    </a:cubicBezTo>
                    <a:cubicBezTo>
                      <a:pt x="1145" y="1467"/>
                      <a:pt x="858" y="1467"/>
                      <a:pt x="407" y="1468"/>
                    </a:cubicBezTo>
                    <a:lnTo>
                      <a:pt x="407" y="407"/>
                    </a:lnTo>
                    <a:close/>
                    <a:moveTo>
                      <a:pt x="324" y="1"/>
                    </a:moveTo>
                    <a:cubicBezTo>
                      <a:pt x="145" y="1"/>
                      <a:pt x="1" y="147"/>
                      <a:pt x="1" y="326"/>
                    </a:cubicBezTo>
                    <a:lnTo>
                      <a:pt x="1" y="1551"/>
                    </a:lnTo>
                    <a:cubicBezTo>
                      <a:pt x="1" y="1637"/>
                      <a:pt x="33" y="1720"/>
                      <a:pt x="95" y="1780"/>
                    </a:cubicBezTo>
                    <a:cubicBezTo>
                      <a:pt x="157" y="1842"/>
                      <a:pt x="238" y="1876"/>
                      <a:pt x="325" y="1876"/>
                    </a:cubicBezTo>
                    <a:cubicBezTo>
                      <a:pt x="325" y="1876"/>
                      <a:pt x="1140" y="1872"/>
                      <a:pt x="1283" y="1872"/>
                    </a:cubicBezTo>
                    <a:cubicBezTo>
                      <a:pt x="1790" y="1872"/>
                      <a:pt x="2210" y="1460"/>
                      <a:pt x="2218" y="952"/>
                    </a:cubicBezTo>
                    <a:cubicBezTo>
                      <a:pt x="2223" y="704"/>
                      <a:pt x="2127" y="468"/>
                      <a:pt x="1950" y="288"/>
                    </a:cubicBezTo>
                    <a:cubicBezTo>
                      <a:pt x="1770" y="105"/>
                      <a:pt x="1520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31;p43">
                <a:extLst>
                  <a:ext uri="{FF2B5EF4-FFF2-40B4-BE49-F238E27FC236}">
                    <a16:creationId xmlns:a16="http://schemas.microsoft.com/office/drawing/2014/main" id="{6DF4F76D-1B5F-A359-82EC-2E19C3AA8DFC}"/>
                  </a:ext>
                </a:extLst>
              </p:cNvPr>
              <p:cNvSpPr/>
              <p:nvPr/>
            </p:nvSpPr>
            <p:spPr>
              <a:xfrm>
                <a:off x="4950300" y="2761750"/>
                <a:ext cx="448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498" extrusionOk="0">
                    <a:moveTo>
                      <a:pt x="1025" y="407"/>
                    </a:moveTo>
                    <a:cubicBezTo>
                      <a:pt x="1215" y="407"/>
                      <a:pt x="1374" y="554"/>
                      <a:pt x="1380" y="734"/>
                    </a:cubicBezTo>
                    <a:cubicBezTo>
                      <a:pt x="1384" y="829"/>
                      <a:pt x="1350" y="918"/>
                      <a:pt x="1285" y="986"/>
                    </a:cubicBezTo>
                    <a:cubicBezTo>
                      <a:pt x="1220" y="1053"/>
                      <a:pt x="1132" y="1090"/>
                      <a:pt x="1038" y="1090"/>
                    </a:cubicBezTo>
                    <a:cubicBezTo>
                      <a:pt x="958" y="1090"/>
                      <a:pt x="575" y="1092"/>
                      <a:pt x="407" y="1092"/>
                    </a:cubicBezTo>
                    <a:lnTo>
                      <a:pt x="407" y="407"/>
                    </a:lnTo>
                    <a:close/>
                    <a:moveTo>
                      <a:pt x="325" y="1"/>
                    </a:moveTo>
                    <a:cubicBezTo>
                      <a:pt x="145" y="1"/>
                      <a:pt x="1" y="145"/>
                      <a:pt x="1" y="325"/>
                    </a:cubicBezTo>
                    <a:lnTo>
                      <a:pt x="1" y="1173"/>
                    </a:lnTo>
                    <a:cubicBezTo>
                      <a:pt x="1" y="1353"/>
                      <a:pt x="145" y="1497"/>
                      <a:pt x="325" y="1497"/>
                    </a:cubicBezTo>
                    <a:cubicBezTo>
                      <a:pt x="325" y="1497"/>
                      <a:pt x="936" y="1496"/>
                      <a:pt x="1038" y="1496"/>
                    </a:cubicBezTo>
                    <a:cubicBezTo>
                      <a:pt x="1244" y="1496"/>
                      <a:pt x="1436" y="1415"/>
                      <a:pt x="1577" y="1267"/>
                    </a:cubicBezTo>
                    <a:cubicBezTo>
                      <a:pt x="1720" y="1119"/>
                      <a:pt x="1794" y="924"/>
                      <a:pt x="1786" y="720"/>
                    </a:cubicBezTo>
                    <a:cubicBezTo>
                      <a:pt x="1772" y="316"/>
                      <a:pt x="1437" y="1"/>
                      <a:pt x="1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32;p43">
                <a:extLst>
                  <a:ext uri="{FF2B5EF4-FFF2-40B4-BE49-F238E27FC236}">
                    <a16:creationId xmlns:a16="http://schemas.microsoft.com/office/drawing/2014/main" id="{ADE1E584-0F5A-B938-4CAF-25E4A7BFC7C2}"/>
                  </a:ext>
                </a:extLst>
              </p:cNvPr>
              <p:cNvSpPr/>
              <p:nvPr/>
            </p:nvSpPr>
            <p:spPr>
              <a:xfrm>
                <a:off x="4821625" y="2772075"/>
                <a:ext cx="10175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267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lnTo>
                      <a:pt x="0" y="3063"/>
                    </a:lnTo>
                    <a:cubicBezTo>
                      <a:pt x="0" y="3175"/>
                      <a:pt x="91" y="3266"/>
                      <a:pt x="203" y="3266"/>
                    </a:cubicBezTo>
                    <a:cubicBezTo>
                      <a:pt x="315" y="3266"/>
                      <a:pt x="406" y="3175"/>
                      <a:pt x="406" y="3063"/>
                    </a:cubicBezTo>
                    <a:lnTo>
                      <a:pt x="406" y="203"/>
                    </a:lnTo>
                    <a:cubicBezTo>
                      <a:pt x="406" y="91"/>
                      <a:pt x="315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33;p43">
                <a:extLst>
                  <a:ext uri="{FF2B5EF4-FFF2-40B4-BE49-F238E27FC236}">
                    <a16:creationId xmlns:a16="http://schemas.microsoft.com/office/drawing/2014/main" id="{DE804D21-082A-D491-C073-C772E8E87536}"/>
                  </a:ext>
                </a:extLst>
              </p:cNvPr>
              <p:cNvSpPr/>
              <p:nvPr/>
            </p:nvSpPr>
            <p:spPr>
              <a:xfrm>
                <a:off x="4898075" y="2772075"/>
                <a:ext cx="10175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267" extrusionOk="0">
                    <a:moveTo>
                      <a:pt x="203" y="0"/>
                    </a:moveTo>
                    <a:cubicBezTo>
                      <a:pt x="90" y="0"/>
                      <a:pt x="1" y="91"/>
                      <a:pt x="1" y="203"/>
                    </a:cubicBezTo>
                    <a:lnTo>
                      <a:pt x="1" y="3063"/>
                    </a:lnTo>
                    <a:cubicBezTo>
                      <a:pt x="1" y="3175"/>
                      <a:pt x="90" y="3266"/>
                      <a:pt x="203" y="3266"/>
                    </a:cubicBezTo>
                    <a:cubicBezTo>
                      <a:pt x="315" y="3266"/>
                      <a:pt x="406" y="3175"/>
                      <a:pt x="406" y="3063"/>
                    </a:cubicBezTo>
                    <a:lnTo>
                      <a:pt x="406" y="203"/>
                    </a:lnTo>
                    <a:cubicBezTo>
                      <a:pt x="406" y="91"/>
                      <a:pt x="315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34;p43">
                <a:extLst>
                  <a:ext uri="{FF2B5EF4-FFF2-40B4-BE49-F238E27FC236}">
                    <a16:creationId xmlns:a16="http://schemas.microsoft.com/office/drawing/2014/main" id="{E88A99FD-CDBF-3EAF-E523-6B658359C156}"/>
                  </a:ext>
                </a:extLst>
              </p:cNvPr>
              <p:cNvSpPr/>
              <p:nvPr/>
            </p:nvSpPr>
            <p:spPr>
              <a:xfrm>
                <a:off x="4841150" y="2796475"/>
                <a:ext cx="475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313" extrusionOk="0">
                    <a:moveTo>
                      <a:pt x="497" y="1"/>
                    </a:moveTo>
                    <a:cubicBezTo>
                      <a:pt x="430" y="1"/>
                      <a:pt x="364" y="35"/>
                      <a:pt x="325" y="95"/>
                    </a:cubicBezTo>
                    <a:lnTo>
                      <a:pt x="42" y="550"/>
                    </a:lnTo>
                    <a:cubicBezTo>
                      <a:pt x="2" y="615"/>
                      <a:pt x="0" y="698"/>
                      <a:pt x="42" y="764"/>
                    </a:cubicBezTo>
                    <a:lnTo>
                      <a:pt x="325" y="1217"/>
                    </a:lnTo>
                    <a:cubicBezTo>
                      <a:pt x="364" y="1279"/>
                      <a:pt x="430" y="1313"/>
                      <a:pt x="497" y="1313"/>
                    </a:cubicBezTo>
                    <a:cubicBezTo>
                      <a:pt x="534" y="1313"/>
                      <a:pt x="572" y="1303"/>
                      <a:pt x="606" y="1282"/>
                    </a:cubicBezTo>
                    <a:cubicBezTo>
                      <a:pt x="700" y="1224"/>
                      <a:pt x="729" y="1099"/>
                      <a:pt x="669" y="1003"/>
                    </a:cubicBezTo>
                    <a:lnTo>
                      <a:pt x="580" y="860"/>
                    </a:lnTo>
                    <a:lnTo>
                      <a:pt x="1321" y="860"/>
                    </a:lnTo>
                    <a:lnTo>
                      <a:pt x="1232" y="1003"/>
                    </a:lnTo>
                    <a:cubicBezTo>
                      <a:pt x="1172" y="1099"/>
                      <a:pt x="1201" y="1224"/>
                      <a:pt x="1296" y="1282"/>
                    </a:cubicBezTo>
                    <a:cubicBezTo>
                      <a:pt x="1330" y="1303"/>
                      <a:pt x="1367" y="1313"/>
                      <a:pt x="1404" y="1313"/>
                    </a:cubicBezTo>
                    <a:cubicBezTo>
                      <a:pt x="1471" y="1313"/>
                      <a:pt x="1537" y="1279"/>
                      <a:pt x="1576" y="1217"/>
                    </a:cubicBezTo>
                    <a:lnTo>
                      <a:pt x="1859" y="764"/>
                    </a:lnTo>
                    <a:cubicBezTo>
                      <a:pt x="1899" y="699"/>
                      <a:pt x="1899" y="615"/>
                      <a:pt x="1859" y="550"/>
                    </a:cubicBezTo>
                    <a:lnTo>
                      <a:pt x="1576" y="95"/>
                    </a:lnTo>
                    <a:cubicBezTo>
                      <a:pt x="1537" y="35"/>
                      <a:pt x="1472" y="1"/>
                      <a:pt x="1404" y="1"/>
                    </a:cubicBezTo>
                    <a:cubicBezTo>
                      <a:pt x="1367" y="1"/>
                      <a:pt x="1329" y="11"/>
                      <a:pt x="1296" y="32"/>
                    </a:cubicBezTo>
                    <a:cubicBezTo>
                      <a:pt x="1201" y="91"/>
                      <a:pt x="1172" y="216"/>
                      <a:pt x="1232" y="311"/>
                    </a:cubicBezTo>
                    <a:lnTo>
                      <a:pt x="1321" y="454"/>
                    </a:lnTo>
                    <a:lnTo>
                      <a:pt x="580" y="454"/>
                    </a:lnTo>
                    <a:lnTo>
                      <a:pt x="669" y="311"/>
                    </a:lnTo>
                    <a:cubicBezTo>
                      <a:pt x="729" y="216"/>
                      <a:pt x="700" y="91"/>
                      <a:pt x="606" y="32"/>
                    </a:cubicBezTo>
                    <a:cubicBezTo>
                      <a:pt x="572" y="11"/>
                      <a:pt x="534" y="1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35;p43">
                <a:extLst>
                  <a:ext uri="{FF2B5EF4-FFF2-40B4-BE49-F238E27FC236}">
                    <a16:creationId xmlns:a16="http://schemas.microsoft.com/office/drawing/2014/main" id="{EA2542F1-CFD5-EC15-3E5A-2FB510DBFD1D}"/>
                  </a:ext>
                </a:extLst>
              </p:cNvPr>
              <p:cNvSpPr/>
              <p:nvPr/>
            </p:nvSpPr>
            <p:spPr>
              <a:xfrm>
                <a:off x="4687050" y="2733750"/>
                <a:ext cx="130450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6332" extrusionOk="0">
                    <a:moveTo>
                      <a:pt x="2606" y="1"/>
                    </a:moveTo>
                    <a:cubicBezTo>
                      <a:pt x="2319" y="1"/>
                      <a:pt x="2052" y="139"/>
                      <a:pt x="1893" y="371"/>
                    </a:cubicBezTo>
                    <a:cubicBezTo>
                      <a:pt x="1843" y="444"/>
                      <a:pt x="1806" y="517"/>
                      <a:pt x="1781" y="592"/>
                    </a:cubicBezTo>
                    <a:lnTo>
                      <a:pt x="1608" y="1116"/>
                    </a:lnTo>
                    <a:cubicBezTo>
                      <a:pt x="1572" y="1223"/>
                      <a:pt x="1630" y="1337"/>
                      <a:pt x="1736" y="1372"/>
                    </a:cubicBezTo>
                    <a:cubicBezTo>
                      <a:pt x="1757" y="1379"/>
                      <a:pt x="1779" y="1383"/>
                      <a:pt x="1800" y="1383"/>
                    </a:cubicBezTo>
                    <a:cubicBezTo>
                      <a:pt x="1886" y="1383"/>
                      <a:pt x="1965" y="1328"/>
                      <a:pt x="1992" y="1243"/>
                    </a:cubicBezTo>
                    <a:lnTo>
                      <a:pt x="2166" y="718"/>
                    </a:lnTo>
                    <a:cubicBezTo>
                      <a:pt x="2179" y="681"/>
                      <a:pt x="2199" y="642"/>
                      <a:pt x="2228" y="601"/>
                    </a:cubicBezTo>
                    <a:cubicBezTo>
                      <a:pt x="2311" y="480"/>
                      <a:pt x="2452" y="407"/>
                      <a:pt x="2608" y="407"/>
                    </a:cubicBezTo>
                    <a:cubicBezTo>
                      <a:pt x="2794" y="407"/>
                      <a:pt x="2963" y="517"/>
                      <a:pt x="3036" y="691"/>
                    </a:cubicBezTo>
                    <a:cubicBezTo>
                      <a:pt x="3099" y="876"/>
                      <a:pt x="4575" y="5325"/>
                      <a:pt x="4775" y="5926"/>
                    </a:cubicBezTo>
                    <a:lnTo>
                      <a:pt x="4013" y="5926"/>
                    </a:lnTo>
                    <a:lnTo>
                      <a:pt x="3671" y="4890"/>
                    </a:lnTo>
                    <a:cubicBezTo>
                      <a:pt x="3643" y="4806"/>
                      <a:pt x="3567" y="4750"/>
                      <a:pt x="3479" y="4750"/>
                    </a:cubicBezTo>
                    <a:lnTo>
                      <a:pt x="1723" y="4750"/>
                    </a:lnTo>
                    <a:cubicBezTo>
                      <a:pt x="1635" y="4750"/>
                      <a:pt x="1559" y="4806"/>
                      <a:pt x="1531" y="4888"/>
                    </a:cubicBezTo>
                    <a:lnTo>
                      <a:pt x="1184" y="5926"/>
                    </a:lnTo>
                    <a:lnTo>
                      <a:pt x="444" y="5926"/>
                    </a:lnTo>
                    <a:lnTo>
                      <a:pt x="1695" y="2142"/>
                    </a:lnTo>
                    <a:cubicBezTo>
                      <a:pt x="1731" y="2036"/>
                      <a:pt x="1673" y="1921"/>
                      <a:pt x="1567" y="1885"/>
                    </a:cubicBezTo>
                    <a:cubicBezTo>
                      <a:pt x="1546" y="1879"/>
                      <a:pt x="1525" y="1875"/>
                      <a:pt x="1504" y="1875"/>
                    </a:cubicBezTo>
                    <a:cubicBezTo>
                      <a:pt x="1418" y="1875"/>
                      <a:pt x="1338" y="1929"/>
                      <a:pt x="1311" y="2015"/>
                    </a:cubicBezTo>
                    <a:lnTo>
                      <a:pt x="36" y="5866"/>
                    </a:lnTo>
                    <a:cubicBezTo>
                      <a:pt x="1" y="5973"/>
                      <a:pt x="20" y="6093"/>
                      <a:pt x="87" y="6184"/>
                    </a:cubicBezTo>
                    <a:cubicBezTo>
                      <a:pt x="153" y="6276"/>
                      <a:pt x="260" y="6331"/>
                      <a:pt x="374" y="6331"/>
                    </a:cubicBezTo>
                    <a:lnTo>
                      <a:pt x="1226" y="6331"/>
                    </a:lnTo>
                    <a:cubicBezTo>
                      <a:pt x="1376" y="6331"/>
                      <a:pt x="1509" y="6236"/>
                      <a:pt x="1557" y="6093"/>
                    </a:cubicBezTo>
                    <a:lnTo>
                      <a:pt x="1869" y="5156"/>
                    </a:lnTo>
                    <a:lnTo>
                      <a:pt x="3332" y="5156"/>
                    </a:lnTo>
                    <a:lnTo>
                      <a:pt x="3642" y="6093"/>
                    </a:lnTo>
                    <a:cubicBezTo>
                      <a:pt x="3689" y="6236"/>
                      <a:pt x="3822" y="6331"/>
                      <a:pt x="3973" y="6331"/>
                    </a:cubicBezTo>
                    <a:lnTo>
                      <a:pt x="4844" y="6331"/>
                    </a:lnTo>
                    <a:cubicBezTo>
                      <a:pt x="4958" y="6331"/>
                      <a:pt x="5067" y="6276"/>
                      <a:pt x="5133" y="6184"/>
                    </a:cubicBezTo>
                    <a:cubicBezTo>
                      <a:pt x="5200" y="6093"/>
                      <a:pt x="5218" y="5973"/>
                      <a:pt x="5182" y="5864"/>
                    </a:cubicBezTo>
                    <a:cubicBezTo>
                      <a:pt x="3422" y="561"/>
                      <a:pt x="3418" y="549"/>
                      <a:pt x="3414" y="541"/>
                    </a:cubicBezTo>
                    <a:cubicBezTo>
                      <a:pt x="3280" y="213"/>
                      <a:pt x="2961" y="1"/>
                      <a:pt x="2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36;p43">
                <a:extLst>
                  <a:ext uri="{FF2B5EF4-FFF2-40B4-BE49-F238E27FC236}">
                    <a16:creationId xmlns:a16="http://schemas.microsoft.com/office/drawing/2014/main" id="{F93659EC-0881-E97B-4E5D-DDA3D0F4C67E}"/>
                  </a:ext>
                </a:extLst>
              </p:cNvPr>
              <p:cNvSpPr/>
              <p:nvPr/>
            </p:nvSpPr>
            <p:spPr>
              <a:xfrm>
                <a:off x="4922225" y="2733675"/>
                <a:ext cx="111625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6338" extrusionOk="0">
                    <a:moveTo>
                      <a:pt x="765" y="0"/>
                    </a:moveTo>
                    <a:cubicBezTo>
                      <a:pt x="343" y="0"/>
                      <a:pt x="0" y="343"/>
                      <a:pt x="0" y="765"/>
                    </a:cubicBezTo>
                    <a:lnTo>
                      <a:pt x="0" y="5573"/>
                    </a:lnTo>
                    <a:cubicBezTo>
                      <a:pt x="0" y="5774"/>
                      <a:pt x="83" y="5972"/>
                      <a:pt x="226" y="6115"/>
                    </a:cubicBezTo>
                    <a:cubicBezTo>
                      <a:pt x="371" y="6258"/>
                      <a:pt x="562" y="6338"/>
                      <a:pt x="765" y="6338"/>
                    </a:cubicBezTo>
                    <a:cubicBezTo>
                      <a:pt x="765" y="6338"/>
                      <a:pt x="2090" y="6331"/>
                      <a:pt x="2406" y="6331"/>
                    </a:cubicBezTo>
                    <a:cubicBezTo>
                      <a:pt x="2849" y="6331"/>
                      <a:pt x="3273" y="6192"/>
                      <a:pt x="3630" y="5927"/>
                    </a:cubicBezTo>
                    <a:cubicBezTo>
                      <a:pt x="3721" y="5860"/>
                      <a:pt x="3739" y="5732"/>
                      <a:pt x="3672" y="5643"/>
                    </a:cubicBezTo>
                    <a:cubicBezTo>
                      <a:pt x="3633" y="5589"/>
                      <a:pt x="3571" y="5561"/>
                      <a:pt x="3509" y="5561"/>
                    </a:cubicBezTo>
                    <a:cubicBezTo>
                      <a:pt x="3467" y="5561"/>
                      <a:pt x="3424" y="5574"/>
                      <a:pt x="3388" y="5601"/>
                    </a:cubicBezTo>
                    <a:cubicBezTo>
                      <a:pt x="3102" y="5813"/>
                      <a:pt x="2762" y="5925"/>
                      <a:pt x="2406" y="5925"/>
                    </a:cubicBezTo>
                    <a:cubicBezTo>
                      <a:pt x="2088" y="5925"/>
                      <a:pt x="765" y="5932"/>
                      <a:pt x="765" y="5932"/>
                    </a:cubicBezTo>
                    <a:cubicBezTo>
                      <a:pt x="669" y="5932"/>
                      <a:pt x="580" y="5894"/>
                      <a:pt x="512" y="5826"/>
                    </a:cubicBezTo>
                    <a:cubicBezTo>
                      <a:pt x="445" y="5760"/>
                      <a:pt x="406" y="5667"/>
                      <a:pt x="406" y="5573"/>
                    </a:cubicBezTo>
                    <a:lnTo>
                      <a:pt x="406" y="765"/>
                    </a:lnTo>
                    <a:cubicBezTo>
                      <a:pt x="406" y="567"/>
                      <a:pt x="567" y="406"/>
                      <a:pt x="765" y="406"/>
                    </a:cubicBezTo>
                    <a:lnTo>
                      <a:pt x="2161" y="406"/>
                    </a:lnTo>
                    <a:cubicBezTo>
                      <a:pt x="2969" y="406"/>
                      <a:pt x="3627" y="1064"/>
                      <a:pt x="3627" y="1872"/>
                    </a:cubicBezTo>
                    <a:cubicBezTo>
                      <a:pt x="3627" y="2166"/>
                      <a:pt x="3539" y="2450"/>
                      <a:pt x="3374" y="2693"/>
                    </a:cubicBezTo>
                    <a:cubicBezTo>
                      <a:pt x="3312" y="2781"/>
                      <a:pt x="3331" y="2901"/>
                      <a:pt x="3416" y="2968"/>
                    </a:cubicBezTo>
                    <a:cubicBezTo>
                      <a:pt x="3823" y="3284"/>
                      <a:pt x="4059" y="3760"/>
                      <a:pt x="4059" y="4273"/>
                    </a:cubicBezTo>
                    <a:cubicBezTo>
                      <a:pt x="4059" y="4508"/>
                      <a:pt x="4010" y="4735"/>
                      <a:pt x="3912" y="4950"/>
                    </a:cubicBezTo>
                    <a:cubicBezTo>
                      <a:pt x="3867" y="5052"/>
                      <a:pt x="3912" y="5172"/>
                      <a:pt x="4015" y="5218"/>
                    </a:cubicBezTo>
                    <a:cubicBezTo>
                      <a:pt x="4042" y="5230"/>
                      <a:pt x="4070" y="5235"/>
                      <a:pt x="4097" y="5235"/>
                    </a:cubicBezTo>
                    <a:cubicBezTo>
                      <a:pt x="4175" y="5235"/>
                      <a:pt x="4249" y="5191"/>
                      <a:pt x="4283" y="5115"/>
                    </a:cubicBezTo>
                    <a:cubicBezTo>
                      <a:pt x="4403" y="4851"/>
                      <a:pt x="4464" y="4567"/>
                      <a:pt x="4464" y="4273"/>
                    </a:cubicBezTo>
                    <a:cubicBezTo>
                      <a:pt x="4464" y="3695"/>
                      <a:pt x="4226" y="3154"/>
                      <a:pt x="3804" y="2765"/>
                    </a:cubicBezTo>
                    <a:cubicBezTo>
                      <a:pt x="3953" y="2492"/>
                      <a:pt x="4033" y="2185"/>
                      <a:pt x="4033" y="1872"/>
                    </a:cubicBezTo>
                    <a:cubicBezTo>
                      <a:pt x="4033" y="840"/>
                      <a:pt x="3193" y="0"/>
                      <a:pt x="2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7787-711D-358A-8626-3449298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Predictive Coding (LPC)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9EA29-A333-5EE7-FF3D-D6C569B8F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Challenges</a:t>
            </a:r>
          </a:p>
          <a:p>
            <a:pPr marL="1397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Performance can degrade in noisy environments or with rapidly changing speech characteristics.</a:t>
            </a:r>
          </a:p>
          <a:p>
            <a:pPr marL="1397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Fine-tuning LPC parameters for optimal speech synthesis may require expertise.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AC60C5-0327-8439-B61B-2F7C3597B5A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Advantages</a:t>
            </a:r>
          </a:p>
          <a:p>
            <a:pPr marL="1397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 compact representation of speech signals, making it suitable for compression and transmission.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Low computational complexity.</a:t>
            </a:r>
            <a:endParaRPr lang="en-IN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70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46"/>
          <p:cNvSpPr txBox="1">
            <a:spLocks noGrp="1"/>
          </p:cNvSpPr>
          <p:nvPr>
            <p:ph type="title"/>
          </p:nvPr>
        </p:nvSpPr>
        <p:spPr>
          <a:xfrm>
            <a:off x="4091048" y="1723350"/>
            <a:ext cx="3869317" cy="16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Synthesis of Intonation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38B9D7-3E86-7D07-2E7C-209D51B8311D}"/>
              </a:ext>
            </a:extLst>
          </p:cNvPr>
          <p:cNvGrpSpPr/>
          <p:nvPr/>
        </p:nvGrpSpPr>
        <p:grpSpPr>
          <a:xfrm flipH="1">
            <a:off x="598273" y="1836920"/>
            <a:ext cx="3869318" cy="1363480"/>
            <a:chOff x="4414135" y="2591472"/>
            <a:chExt cx="4157590" cy="1469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F4957-93B6-B380-1C58-501D2AAD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5925" y="2591472"/>
              <a:ext cx="1955800" cy="146966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3D1B6-2FB7-1A65-82F5-3154C23E8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656"/>
            <a:stretch/>
          </p:blipFill>
          <p:spPr>
            <a:xfrm>
              <a:off x="5516104" y="2591472"/>
              <a:ext cx="1101969" cy="14696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7B17D8-526C-2752-6218-927468727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656"/>
            <a:stretch/>
          </p:blipFill>
          <p:spPr>
            <a:xfrm>
              <a:off x="4414135" y="2591472"/>
              <a:ext cx="1101969" cy="1469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9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Intonation</a:t>
            </a:r>
            <a:endParaRPr dirty="0"/>
          </a:p>
        </p:txBody>
      </p:sp>
      <p:sp>
        <p:nvSpPr>
          <p:cNvPr id="1519" name="Google Shape;1519;p39"/>
          <p:cNvSpPr txBox="1">
            <a:spLocks noGrp="1"/>
          </p:cNvSpPr>
          <p:nvPr>
            <p:ph type="subTitle" idx="1"/>
          </p:nvPr>
        </p:nvSpPr>
        <p:spPr>
          <a:xfrm>
            <a:off x="716550" y="1596296"/>
            <a:ext cx="7710900" cy="937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The synthesis of intonation refers to the process of generating the pitch contour or melody of speech. Intonation conveys linguistic and emotional information and plays a crucial role in speech perception and comprehension.</a:t>
            </a:r>
          </a:p>
        </p:txBody>
      </p:sp>
      <p:sp>
        <p:nvSpPr>
          <p:cNvPr id="2" name="Google Shape;1519;p39">
            <a:extLst>
              <a:ext uri="{FF2B5EF4-FFF2-40B4-BE49-F238E27FC236}">
                <a16:creationId xmlns:a16="http://schemas.microsoft.com/office/drawing/2014/main" id="{AE27DA0B-89E4-5549-C9C0-B06F122A4764}"/>
              </a:ext>
            </a:extLst>
          </p:cNvPr>
          <p:cNvSpPr txBox="1">
            <a:spLocks/>
          </p:cNvSpPr>
          <p:nvPr/>
        </p:nvSpPr>
        <p:spPr>
          <a:xfrm>
            <a:off x="716550" y="2487250"/>
            <a:ext cx="7710900" cy="213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Prosodic synthesis techniques, such as pitch contour modelling and prosody prediction.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Statistical models, rule-based systems, and machine learning approaches can be employed to generate intonation patterns based on linguistic and contextual factors.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Concatenative synthesis methods combine pre-recorded speech segments with varying intonation patterns to create natural-sounding speech.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5717488" y="1782700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1"/>
          <p:cNvSpPr/>
          <p:nvPr/>
        </p:nvSpPr>
        <p:spPr>
          <a:xfrm>
            <a:off x="2375312" y="1782700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41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Considerations</a:t>
            </a:r>
            <a:endParaRPr dirty="0"/>
          </a:p>
        </p:txBody>
      </p:sp>
      <p:sp>
        <p:nvSpPr>
          <p:cNvPr id="1589" name="Google Shape;1589;p41"/>
          <p:cNvSpPr txBox="1">
            <a:spLocks noGrp="1"/>
          </p:cNvSpPr>
          <p:nvPr>
            <p:ph type="subTitle" idx="1"/>
          </p:nvPr>
        </p:nvSpPr>
        <p:spPr>
          <a:xfrm>
            <a:off x="4926719" y="2974201"/>
            <a:ext cx="2640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Contextual factors, such as sentence structure, discourse type, and speaker characteristics, influence intonation and must be considered in synthesis.</a:t>
            </a:r>
            <a:endParaRPr dirty="0"/>
          </a:p>
        </p:txBody>
      </p:sp>
      <p:sp>
        <p:nvSpPr>
          <p:cNvPr id="1590" name="Google Shape;1590;p41"/>
          <p:cNvSpPr txBox="1">
            <a:spLocks noGrp="1"/>
          </p:cNvSpPr>
          <p:nvPr>
            <p:ph type="subTitle" idx="2"/>
          </p:nvPr>
        </p:nvSpPr>
        <p:spPr>
          <a:xfrm>
            <a:off x="1588274" y="3014410"/>
            <a:ext cx="26400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Synthesizing natural intonation involves capturing nuances such as pitch variation, stress patterns, and rhythmic elements.</a:t>
            </a:r>
          </a:p>
        </p:txBody>
      </p:sp>
      <p:cxnSp>
        <p:nvCxnSpPr>
          <p:cNvPr id="1593" name="Google Shape;1593;p41"/>
          <p:cNvCxnSpPr/>
          <p:nvPr/>
        </p:nvCxnSpPr>
        <p:spPr>
          <a:xfrm>
            <a:off x="550925" y="1586950"/>
            <a:ext cx="802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4" name="Google Shape;1594;p41"/>
          <p:cNvGrpSpPr/>
          <p:nvPr/>
        </p:nvGrpSpPr>
        <p:grpSpPr>
          <a:xfrm rot="1653905" flipH="1">
            <a:off x="20706" y="3015992"/>
            <a:ext cx="1356384" cy="1525980"/>
            <a:chOff x="4963314" y="1605704"/>
            <a:chExt cx="2035921" cy="2290019"/>
          </a:xfrm>
        </p:grpSpPr>
        <p:sp>
          <p:nvSpPr>
            <p:cNvPr id="1595" name="Google Shape;1595;p41"/>
            <p:cNvSpPr/>
            <p:nvPr/>
          </p:nvSpPr>
          <p:spPr>
            <a:xfrm>
              <a:off x="5406621" y="1605704"/>
              <a:ext cx="389119" cy="959015"/>
            </a:xfrm>
            <a:custGeom>
              <a:avLst/>
              <a:gdLst/>
              <a:ahLst/>
              <a:cxnLst/>
              <a:rect l="l" t="t" r="r" b="b"/>
              <a:pathLst>
                <a:path w="5435" h="13395" extrusionOk="0">
                  <a:moveTo>
                    <a:pt x="3601" y="0"/>
                  </a:moveTo>
                  <a:cubicBezTo>
                    <a:pt x="3231" y="0"/>
                    <a:pt x="3091" y="3602"/>
                    <a:pt x="3091" y="3602"/>
                  </a:cubicBezTo>
                  <a:cubicBezTo>
                    <a:pt x="3091" y="3602"/>
                    <a:pt x="2373" y="590"/>
                    <a:pt x="1965" y="590"/>
                  </a:cubicBezTo>
                  <a:cubicBezTo>
                    <a:pt x="1960" y="590"/>
                    <a:pt x="1956" y="590"/>
                    <a:pt x="1952" y="591"/>
                  </a:cubicBezTo>
                  <a:cubicBezTo>
                    <a:pt x="1559" y="669"/>
                    <a:pt x="2567" y="3825"/>
                    <a:pt x="2567" y="3825"/>
                  </a:cubicBezTo>
                  <a:cubicBezTo>
                    <a:pt x="2567" y="3825"/>
                    <a:pt x="724" y="2498"/>
                    <a:pt x="240" y="2498"/>
                  </a:cubicBezTo>
                  <a:cubicBezTo>
                    <a:pt x="184" y="2498"/>
                    <a:pt x="147" y="2515"/>
                    <a:pt x="132" y="2555"/>
                  </a:cubicBezTo>
                  <a:cubicBezTo>
                    <a:pt x="1" y="2921"/>
                    <a:pt x="2475" y="4466"/>
                    <a:pt x="2475" y="4466"/>
                  </a:cubicBezTo>
                  <a:lnTo>
                    <a:pt x="1637" y="13395"/>
                  </a:lnTo>
                  <a:lnTo>
                    <a:pt x="3156" y="4924"/>
                  </a:lnTo>
                  <a:cubicBezTo>
                    <a:pt x="3156" y="4924"/>
                    <a:pt x="5225" y="4178"/>
                    <a:pt x="4963" y="3877"/>
                  </a:cubicBezTo>
                  <a:cubicBezTo>
                    <a:pt x="4911" y="3818"/>
                    <a:pt x="4826" y="3794"/>
                    <a:pt x="4722" y="3794"/>
                  </a:cubicBezTo>
                  <a:cubicBezTo>
                    <a:pt x="4297" y="3794"/>
                    <a:pt x="3562" y="4191"/>
                    <a:pt x="3562" y="4191"/>
                  </a:cubicBezTo>
                  <a:cubicBezTo>
                    <a:pt x="3562" y="4191"/>
                    <a:pt x="5434" y="1023"/>
                    <a:pt x="5015" y="918"/>
                  </a:cubicBezTo>
                  <a:cubicBezTo>
                    <a:pt x="5007" y="916"/>
                    <a:pt x="4998" y="915"/>
                    <a:pt x="4989" y="915"/>
                  </a:cubicBezTo>
                  <a:cubicBezTo>
                    <a:pt x="4551" y="915"/>
                    <a:pt x="3457" y="3694"/>
                    <a:pt x="3457" y="3694"/>
                  </a:cubicBezTo>
                  <a:cubicBezTo>
                    <a:pt x="3457" y="3694"/>
                    <a:pt x="3994" y="106"/>
                    <a:pt x="3614" y="2"/>
                  </a:cubicBezTo>
                  <a:cubicBezTo>
                    <a:pt x="3610" y="1"/>
                    <a:pt x="3605" y="0"/>
                    <a:pt x="3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6143389" y="2504414"/>
              <a:ext cx="855847" cy="555219"/>
            </a:xfrm>
            <a:custGeom>
              <a:avLst/>
              <a:gdLst/>
              <a:ahLst/>
              <a:cxnLst/>
              <a:rect l="l" t="t" r="r" b="b"/>
              <a:pathLst>
                <a:path w="11954" h="7755" extrusionOk="0">
                  <a:moveTo>
                    <a:pt x="10307" y="0"/>
                  </a:moveTo>
                  <a:cubicBezTo>
                    <a:pt x="9867" y="0"/>
                    <a:pt x="7843" y="2583"/>
                    <a:pt x="7843" y="2583"/>
                  </a:cubicBezTo>
                  <a:cubicBezTo>
                    <a:pt x="7843" y="2583"/>
                    <a:pt x="8000" y="1287"/>
                    <a:pt x="7620" y="1156"/>
                  </a:cubicBezTo>
                  <a:cubicBezTo>
                    <a:pt x="7609" y="1152"/>
                    <a:pt x="7599" y="1151"/>
                    <a:pt x="7589" y="1151"/>
                  </a:cubicBezTo>
                  <a:cubicBezTo>
                    <a:pt x="7257" y="1151"/>
                    <a:pt x="7319" y="3225"/>
                    <a:pt x="7319" y="3225"/>
                  </a:cubicBezTo>
                  <a:lnTo>
                    <a:pt x="0" y="7755"/>
                  </a:lnTo>
                  <a:lnTo>
                    <a:pt x="0" y="7755"/>
                  </a:lnTo>
                  <a:lnTo>
                    <a:pt x="7987" y="3696"/>
                  </a:lnTo>
                  <a:cubicBezTo>
                    <a:pt x="7987" y="3696"/>
                    <a:pt x="10011" y="5192"/>
                    <a:pt x="10537" y="5192"/>
                  </a:cubicBezTo>
                  <a:cubicBezTo>
                    <a:pt x="10578" y="5192"/>
                    <a:pt x="10610" y="5182"/>
                    <a:pt x="10631" y="5162"/>
                  </a:cubicBezTo>
                  <a:cubicBezTo>
                    <a:pt x="10932" y="4901"/>
                    <a:pt x="8550" y="3369"/>
                    <a:pt x="8550" y="3369"/>
                  </a:cubicBezTo>
                  <a:cubicBezTo>
                    <a:pt x="8550" y="3369"/>
                    <a:pt x="11875" y="3159"/>
                    <a:pt x="11783" y="2753"/>
                  </a:cubicBezTo>
                  <a:cubicBezTo>
                    <a:pt x="11759" y="2629"/>
                    <a:pt x="11448" y="2586"/>
                    <a:pt x="11028" y="2586"/>
                  </a:cubicBezTo>
                  <a:cubicBezTo>
                    <a:pt x="10079" y="2586"/>
                    <a:pt x="8576" y="2806"/>
                    <a:pt x="8576" y="2806"/>
                  </a:cubicBezTo>
                  <a:cubicBezTo>
                    <a:pt x="8576" y="2806"/>
                    <a:pt x="11954" y="1313"/>
                    <a:pt x="11718" y="999"/>
                  </a:cubicBezTo>
                  <a:cubicBezTo>
                    <a:pt x="11700" y="972"/>
                    <a:pt x="11661" y="960"/>
                    <a:pt x="11606" y="960"/>
                  </a:cubicBezTo>
                  <a:cubicBezTo>
                    <a:pt x="10996" y="960"/>
                    <a:pt x="8340" y="2492"/>
                    <a:pt x="8340" y="2492"/>
                  </a:cubicBezTo>
                  <a:cubicBezTo>
                    <a:pt x="8340" y="2492"/>
                    <a:pt x="10618" y="384"/>
                    <a:pt x="10369" y="30"/>
                  </a:cubicBezTo>
                  <a:cubicBezTo>
                    <a:pt x="10355" y="10"/>
                    <a:pt x="10334" y="0"/>
                    <a:pt x="10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5666290" y="2125041"/>
              <a:ext cx="759337" cy="731200"/>
            </a:xfrm>
            <a:custGeom>
              <a:avLst/>
              <a:gdLst/>
              <a:ahLst/>
              <a:cxnLst/>
              <a:rect l="l" t="t" r="r" b="b"/>
              <a:pathLst>
                <a:path w="10606" h="10213" extrusionOk="0">
                  <a:moveTo>
                    <a:pt x="9466" y="1"/>
                  </a:moveTo>
                  <a:cubicBezTo>
                    <a:pt x="7927" y="1055"/>
                    <a:pt x="5619" y="2251"/>
                    <a:pt x="2963" y="2251"/>
                  </a:cubicBezTo>
                  <a:cubicBezTo>
                    <a:pt x="2388" y="2251"/>
                    <a:pt x="1796" y="2195"/>
                    <a:pt x="1192" y="2069"/>
                  </a:cubicBezTo>
                  <a:lnTo>
                    <a:pt x="681" y="2920"/>
                  </a:lnTo>
                  <a:lnTo>
                    <a:pt x="1" y="5892"/>
                  </a:lnTo>
                  <a:lnTo>
                    <a:pt x="7764" y="10213"/>
                  </a:lnTo>
                  <a:lnTo>
                    <a:pt x="10029" y="8799"/>
                  </a:lnTo>
                  <a:lnTo>
                    <a:pt x="10605" y="8170"/>
                  </a:lnTo>
                  <a:cubicBezTo>
                    <a:pt x="10605" y="8170"/>
                    <a:pt x="9113" y="5107"/>
                    <a:pt x="10422" y="1807"/>
                  </a:cubicBezTo>
                  <a:lnTo>
                    <a:pt x="10487" y="53"/>
                  </a:lnTo>
                  <a:lnTo>
                    <a:pt x="9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4963314" y="2334093"/>
              <a:ext cx="1421089" cy="1561630"/>
            </a:xfrm>
            <a:custGeom>
              <a:avLst/>
              <a:gdLst/>
              <a:ahLst/>
              <a:cxnLst/>
              <a:rect l="l" t="t" r="r" b="b"/>
              <a:pathLst>
                <a:path w="19849" h="21812" extrusionOk="0">
                  <a:moveTo>
                    <a:pt x="10500" y="0"/>
                  </a:moveTo>
                  <a:lnTo>
                    <a:pt x="0" y="17491"/>
                  </a:lnTo>
                  <a:lnTo>
                    <a:pt x="5041" y="21812"/>
                  </a:lnTo>
                  <a:lnTo>
                    <a:pt x="19848" y="5879"/>
                  </a:lnTo>
                  <a:lnTo>
                    <a:pt x="19848" y="5879"/>
                  </a:lnTo>
                  <a:cubicBezTo>
                    <a:pt x="19712" y="5896"/>
                    <a:pt x="19582" y="5904"/>
                    <a:pt x="19458" y="5904"/>
                  </a:cubicBezTo>
                  <a:cubicBezTo>
                    <a:pt x="17094" y="5904"/>
                    <a:pt x="17046" y="2959"/>
                    <a:pt x="17046" y="2959"/>
                  </a:cubicBezTo>
                  <a:cubicBezTo>
                    <a:pt x="16205" y="3551"/>
                    <a:pt x="15550" y="3783"/>
                    <a:pt x="15040" y="3783"/>
                  </a:cubicBezTo>
                  <a:cubicBezTo>
                    <a:pt x="13218" y="3783"/>
                    <a:pt x="13250" y="825"/>
                    <a:pt x="13250" y="825"/>
                  </a:cubicBezTo>
                  <a:lnTo>
                    <a:pt x="13250" y="825"/>
                  </a:lnTo>
                  <a:cubicBezTo>
                    <a:pt x="12652" y="1271"/>
                    <a:pt x="12178" y="1447"/>
                    <a:pt x="11803" y="1447"/>
                  </a:cubicBezTo>
                  <a:cubicBezTo>
                    <a:pt x="11013" y="1447"/>
                    <a:pt x="10660" y="666"/>
                    <a:pt x="10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5867826" y="2750265"/>
              <a:ext cx="60999" cy="110686"/>
            </a:xfrm>
            <a:custGeom>
              <a:avLst/>
              <a:gdLst/>
              <a:ahLst/>
              <a:cxnLst/>
              <a:rect l="l" t="t" r="r" b="b"/>
              <a:pathLst>
                <a:path w="852" h="1546" extrusionOk="0">
                  <a:moveTo>
                    <a:pt x="210" y="0"/>
                  </a:moveTo>
                  <a:lnTo>
                    <a:pt x="0" y="380"/>
                  </a:lnTo>
                  <a:cubicBezTo>
                    <a:pt x="0" y="380"/>
                    <a:pt x="511" y="655"/>
                    <a:pt x="550" y="1545"/>
                  </a:cubicBezTo>
                  <a:cubicBezTo>
                    <a:pt x="550" y="1545"/>
                    <a:pt x="851" y="524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627844" y="2802743"/>
              <a:ext cx="256883" cy="285020"/>
            </a:xfrm>
            <a:custGeom>
              <a:avLst/>
              <a:gdLst/>
              <a:ahLst/>
              <a:cxnLst/>
              <a:rect l="l" t="t" r="r" b="b"/>
              <a:pathLst>
                <a:path w="3588" h="3981" extrusionOk="0">
                  <a:moveTo>
                    <a:pt x="3588" y="0"/>
                  </a:moveTo>
                  <a:lnTo>
                    <a:pt x="2750" y="419"/>
                  </a:lnTo>
                  <a:lnTo>
                    <a:pt x="2200" y="419"/>
                  </a:lnTo>
                  <a:lnTo>
                    <a:pt x="1847" y="301"/>
                  </a:lnTo>
                  <a:lnTo>
                    <a:pt x="1" y="3784"/>
                  </a:lnTo>
                  <a:lnTo>
                    <a:pt x="263" y="3980"/>
                  </a:lnTo>
                  <a:lnTo>
                    <a:pt x="852" y="3863"/>
                  </a:lnTo>
                  <a:lnTo>
                    <a:pt x="1533" y="3365"/>
                  </a:lnTo>
                  <a:lnTo>
                    <a:pt x="2148" y="2750"/>
                  </a:lnTo>
                  <a:lnTo>
                    <a:pt x="2580" y="2318"/>
                  </a:lnTo>
                  <a:lnTo>
                    <a:pt x="2960" y="1689"/>
                  </a:lnTo>
                  <a:lnTo>
                    <a:pt x="3352" y="904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5607583" y="2781193"/>
              <a:ext cx="293110" cy="315877"/>
            </a:xfrm>
            <a:custGeom>
              <a:avLst/>
              <a:gdLst/>
              <a:ahLst/>
              <a:cxnLst/>
              <a:rect l="l" t="t" r="r" b="b"/>
              <a:pathLst>
                <a:path w="4094" h="4412" extrusionOk="0">
                  <a:moveTo>
                    <a:pt x="4094" y="0"/>
                  </a:moveTo>
                  <a:cubicBezTo>
                    <a:pt x="4093" y="0"/>
                    <a:pt x="3317" y="629"/>
                    <a:pt x="2593" y="629"/>
                  </a:cubicBezTo>
                  <a:cubicBezTo>
                    <a:pt x="2242" y="629"/>
                    <a:pt x="1903" y="480"/>
                    <a:pt x="1671" y="40"/>
                  </a:cubicBezTo>
                  <a:lnTo>
                    <a:pt x="1671" y="40"/>
                  </a:lnTo>
                  <a:cubicBezTo>
                    <a:pt x="1672" y="40"/>
                    <a:pt x="1923" y="846"/>
                    <a:pt x="2732" y="846"/>
                  </a:cubicBezTo>
                  <a:cubicBezTo>
                    <a:pt x="2999" y="846"/>
                    <a:pt x="3327" y="758"/>
                    <a:pt x="3727" y="524"/>
                  </a:cubicBezTo>
                  <a:lnTo>
                    <a:pt x="3727" y="524"/>
                  </a:lnTo>
                  <a:cubicBezTo>
                    <a:pt x="3727" y="524"/>
                    <a:pt x="3570" y="1912"/>
                    <a:pt x="2234" y="3155"/>
                  </a:cubicBezTo>
                  <a:cubicBezTo>
                    <a:pt x="1557" y="3786"/>
                    <a:pt x="1047" y="4094"/>
                    <a:pt x="694" y="4094"/>
                  </a:cubicBezTo>
                  <a:cubicBezTo>
                    <a:pt x="359" y="4094"/>
                    <a:pt x="164" y="3816"/>
                    <a:pt x="100" y="3273"/>
                  </a:cubicBezTo>
                  <a:lnTo>
                    <a:pt x="100" y="3273"/>
                  </a:lnTo>
                  <a:cubicBezTo>
                    <a:pt x="100" y="3274"/>
                    <a:pt x="1" y="4411"/>
                    <a:pt x="675" y="4411"/>
                  </a:cubicBezTo>
                  <a:cubicBezTo>
                    <a:pt x="847" y="4411"/>
                    <a:pt x="1070" y="4337"/>
                    <a:pt x="1357" y="4150"/>
                  </a:cubicBezTo>
                  <a:cubicBezTo>
                    <a:pt x="3675" y="2619"/>
                    <a:pt x="4094" y="0"/>
                    <a:pt x="4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5641018" y="3023751"/>
              <a:ext cx="101235" cy="54842"/>
            </a:xfrm>
            <a:custGeom>
              <a:avLst/>
              <a:gdLst/>
              <a:ahLst/>
              <a:cxnLst/>
              <a:rect l="l" t="t" r="r" b="b"/>
              <a:pathLst>
                <a:path w="1414" h="766" extrusionOk="0">
                  <a:moveTo>
                    <a:pt x="1219" y="0"/>
                  </a:moveTo>
                  <a:cubicBezTo>
                    <a:pt x="839" y="0"/>
                    <a:pt x="0" y="658"/>
                    <a:pt x="0" y="658"/>
                  </a:cubicBezTo>
                  <a:cubicBezTo>
                    <a:pt x="115" y="734"/>
                    <a:pt x="238" y="765"/>
                    <a:pt x="362" y="765"/>
                  </a:cubicBezTo>
                  <a:cubicBezTo>
                    <a:pt x="875" y="765"/>
                    <a:pt x="1401" y="239"/>
                    <a:pt x="1401" y="239"/>
                  </a:cubicBezTo>
                  <a:cubicBezTo>
                    <a:pt x="1413" y="66"/>
                    <a:pt x="1339" y="0"/>
                    <a:pt x="1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5779694" y="2809329"/>
              <a:ext cx="99445" cy="72311"/>
            </a:xfrm>
            <a:custGeom>
              <a:avLst/>
              <a:gdLst/>
              <a:ahLst/>
              <a:cxnLst/>
              <a:rect l="l" t="t" r="r" b="b"/>
              <a:pathLst>
                <a:path w="1389" h="1010" extrusionOk="0">
                  <a:moveTo>
                    <a:pt x="1388" y="0"/>
                  </a:moveTo>
                  <a:cubicBezTo>
                    <a:pt x="1388" y="0"/>
                    <a:pt x="824" y="399"/>
                    <a:pt x="367" y="399"/>
                  </a:cubicBezTo>
                  <a:cubicBezTo>
                    <a:pt x="263" y="399"/>
                    <a:pt x="164" y="378"/>
                    <a:pt x="79" y="327"/>
                  </a:cubicBezTo>
                  <a:lnTo>
                    <a:pt x="79" y="327"/>
                  </a:lnTo>
                  <a:cubicBezTo>
                    <a:pt x="79" y="327"/>
                    <a:pt x="1" y="733"/>
                    <a:pt x="184" y="786"/>
                  </a:cubicBezTo>
                  <a:cubicBezTo>
                    <a:pt x="198" y="791"/>
                    <a:pt x="212" y="793"/>
                    <a:pt x="227" y="793"/>
                  </a:cubicBezTo>
                  <a:cubicBezTo>
                    <a:pt x="389" y="793"/>
                    <a:pt x="577" y="485"/>
                    <a:pt x="577" y="484"/>
                  </a:cubicBezTo>
                  <a:lnTo>
                    <a:pt x="577" y="484"/>
                  </a:lnTo>
                  <a:cubicBezTo>
                    <a:pt x="577" y="485"/>
                    <a:pt x="564" y="943"/>
                    <a:pt x="799" y="1008"/>
                  </a:cubicBezTo>
                  <a:cubicBezTo>
                    <a:pt x="805" y="1009"/>
                    <a:pt x="811" y="1010"/>
                    <a:pt x="817" y="1010"/>
                  </a:cubicBezTo>
                  <a:cubicBezTo>
                    <a:pt x="1052" y="1010"/>
                    <a:pt x="1388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6343994" y="2011638"/>
              <a:ext cx="173475" cy="242850"/>
            </a:xfrm>
            <a:custGeom>
              <a:avLst/>
              <a:gdLst/>
              <a:ahLst/>
              <a:cxnLst/>
              <a:rect l="l" t="t" r="r" b="b"/>
              <a:pathLst>
                <a:path w="2423" h="3392" extrusionOk="0">
                  <a:moveTo>
                    <a:pt x="1925" y="1"/>
                  </a:moveTo>
                  <a:cubicBezTo>
                    <a:pt x="1925" y="1"/>
                    <a:pt x="1205" y="747"/>
                    <a:pt x="0" y="1585"/>
                  </a:cubicBezTo>
                  <a:lnTo>
                    <a:pt x="956" y="3391"/>
                  </a:lnTo>
                  <a:cubicBezTo>
                    <a:pt x="1270" y="2606"/>
                    <a:pt x="1741" y="1807"/>
                    <a:pt x="2422" y="1035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5099198" y="2357504"/>
              <a:ext cx="833366" cy="1319854"/>
            </a:xfrm>
            <a:custGeom>
              <a:avLst/>
              <a:gdLst/>
              <a:ahLst/>
              <a:cxnLst/>
              <a:rect l="l" t="t" r="r" b="b"/>
              <a:pathLst>
                <a:path w="11640" h="18435" extrusionOk="0">
                  <a:moveTo>
                    <a:pt x="11417" y="1"/>
                  </a:moveTo>
                  <a:lnTo>
                    <a:pt x="1" y="18290"/>
                  </a:lnTo>
                  <a:lnTo>
                    <a:pt x="210" y="18434"/>
                  </a:lnTo>
                  <a:lnTo>
                    <a:pt x="11640" y="145"/>
                  </a:lnTo>
                  <a:lnTo>
                    <a:pt x="114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5272598" y="2447497"/>
              <a:ext cx="990875" cy="1375125"/>
            </a:xfrm>
            <a:custGeom>
              <a:avLst/>
              <a:gdLst/>
              <a:ahLst/>
              <a:cxnLst/>
              <a:rect l="l" t="t" r="r" b="b"/>
              <a:pathLst>
                <a:path w="13840" h="19207" extrusionOk="0">
                  <a:moveTo>
                    <a:pt x="13630" y="0"/>
                  </a:moveTo>
                  <a:lnTo>
                    <a:pt x="1" y="19063"/>
                  </a:lnTo>
                  <a:lnTo>
                    <a:pt x="210" y="19207"/>
                  </a:lnTo>
                  <a:lnTo>
                    <a:pt x="13839" y="158"/>
                  </a:lnTo>
                  <a:lnTo>
                    <a:pt x="136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5641018" y="2637434"/>
              <a:ext cx="143476" cy="116628"/>
            </a:xfrm>
            <a:custGeom>
              <a:avLst/>
              <a:gdLst/>
              <a:ahLst/>
              <a:cxnLst/>
              <a:rect l="l" t="t" r="r" b="b"/>
              <a:pathLst>
                <a:path w="2004" h="1629" extrusionOk="0">
                  <a:moveTo>
                    <a:pt x="1557" y="1"/>
                  </a:moveTo>
                  <a:cubicBezTo>
                    <a:pt x="1311" y="1"/>
                    <a:pt x="971" y="153"/>
                    <a:pt x="655" y="424"/>
                  </a:cubicBezTo>
                  <a:cubicBezTo>
                    <a:pt x="209" y="817"/>
                    <a:pt x="0" y="1314"/>
                    <a:pt x="183" y="1524"/>
                  </a:cubicBezTo>
                  <a:cubicBezTo>
                    <a:pt x="246" y="1595"/>
                    <a:pt x="341" y="1629"/>
                    <a:pt x="456" y="1629"/>
                  </a:cubicBezTo>
                  <a:cubicBezTo>
                    <a:pt x="701" y="1629"/>
                    <a:pt x="1037" y="1477"/>
                    <a:pt x="1349" y="1210"/>
                  </a:cubicBezTo>
                  <a:cubicBezTo>
                    <a:pt x="1794" y="817"/>
                    <a:pt x="2003" y="319"/>
                    <a:pt x="1820" y="97"/>
                  </a:cubicBezTo>
                  <a:cubicBezTo>
                    <a:pt x="1759" y="32"/>
                    <a:pt x="1668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5935267" y="2803602"/>
              <a:ext cx="98515" cy="149204"/>
            </a:xfrm>
            <a:custGeom>
              <a:avLst/>
              <a:gdLst/>
              <a:ahLst/>
              <a:cxnLst/>
              <a:rect l="l" t="t" r="r" b="b"/>
              <a:pathLst>
                <a:path w="1376" h="2084" extrusionOk="0">
                  <a:moveTo>
                    <a:pt x="963" y="1"/>
                  </a:moveTo>
                  <a:cubicBezTo>
                    <a:pt x="699" y="1"/>
                    <a:pt x="374" y="359"/>
                    <a:pt x="197" y="866"/>
                  </a:cubicBezTo>
                  <a:cubicBezTo>
                    <a:pt x="1" y="1428"/>
                    <a:pt x="53" y="1965"/>
                    <a:pt x="328" y="2070"/>
                  </a:cubicBezTo>
                  <a:cubicBezTo>
                    <a:pt x="356" y="2079"/>
                    <a:pt x="384" y="2084"/>
                    <a:pt x="414" y="2084"/>
                  </a:cubicBezTo>
                  <a:cubicBezTo>
                    <a:pt x="678" y="2084"/>
                    <a:pt x="1003" y="1726"/>
                    <a:pt x="1179" y="1219"/>
                  </a:cubicBezTo>
                  <a:cubicBezTo>
                    <a:pt x="1376" y="643"/>
                    <a:pt x="1323" y="106"/>
                    <a:pt x="1048" y="15"/>
                  </a:cubicBezTo>
                  <a:cubicBezTo>
                    <a:pt x="1021" y="5"/>
                    <a:pt x="992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5698149" y="2475633"/>
              <a:ext cx="205334" cy="101307"/>
            </a:xfrm>
            <a:custGeom>
              <a:avLst/>
              <a:gdLst/>
              <a:ahLst/>
              <a:cxnLst/>
              <a:rect l="l" t="t" r="r" b="b"/>
              <a:pathLst>
                <a:path w="2868" h="1415" extrusionOk="0">
                  <a:moveTo>
                    <a:pt x="184" y="0"/>
                  </a:moveTo>
                  <a:lnTo>
                    <a:pt x="1" y="760"/>
                  </a:lnTo>
                  <a:lnTo>
                    <a:pt x="2685" y="1414"/>
                  </a:lnTo>
                  <a:lnTo>
                    <a:pt x="2868" y="66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5993401" y="2649963"/>
              <a:ext cx="153786" cy="187507"/>
            </a:xfrm>
            <a:custGeom>
              <a:avLst/>
              <a:gdLst/>
              <a:ahLst/>
              <a:cxnLst/>
              <a:rect l="l" t="t" r="r" b="b"/>
              <a:pathLst>
                <a:path w="2148" h="2619" extrusionOk="0">
                  <a:moveTo>
                    <a:pt x="629" y="0"/>
                  </a:moveTo>
                  <a:lnTo>
                    <a:pt x="1" y="445"/>
                  </a:lnTo>
                  <a:lnTo>
                    <a:pt x="1506" y="2619"/>
                  </a:lnTo>
                  <a:lnTo>
                    <a:pt x="2148" y="2174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41"/>
          <p:cNvGrpSpPr/>
          <p:nvPr/>
        </p:nvGrpSpPr>
        <p:grpSpPr>
          <a:xfrm>
            <a:off x="2632633" y="1931976"/>
            <a:ext cx="536558" cy="752648"/>
            <a:chOff x="1464400" y="1412225"/>
            <a:chExt cx="246875" cy="346300"/>
          </a:xfrm>
        </p:grpSpPr>
        <p:sp>
          <p:nvSpPr>
            <p:cNvPr id="1612" name="Google Shape;1612;p41"/>
            <p:cNvSpPr/>
            <p:nvPr/>
          </p:nvSpPr>
          <p:spPr>
            <a:xfrm>
              <a:off x="1469475" y="1417300"/>
              <a:ext cx="236725" cy="336150"/>
            </a:xfrm>
            <a:custGeom>
              <a:avLst/>
              <a:gdLst/>
              <a:ahLst/>
              <a:cxnLst/>
              <a:rect l="l" t="t" r="r" b="b"/>
              <a:pathLst>
                <a:path w="9469" h="13446" extrusionOk="0">
                  <a:moveTo>
                    <a:pt x="3278" y="1"/>
                  </a:moveTo>
                  <a:cubicBezTo>
                    <a:pt x="1468" y="1"/>
                    <a:pt x="0" y="1468"/>
                    <a:pt x="0" y="3278"/>
                  </a:cubicBezTo>
                  <a:lnTo>
                    <a:pt x="0" y="13256"/>
                  </a:lnTo>
                  <a:cubicBezTo>
                    <a:pt x="0" y="13361"/>
                    <a:pt x="85" y="13446"/>
                    <a:pt x="189" y="13446"/>
                  </a:cubicBezTo>
                  <a:lnTo>
                    <a:pt x="9279" y="13446"/>
                  </a:lnTo>
                  <a:cubicBezTo>
                    <a:pt x="9385" y="13446"/>
                    <a:pt x="9469" y="13361"/>
                    <a:pt x="9469" y="13256"/>
                  </a:cubicBezTo>
                  <a:lnTo>
                    <a:pt x="9469" y="189"/>
                  </a:lnTo>
                  <a:cubicBezTo>
                    <a:pt x="9469" y="85"/>
                    <a:pt x="9385" y="1"/>
                    <a:pt x="9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1469750" y="1417575"/>
              <a:ext cx="74675" cy="74675"/>
            </a:xfrm>
            <a:custGeom>
              <a:avLst/>
              <a:gdLst/>
              <a:ahLst/>
              <a:cxnLst/>
              <a:rect l="l" t="t" r="r" b="b"/>
              <a:pathLst>
                <a:path w="2987" h="2987" extrusionOk="0">
                  <a:moveTo>
                    <a:pt x="2986" y="1"/>
                  </a:moveTo>
                  <a:lnTo>
                    <a:pt x="2986" y="1"/>
                  </a:lnTo>
                  <a:cubicBezTo>
                    <a:pt x="1400" y="136"/>
                    <a:pt x="136" y="1400"/>
                    <a:pt x="1" y="2986"/>
                  </a:cubicBezTo>
                  <a:cubicBezTo>
                    <a:pt x="163" y="2670"/>
                    <a:pt x="494" y="2452"/>
                    <a:pt x="876" y="2452"/>
                  </a:cubicBezTo>
                  <a:lnTo>
                    <a:pt x="2157" y="2452"/>
                  </a:lnTo>
                  <a:cubicBezTo>
                    <a:pt x="2320" y="2452"/>
                    <a:pt x="2452" y="2321"/>
                    <a:pt x="2452" y="2158"/>
                  </a:cubicBezTo>
                  <a:lnTo>
                    <a:pt x="2452" y="876"/>
                  </a:lnTo>
                  <a:cubicBezTo>
                    <a:pt x="2452" y="494"/>
                    <a:pt x="2669" y="165"/>
                    <a:pt x="2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1504950" y="1513975"/>
              <a:ext cx="72125" cy="77475"/>
            </a:xfrm>
            <a:custGeom>
              <a:avLst/>
              <a:gdLst/>
              <a:ahLst/>
              <a:cxnLst/>
              <a:rect l="l" t="t" r="r" b="b"/>
              <a:pathLst>
                <a:path w="2885" h="3099" extrusionOk="0">
                  <a:moveTo>
                    <a:pt x="135" y="0"/>
                  </a:moveTo>
                  <a:cubicBezTo>
                    <a:pt x="60" y="0"/>
                    <a:pt x="0" y="62"/>
                    <a:pt x="0" y="136"/>
                  </a:cubicBezTo>
                  <a:lnTo>
                    <a:pt x="0" y="2964"/>
                  </a:lnTo>
                  <a:cubicBezTo>
                    <a:pt x="0" y="3039"/>
                    <a:pt x="60" y="3099"/>
                    <a:pt x="135" y="3099"/>
                  </a:cubicBezTo>
                  <a:lnTo>
                    <a:pt x="2748" y="3099"/>
                  </a:lnTo>
                  <a:cubicBezTo>
                    <a:pt x="2823" y="3099"/>
                    <a:pt x="2885" y="3039"/>
                    <a:pt x="2885" y="2964"/>
                  </a:cubicBezTo>
                  <a:lnTo>
                    <a:pt x="2885" y="136"/>
                  </a:lnTo>
                  <a:cubicBezTo>
                    <a:pt x="2885" y="62"/>
                    <a:pt x="2823" y="0"/>
                    <a:pt x="2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1504950" y="1626000"/>
              <a:ext cx="72125" cy="77500"/>
            </a:xfrm>
            <a:custGeom>
              <a:avLst/>
              <a:gdLst/>
              <a:ahLst/>
              <a:cxnLst/>
              <a:rect l="l" t="t" r="r" b="b"/>
              <a:pathLst>
                <a:path w="2885" h="3100" extrusionOk="0">
                  <a:moveTo>
                    <a:pt x="135" y="1"/>
                  </a:moveTo>
                  <a:cubicBezTo>
                    <a:pt x="60" y="1"/>
                    <a:pt x="0" y="61"/>
                    <a:pt x="0" y="136"/>
                  </a:cubicBezTo>
                  <a:lnTo>
                    <a:pt x="0" y="2963"/>
                  </a:lnTo>
                  <a:cubicBezTo>
                    <a:pt x="0" y="3038"/>
                    <a:pt x="60" y="3100"/>
                    <a:pt x="135" y="3100"/>
                  </a:cubicBezTo>
                  <a:lnTo>
                    <a:pt x="2748" y="3100"/>
                  </a:lnTo>
                  <a:cubicBezTo>
                    <a:pt x="2823" y="3100"/>
                    <a:pt x="2885" y="3038"/>
                    <a:pt x="2885" y="2963"/>
                  </a:cubicBezTo>
                  <a:lnTo>
                    <a:pt x="2885" y="136"/>
                  </a:lnTo>
                  <a:cubicBezTo>
                    <a:pt x="2885" y="61"/>
                    <a:pt x="2823" y="1"/>
                    <a:pt x="2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1598600" y="1626000"/>
              <a:ext cx="72150" cy="77500"/>
            </a:xfrm>
            <a:custGeom>
              <a:avLst/>
              <a:gdLst/>
              <a:ahLst/>
              <a:cxnLst/>
              <a:rect l="l" t="t" r="r" b="b"/>
              <a:pathLst>
                <a:path w="2886" h="3100" extrusionOk="0">
                  <a:moveTo>
                    <a:pt x="135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2963"/>
                  </a:lnTo>
                  <a:cubicBezTo>
                    <a:pt x="1" y="3038"/>
                    <a:pt x="61" y="3100"/>
                    <a:pt x="135" y="3100"/>
                  </a:cubicBezTo>
                  <a:lnTo>
                    <a:pt x="2749" y="3100"/>
                  </a:lnTo>
                  <a:cubicBezTo>
                    <a:pt x="2824" y="3100"/>
                    <a:pt x="2885" y="3038"/>
                    <a:pt x="2885" y="2963"/>
                  </a:cubicBezTo>
                  <a:lnTo>
                    <a:pt x="2885" y="136"/>
                  </a:lnTo>
                  <a:cubicBezTo>
                    <a:pt x="2885" y="61"/>
                    <a:pt x="2824" y="1"/>
                    <a:pt x="2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1591225" y="1412225"/>
              <a:ext cx="120050" cy="346300"/>
            </a:xfrm>
            <a:custGeom>
              <a:avLst/>
              <a:gdLst/>
              <a:ahLst/>
              <a:cxnLst/>
              <a:rect l="l" t="t" r="r" b="b"/>
              <a:pathLst>
                <a:path w="4802" h="13852" extrusionOk="0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6"/>
                    <a:pt x="91" y="406"/>
                    <a:pt x="203" y="406"/>
                  </a:cubicBezTo>
                  <a:lnTo>
                    <a:pt x="4396" y="406"/>
                  </a:lnTo>
                  <a:lnTo>
                    <a:pt x="4396" y="13446"/>
                  </a:lnTo>
                  <a:lnTo>
                    <a:pt x="3229" y="13446"/>
                  </a:lnTo>
                  <a:cubicBezTo>
                    <a:pt x="3117" y="13446"/>
                    <a:pt x="3026" y="13537"/>
                    <a:pt x="3026" y="13649"/>
                  </a:cubicBezTo>
                  <a:cubicBezTo>
                    <a:pt x="3026" y="13761"/>
                    <a:pt x="3117" y="13852"/>
                    <a:pt x="3229" y="13852"/>
                  </a:cubicBezTo>
                  <a:lnTo>
                    <a:pt x="4409" y="13852"/>
                  </a:lnTo>
                  <a:cubicBezTo>
                    <a:pt x="4627" y="13852"/>
                    <a:pt x="4802" y="13676"/>
                    <a:pt x="4802" y="13459"/>
                  </a:cubicBezTo>
                  <a:lnTo>
                    <a:pt x="4802" y="392"/>
                  </a:lnTo>
                  <a:cubicBezTo>
                    <a:pt x="4802" y="176"/>
                    <a:pt x="4627" y="1"/>
                    <a:pt x="4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1464400" y="1412225"/>
              <a:ext cx="188975" cy="346300"/>
            </a:xfrm>
            <a:custGeom>
              <a:avLst/>
              <a:gdLst/>
              <a:ahLst/>
              <a:cxnLst/>
              <a:rect l="l" t="t" r="r" b="b"/>
              <a:pathLst>
                <a:path w="7559" h="13852" extrusionOk="0">
                  <a:moveTo>
                    <a:pt x="2599" y="535"/>
                  </a:moveTo>
                  <a:lnTo>
                    <a:pt x="2599" y="535"/>
                  </a:lnTo>
                  <a:cubicBezTo>
                    <a:pt x="2512" y="702"/>
                    <a:pt x="2463" y="892"/>
                    <a:pt x="2463" y="1090"/>
                  </a:cubicBezTo>
                  <a:lnTo>
                    <a:pt x="2463" y="2372"/>
                  </a:lnTo>
                  <a:cubicBezTo>
                    <a:pt x="2463" y="2423"/>
                    <a:pt x="2422" y="2463"/>
                    <a:pt x="2371" y="2463"/>
                  </a:cubicBezTo>
                  <a:lnTo>
                    <a:pt x="1090" y="2463"/>
                  </a:lnTo>
                  <a:cubicBezTo>
                    <a:pt x="892" y="2463"/>
                    <a:pt x="702" y="2512"/>
                    <a:pt x="535" y="2601"/>
                  </a:cubicBezTo>
                  <a:cubicBezTo>
                    <a:pt x="830" y="1613"/>
                    <a:pt x="1611" y="830"/>
                    <a:pt x="2599" y="535"/>
                  </a:cubicBezTo>
                  <a:close/>
                  <a:moveTo>
                    <a:pt x="3481" y="1"/>
                  </a:moveTo>
                  <a:cubicBezTo>
                    <a:pt x="1663" y="1"/>
                    <a:pt x="165" y="1401"/>
                    <a:pt x="14" y="3182"/>
                  </a:cubicBezTo>
                  <a:cubicBezTo>
                    <a:pt x="14" y="3184"/>
                    <a:pt x="12" y="3185"/>
                    <a:pt x="12" y="3187"/>
                  </a:cubicBezTo>
                  <a:cubicBezTo>
                    <a:pt x="4" y="3283"/>
                    <a:pt x="1" y="3382"/>
                    <a:pt x="1" y="3481"/>
                  </a:cubicBezTo>
                  <a:lnTo>
                    <a:pt x="1" y="13459"/>
                  </a:lnTo>
                  <a:cubicBezTo>
                    <a:pt x="1" y="13676"/>
                    <a:pt x="176" y="13852"/>
                    <a:pt x="392" y="13852"/>
                  </a:cubicBezTo>
                  <a:lnTo>
                    <a:pt x="7356" y="13852"/>
                  </a:lnTo>
                  <a:cubicBezTo>
                    <a:pt x="7468" y="13852"/>
                    <a:pt x="7558" y="13761"/>
                    <a:pt x="7558" y="13649"/>
                  </a:cubicBezTo>
                  <a:cubicBezTo>
                    <a:pt x="7558" y="13537"/>
                    <a:pt x="7468" y="13446"/>
                    <a:pt x="7356" y="13446"/>
                  </a:cubicBezTo>
                  <a:lnTo>
                    <a:pt x="406" y="13446"/>
                  </a:lnTo>
                  <a:cubicBezTo>
                    <a:pt x="406" y="13446"/>
                    <a:pt x="408" y="3333"/>
                    <a:pt x="415" y="3260"/>
                  </a:cubicBezTo>
                  <a:cubicBezTo>
                    <a:pt x="552" y="3018"/>
                    <a:pt x="807" y="2869"/>
                    <a:pt x="1090" y="2869"/>
                  </a:cubicBezTo>
                  <a:lnTo>
                    <a:pt x="2371" y="2869"/>
                  </a:lnTo>
                  <a:cubicBezTo>
                    <a:pt x="2645" y="2869"/>
                    <a:pt x="2869" y="2647"/>
                    <a:pt x="2869" y="2372"/>
                  </a:cubicBezTo>
                  <a:lnTo>
                    <a:pt x="2869" y="1090"/>
                  </a:lnTo>
                  <a:cubicBezTo>
                    <a:pt x="2869" y="809"/>
                    <a:pt x="3018" y="553"/>
                    <a:pt x="3260" y="415"/>
                  </a:cubicBezTo>
                  <a:cubicBezTo>
                    <a:pt x="3333" y="410"/>
                    <a:pt x="3406" y="406"/>
                    <a:pt x="3481" y="406"/>
                  </a:cubicBezTo>
                  <a:lnTo>
                    <a:pt x="4328" y="406"/>
                  </a:lnTo>
                  <a:cubicBezTo>
                    <a:pt x="4440" y="406"/>
                    <a:pt x="4531" y="316"/>
                    <a:pt x="4531" y="204"/>
                  </a:cubicBezTo>
                  <a:cubicBezTo>
                    <a:pt x="4531" y="92"/>
                    <a:pt x="4440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1517775" y="1527875"/>
              <a:ext cx="46725" cy="49700"/>
            </a:xfrm>
            <a:custGeom>
              <a:avLst/>
              <a:gdLst/>
              <a:ahLst/>
              <a:cxnLst/>
              <a:rect l="l" t="t" r="r" b="b"/>
              <a:pathLst>
                <a:path w="1869" h="1988" extrusionOk="0">
                  <a:moveTo>
                    <a:pt x="929" y="473"/>
                  </a:moveTo>
                  <a:lnTo>
                    <a:pt x="1167" y="1119"/>
                  </a:lnTo>
                  <a:lnTo>
                    <a:pt x="692" y="1119"/>
                  </a:lnTo>
                  <a:lnTo>
                    <a:pt x="929" y="473"/>
                  </a:lnTo>
                  <a:close/>
                  <a:moveTo>
                    <a:pt x="812" y="1"/>
                  </a:moveTo>
                  <a:cubicBezTo>
                    <a:pt x="727" y="1"/>
                    <a:pt x="651" y="54"/>
                    <a:pt x="622" y="134"/>
                  </a:cubicBezTo>
                  <a:lnTo>
                    <a:pt x="39" y="1713"/>
                  </a:lnTo>
                  <a:cubicBezTo>
                    <a:pt x="0" y="1819"/>
                    <a:pt x="55" y="1936"/>
                    <a:pt x="159" y="1975"/>
                  </a:cubicBezTo>
                  <a:cubicBezTo>
                    <a:pt x="183" y="1983"/>
                    <a:pt x="206" y="1987"/>
                    <a:pt x="230" y="1987"/>
                  </a:cubicBezTo>
                  <a:cubicBezTo>
                    <a:pt x="313" y="1987"/>
                    <a:pt x="390" y="1937"/>
                    <a:pt x="421" y="1855"/>
                  </a:cubicBezTo>
                  <a:lnTo>
                    <a:pt x="541" y="1525"/>
                  </a:lnTo>
                  <a:lnTo>
                    <a:pt x="1317" y="1525"/>
                  </a:lnTo>
                  <a:lnTo>
                    <a:pt x="1438" y="1855"/>
                  </a:lnTo>
                  <a:cubicBezTo>
                    <a:pt x="1469" y="1936"/>
                    <a:pt x="1545" y="1988"/>
                    <a:pt x="1628" y="1988"/>
                  </a:cubicBezTo>
                  <a:cubicBezTo>
                    <a:pt x="1770" y="1988"/>
                    <a:pt x="1869" y="1847"/>
                    <a:pt x="1820" y="1713"/>
                  </a:cubicBezTo>
                  <a:lnTo>
                    <a:pt x="1237" y="134"/>
                  </a:lnTo>
                  <a:cubicBezTo>
                    <a:pt x="1208" y="54"/>
                    <a:pt x="1132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1499875" y="1508900"/>
              <a:ext cx="82275" cy="87625"/>
            </a:xfrm>
            <a:custGeom>
              <a:avLst/>
              <a:gdLst/>
              <a:ahLst/>
              <a:cxnLst/>
              <a:rect l="l" t="t" r="r" b="b"/>
              <a:pathLst>
                <a:path w="3291" h="3505" extrusionOk="0">
                  <a:moveTo>
                    <a:pt x="2885" y="406"/>
                  </a:moveTo>
                  <a:lnTo>
                    <a:pt x="2885" y="3099"/>
                  </a:lnTo>
                  <a:lnTo>
                    <a:pt x="406" y="3099"/>
                  </a:lnTo>
                  <a:lnTo>
                    <a:pt x="406" y="406"/>
                  </a:lnTo>
                  <a:close/>
                  <a:moveTo>
                    <a:pt x="338" y="0"/>
                  </a:moveTo>
                  <a:cubicBezTo>
                    <a:pt x="151" y="0"/>
                    <a:pt x="0" y="153"/>
                    <a:pt x="0" y="339"/>
                  </a:cubicBezTo>
                  <a:lnTo>
                    <a:pt x="0" y="3167"/>
                  </a:lnTo>
                  <a:cubicBezTo>
                    <a:pt x="0" y="3354"/>
                    <a:pt x="151" y="3505"/>
                    <a:pt x="338" y="3505"/>
                  </a:cubicBezTo>
                  <a:lnTo>
                    <a:pt x="2951" y="3505"/>
                  </a:lnTo>
                  <a:cubicBezTo>
                    <a:pt x="3138" y="3505"/>
                    <a:pt x="3291" y="3354"/>
                    <a:pt x="3291" y="3167"/>
                  </a:cubicBezTo>
                  <a:lnTo>
                    <a:pt x="3291" y="339"/>
                  </a:lnTo>
                  <a:cubicBezTo>
                    <a:pt x="3291" y="153"/>
                    <a:pt x="3138" y="0"/>
                    <a:pt x="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1499875" y="1620925"/>
              <a:ext cx="82275" cy="87650"/>
            </a:xfrm>
            <a:custGeom>
              <a:avLst/>
              <a:gdLst/>
              <a:ahLst/>
              <a:cxnLst/>
              <a:rect l="l" t="t" r="r" b="b"/>
              <a:pathLst>
                <a:path w="3291" h="3506" extrusionOk="0">
                  <a:moveTo>
                    <a:pt x="2622" y="407"/>
                  </a:moveTo>
                  <a:lnTo>
                    <a:pt x="1645" y="1455"/>
                  </a:lnTo>
                  <a:lnTo>
                    <a:pt x="669" y="407"/>
                  </a:lnTo>
                  <a:close/>
                  <a:moveTo>
                    <a:pt x="406" y="720"/>
                  </a:moveTo>
                  <a:lnTo>
                    <a:pt x="1369" y="1752"/>
                  </a:lnTo>
                  <a:lnTo>
                    <a:pt x="406" y="2786"/>
                  </a:lnTo>
                  <a:lnTo>
                    <a:pt x="406" y="720"/>
                  </a:lnTo>
                  <a:close/>
                  <a:moveTo>
                    <a:pt x="2885" y="720"/>
                  </a:moveTo>
                  <a:lnTo>
                    <a:pt x="2885" y="2786"/>
                  </a:lnTo>
                  <a:lnTo>
                    <a:pt x="1922" y="1752"/>
                  </a:lnTo>
                  <a:lnTo>
                    <a:pt x="2885" y="720"/>
                  </a:lnTo>
                  <a:close/>
                  <a:moveTo>
                    <a:pt x="1645" y="2051"/>
                  </a:moveTo>
                  <a:lnTo>
                    <a:pt x="2622" y="3100"/>
                  </a:lnTo>
                  <a:lnTo>
                    <a:pt x="669" y="3100"/>
                  </a:lnTo>
                  <a:lnTo>
                    <a:pt x="1645" y="2051"/>
                  </a:lnTo>
                  <a:close/>
                  <a:moveTo>
                    <a:pt x="338" y="1"/>
                  </a:moveTo>
                  <a:cubicBezTo>
                    <a:pt x="153" y="1"/>
                    <a:pt x="0" y="154"/>
                    <a:pt x="0" y="339"/>
                  </a:cubicBezTo>
                  <a:lnTo>
                    <a:pt x="0" y="3166"/>
                  </a:lnTo>
                  <a:cubicBezTo>
                    <a:pt x="0" y="3348"/>
                    <a:pt x="146" y="3506"/>
                    <a:pt x="338" y="3506"/>
                  </a:cubicBezTo>
                  <a:lnTo>
                    <a:pt x="2951" y="3506"/>
                  </a:lnTo>
                  <a:cubicBezTo>
                    <a:pt x="3140" y="3506"/>
                    <a:pt x="3291" y="3351"/>
                    <a:pt x="3291" y="3166"/>
                  </a:cubicBezTo>
                  <a:lnTo>
                    <a:pt x="3291" y="339"/>
                  </a:lnTo>
                  <a:cubicBezTo>
                    <a:pt x="3291" y="154"/>
                    <a:pt x="3138" y="1"/>
                    <a:pt x="2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1593525" y="1620925"/>
              <a:ext cx="82300" cy="87650"/>
            </a:xfrm>
            <a:custGeom>
              <a:avLst/>
              <a:gdLst/>
              <a:ahLst/>
              <a:cxnLst/>
              <a:rect l="l" t="t" r="r" b="b"/>
              <a:pathLst>
                <a:path w="3292" h="3506" extrusionOk="0">
                  <a:moveTo>
                    <a:pt x="2885" y="407"/>
                  </a:moveTo>
                  <a:lnTo>
                    <a:pt x="2885" y="1550"/>
                  </a:lnTo>
                  <a:lnTo>
                    <a:pt x="407" y="1550"/>
                  </a:lnTo>
                  <a:lnTo>
                    <a:pt x="407" y="407"/>
                  </a:lnTo>
                  <a:close/>
                  <a:moveTo>
                    <a:pt x="2885" y="1955"/>
                  </a:moveTo>
                  <a:lnTo>
                    <a:pt x="2885" y="3100"/>
                  </a:lnTo>
                  <a:lnTo>
                    <a:pt x="407" y="3100"/>
                  </a:lnTo>
                  <a:lnTo>
                    <a:pt x="407" y="1955"/>
                  </a:lnTo>
                  <a:close/>
                  <a:moveTo>
                    <a:pt x="338" y="1"/>
                  </a:moveTo>
                  <a:cubicBezTo>
                    <a:pt x="152" y="1"/>
                    <a:pt x="1" y="152"/>
                    <a:pt x="1" y="339"/>
                  </a:cubicBezTo>
                  <a:lnTo>
                    <a:pt x="1" y="3166"/>
                  </a:lnTo>
                  <a:cubicBezTo>
                    <a:pt x="1" y="3353"/>
                    <a:pt x="152" y="3506"/>
                    <a:pt x="338" y="3506"/>
                  </a:cubicBezTo>
                  <a:lnTo>
                    <a:pt x="2952" y="3506"/>
                  </a:lnTo>
                  <a:cubicBezTo>
                    <a:pt x="3139" y="3506"/>
                    <a:pt x="3291" y="3353"/>
                    <a:pt x="3291" y="3166"/>
                  </a:cubicBezTo>
                  <a:lnTo>
                    <a:pt x="3291" y="339"/>
                  </a:lnTo>
                  <a:cubicBezTo>
                    <a:pt x="3291" y="152"/>
                    <a:pt x="3139" y="1"/>
                    <a:pt x="2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1594575" y="1586350"/>
              <a:ext cx="81250" cy="10175"/>
            </a:xfrm>
            <a:custGeom>
              <a:avLst/>
              <a:gdLst/>
              <a:ahLst/>
              <a:cxnLst/>
              <a:rect l="l" t="t" r="r" b="b"/>
              <a:pathLst>
                <a:path w="3250" h="407" extrusionOk="0">
                  <a:moveTo>
                    <a:pt x="204" y="1"/>
                  </a:moveTo>
                  <a:cubicBezTo>
                    <a:pt x="92" y="1"/>
                    <a:pt x="1" y="92"/>
                    <a:pt x="1" y="204"/>
                  </a:cubicBezTo>
                  <a:cubicBezTo>
                    <a:pt x="1" y="318"/>
                    <a:pt x="92" y="407"/>
                    <a:pt x="204" y="407"/>
                  </a:cubicBezTo>
                  <a:lnTo>
                    <a:pt x="3046" y="407"/>
                  </a:lnTo>
                  <a:cubicBezTo>
                    <a:pt x="3158" y="407"/>
                    <a:pt x="3249" y="318"/>
                    <a:pt x="3249" y="204"/>
                  </a:cubicBezTo>
                  <a:cubicBezTo>
                    <a:pt x="3249" y="92"/>
                    <a:pt x="3158" y="1"/>
                    <a:pt x="3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1594575" y="1560550"/>
              <a:ext cx="81250" cy="10175"/>
            </a:xfrm>
            <a:custGeom>
              <a:avLst/>
              <a:gdLst/>
              <a:ahLst/>
              <a:cxnLst/>
              <a:rect l="l" t="t" r="r" b="b"/>
              <a:pathLst>
                <a:path w="3250" h="407" extrusionOk="0">
                  <a:moveTo>
                    <a:pt x="204" y="1"/>
                  </a:moveTo>
                  <a:cubicBezTo>
                    <a:pt x="92" y="1"/>
                    <a:pt x="1" y="91"/>
                    <a:pt x="1" y="204"/>
                  </a:cubicBezTo>
                  <a:cubicBezTo>
                    <a:pt x="1" y="316"/>
                    <a:pt x="92" y="406"/>
                    <a:pt x="204" y="406"/>
                  </a:cubicBezTo>
                  <a:lnTo>
                    <a:pt x="3046" y="406"/>
                  </a:lnTo>
                  <a:cubicBezTo>
                    <a:pt x="3158" y="406"/>
                    <a:pt x="3249" y="316"/>
                    <a:pt x="3249" y="204"/>
                  </a:cubicBezTo>
                  <a:cubicBezTo>
                    <a:pt x="3249" y="91"/>
                    <a:pt x="3158" y="1"/>
                    <a:pt x="3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1594575" y="1534750"/>
              <a:ext cx="81250" cy="10175"/>
            </a:xfrm>
            <a:custGeom>
              <a:avLst/>
              <a:gdLst/>
              <a:ahLst/>
              <a:cxnLst/>
              <a:rect l="l" t="t" r="r" b="b"/>
              <a:pathLst>
                <a:path w="3250" h="407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5"/>
                    <a:pt x="92" y="406"/>
                    <a:pt x="204" y="406"/>
                  </a:cubicBezTo>
                  <a:lnTo>
                    <a:pt x="3046" y="406"/>
                  </a:lnTo>
                  <a:cubicBezTo>
                    <a:pt x="3158" y="406"/>
                    <a:pt x="3249" y="315"/>
                    <a:pt x="3249" y="203"/>
                  </a:cubicBezTo>
                  <a:cubicBezTo>
                    <a:pt x="3249" y="91"/>
                    <a:pt x="3158" y="0"/>
                    <a:pt x="3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1594575" y="1508900"/>
              <a:ext cx="45175" cy="10175"/>
            </a:xfrm>
            <a:custGeom>
              <a:avLst/>
              <a:gdLst/>
              <a:ahLst/>
              <a:cxnLst/>
              <a:rect l="l" t="t" r="r" b="b"/>
              <a:pathLst>
                <a:path w="1807" h="407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7"/>
                    <a:pt x="92" y="406"/>
                    <a:pt x="204" y="406"/>
                  </a:cubicBezTo>
                  <a:lnTo>
                    <a:pt x="1603" y="406"/>
                  </a:lnTo>
                  <a:cubicBezTo>
                    <a:pt x="1715" y="406"/>
                    <a:pt x="1806" y="317"/>
                    <a:pt x="1806" y="203"/>
                  </a:cubicBezTo>
                  <a:cubicBezTo>
                    <a:pt x="1806" y="91"/>
                    <a:pt x="171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1"/>
          <p:cNvGrpSpPr/>
          <p:nvPr/>
        </p:nvGrpSpPr>
        <p:grpSpPr>
          <a:xfrm>
            <a:off x="5796331" y="1889201"/>
            <a:ext cx="893515" cy="838198"/>
            <a:chOff x="2065625" y="2009150"/>
            <a:chExt cx="346875" cy="325400"/>
          </a:xfrm>
        </p:grpSpPr>
        <p:sp>
          <p:nvSpPr>
            <p:cNvPr id="1628" name="Google Shape;1628;p41"/>
            <p:cNvSpPr/>
            <p:nvPr/>
          </p:nvSpPr>
          <p:spPr>
            <a:xfrm>
              <a:off x="2142350" y="2126050"/>
              <a:ext cx="57575" cy="57600"/>
            </a:xfrm>
            <a:custGeom>
              <a:avLst/>
              <a:gdLst/>
              <a:ahLst/>
              <a:cxnLst/>
              <a:rect l="l" t="t" r="r" b="b"/>
              <a:pathLst>
                <a:path w="2303" h="2304" extrusionOk="0">
                  <a:moveTo>
                    <a:pt x="1471" y="1"/>
                  </a:moveTo>
                  <a:lnTo>
                    <a:pt x="1" y="1471"/>
                  </a:lnTo>
                  <a:lnTo>
                    <a:pt x="832" y="2304"/>
                  </a:lnTo>
                  <a:lnTo>
                    <a:pt x="2302" y="833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2070000" y="2152400"/>
              <a:ext cx="103675" cy="102950"/>
            </a:xfrm>
            <a:custGeom>
              <a:avLst/>
              <a:gdLst/>
              <a:ahLst/>
              <a:cxnLst/>
              <a:rect l="l" t="t" r="r" b="b"/>
              <a:pathLst>
                <a:path w="4147" h="4118" extrusionOk="0">
                  <a:moveTo>
                    <a:pt x="2880" y="0"/>
                  </a:moveTo>
                  <a:lnTo>
                    <a:pt x="116" y="2766"/>
                  </a:lnTo>
                  <a:cubicBezTo>
                    <a:pt x="0" y="2881"/>
                    <a:pt x="0" y="3068"/>
                    <a:pt x="116" y="3183"/>
                  </a:cubicBezTo>
                  <a:lnTo>
                    <a:pt x="963" y="4031"/>
                  </a:lnTo>
                  <a:cubicBezTo>
                    <a:pt x="1021" y="4088"/>
                    <a:pt x="1096" y="4117"/>
                    <a:pt x="1172" y="4117"/>
                  </a:cubicBezTo>
                  <a:cubicBezTo>
                    <a:pt x="1247" y="4117"/>
                    <a:pt x="1323" y="4088"/>
                    <a:pt x="1380" y="4031"/>
                  </a:cubicBezTo>
                  <a:lnTo>
                    <a:pt x="4146" y="1265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2154175" y="2014200"/>
              <a:ext cx="164925" cy="150325"/>
            </a:xfrm>
            <a:custGeom>
              <a:avLst/>
              <a:gdLst/>
              <a:ahLst/>
              <a:cxnLst/>
              <a:rect l="l" t="t" r="r" b="b"/>
              <a:pathLst>
                <a:path w="6597" h="6013" extrusionOk="0">
                  <a:moveTo>
                    <a:pt x="3299" y="1"/>
                  </a:moveTo>
                  <a:cubicBezTo>
                    <a:pt x="2530" y="1"/>
                    <a:pt x="1760" y="295"/>
                    <a:pt x="1174" y="882"/>
                  </a:cubicBezTo>
                  <a:cubicBezTo>
                    <a:pt x="0" y="2056"/>
                    <a:pt x="0" y="3958"/>
                    <a:pt x="1174" y="5132"/>
                  </a:cubicBezTo>
                  <a:cubicBezTo>
                    <a:pt x="1760" y="5719"/>
                    <a:pt x="2530" y="6012"/>
                    <a:pt x="3299" y="6012"/>
                  </a:cubicBezTo>
                  <a:cubicBezTo>
                    <a:pt x="4068" y="6012"/>
                    <a:pt x="4837" y="5719"/>
                    <a:pt x="5423" y="5132"/>
                  </a:cubicBezTo>
                  <a:cubicBezTo>
                    <a:pt x="6597" y="3958"/>
                    <a:pt x="6597" y="2056"/>
                    <a:pt x="5423" y="882"/>
                  </a:cubicBezTo>
                  <a:cubicBezTo>
                    <a:pt x="4837" y="295"/>
                    <a:pt x="4068" y="1"/>
                    <a:pt x="3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2180575" y="2038300"/>
              <a:ext cx="112125" cy="102150"/>
            </a:xfrm>
            <a:custGeom>
              <a:avLst/>
              <a:gdLst/>
              <a:ahLst/>
              <a:cxnLst/>
              <a:rect l="l" t="t" r="r" b="b"/>
              <a:pathLst>
                <a:path w="4485" h="4086" extrusionOk="0">
                  <a:moveTo>
                    <a:pt x="2243" y="1"/>
                  </a:moveTo>
                  <a:cubicBezTo>
                    <a:pt x="1720" y="1"/>
                    <a:pt x="1197" y="200"/>
                    <a:pt x="798" y="598"/>
                  </a:cubicBezTo>
                  <a:cubicBezTo>
                    <a:pt x="1" y="1395"/>
                    <a:pt x="1" y="2689"/>
                    <a:pt x="798" y="3486"/>
                  </a:cubicBezTo>
                  <a:cubicBezTo>
                    <a:pt x="1197" y="3886"/>
                    <a:pt x="1720" y="4085"/>
                    <a:pt x="2243" y="4085"/>
                  </a:cubicBezTo>
                  <a:cubicBezTo>
                    <a:pt x="2765" y="4085"/>
                    <a:pt x="3288" y="3886"/>
                    <a:pt x="3687" y="3486"/>
                  </a:cubicBezTo>
                  <a:cubicBezTo>
                    <a:pt x="4484" y="2689"/>
                    <a:pt x="4484" y="1395"/>
                    <a:pt x="3687" y="598"/>
                  </a:cubicBezTo>
                  <a:cubicBezTo>
                    <a:pt x="3288" y="200"/>
                    <a:pt x="2765" y="1"/>
                    <a:pt x="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2125300" y="2139675"/>
              <a:ext cx="61925" cy="60175"/>
            </a:xfrm>
            <a:custGeom>
              <a:avLst/>
              <a:gdLst/>
              <a:ahLst/>
              <a:cxnLst/>
              <a:rect l="l" t="t" r="r" b="b"/>
              <a:pathLst>
                <a:path w="2477" h="2407" extrusionOk="0">
                  <a:moveTo>
                    <a:pt x="523" y="0"/>
                  </a:moveTo>
                  <a:cubicBezTo>
                    <a:pt x="432" y="0"/>
                    <a:pt x="341" y="35"/>
                    <a:pt x="272" y="105"/>
                  </a:cubicBezTo>
                  <a:lnTo>
                    <a:pt x="139" y="238"/>
                  </a:lnTo>
                  <a:cubicBezTo>
                    <a:pt x="1" y="376"/>
                    <a:pt x="1" y="600"/>
                    <a:pt x="139" y="738"/>
                  </a:cubicBezTo>
                  <a:lnTo>
                    <a:pt x="1704" y="2303"/>
                  </a:lnTo>
                  <a:cubicBezTo>
                    <a:pt x="1773" y="2372"/>
                    <a:pt x="1863" y="2406"/>
                    <a:pt x="1954" y="2406"/>
                  </a:cubicBezTo>
                  <a:cubicBezTo>
                    <a:pt x="2045" y="2406"/>
                    <a:pt x="2136" y="2372"/>
                    <a:pt x="2205" y="2303"/>
                  </a:cubicBezTo>
                  <a:lnTo>
                    <a:pt x="2338" y="2170"/>
                  </a:lnTo>
                  <a:cubicBezTo>
                    <a:pt x="2476" y="2032"/>
                    <a:pt x="2476" y="1808"/>
                    <a:pt x="2338" y="1670"/>
                  </a:cubicBezTo>
                  <a:lnTo>
                    <a:pt x="774" y="105"/>
                  </a:lnTo>
                  <a:cubicBezTo>
                    <a:pt x="705" y="35"/>
                    <a:pt x="614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2324450" y="2205725"/>
              <a:ext cx="83450" cy="123750"/>
            </a:xfrm>
            <a:custGeom>
              <a:avLst/>
              <a:gdLst/>
              <a:ahLst/>
              <a:cxnLst/>
              <a:rect l="l" t="t" r="r" b="b"/>
              <a:pathLst>
                <a:path w="3338" h="4950" extrusionOk="0">
                  <a:moveTo>
                    <a:pt x="1649" y="2451"/>
                  </a:moveTo>
                  <a:cubicBezTo>
                    <a:pt x="2086" y="2451"/>
                    <a:pt x="2442" y="2808"/>
                    <a:pt x="2442" y="3245"/>
                  </a:cubicBezTo>
                  <a:cubicBezTo>
                    <a:pt x="2442" y="3683"/>
                    <a:pt x="2086" y="4039"/>
                    <a:pt x="1649" y="4039"/>
                  </a:cubicBezTo>
                  <a:cubicBezTo>
                    <a:pt x="1211" y="4039"/>
                    <a:pt x="856" y="3683"/>
                    <a:pt x="856" y="3245"/>
                  </a:cubicBezTo>
                  <a:cubicBezTo>
                    <a:pt x="856" y="2808"/>
                    <a:pt x="1211" y="2451"/>
                    <a:pt x="1649" y="2451"/>
                  </a:cubicBezTo>
                  <a:close/>
                  <a:moveTo>
                    <a:pt x="271" y="0"/>
                  </a:moveTo>
                  <a:cubicBezTo>
                    <a:pt x="122" y="0"/>
                    <a:pt x="0" y="120"/>
                    <a:pt x="0" y="269"/>
                  </a:cubicBezTo>
                  <a:lnTo>
                    <a:pt x="0" y="4818"/>
                  </a:lnTo>
                  <a:cubicBezTo>
                    <a:pt x="0" y="4891"/>
                    <a:pt x="60" y="4949"/>
                    <a:pt x="133" y="4949"/>
                  </a:cubicBezTo>
                  <a:lnTo>
                    <a:pt x="724" y="4949"/>
                  </a:lnTo>
                  <a:cubicBezTo>
                    <a:pt x="796" y="4949"/>
                    <a:pt x="856" y="4891"/>
                    <a:pt x="856" y="4818"/>
                  </a:cubicBezTo>
                  <a:lnTo>
                    <a:pt x="856" y="4771"/>
                  </a:lnTo>
                  <a:cubicBezTo>
                    <a:pt x="856" y="4741"/>
                    <a:pt x="879" y="4720"/>
                    <a:pt x="905" y="4720"/>
                  </a:cubicBezTo>
                  <a:cubicBezTo>
                    <a:pt x="912" y="4720"/>
                    <a:pt x="920" y="4722"/>
                    <a:pt x="927" y="4725"/>
                  </a:cubicBezTo>
                  <a:cubicBezTo>
                    <a:pt x="1145" y="4832"/>
                    <a:pt x="1390" y="4892"/>
                    <a:pt x="1649" y="4892"/>
                  </a:cubicBezTo>
                  <a:cubicBezTo>
                    <a:pt x="2583" y="4892"/>
                    <a:pt x="3338" y="4112"/>
                    <a:pt x="3295" y="3169"/>
                  </a:cubicBezTo>
                  <a:cubicBezTo>
                    <a:pt x="3257" y="2329"/>
                    <a:pt x="2580" y="1646"/>
                    <a:pt x="1742" y="1599"/>
                  </a:cubicBezTo>
                  <a:cubicBezTo>
                    <a:pt x="1711" y="1597"/>
                    <a:pt x="1680" y="1596"/>
                    <a:pt x="1649" y="1596"/>
                  </a:cubicBezTo>
                  <a:cubicBezTo>
                    <a:pt x="1361" y="1596"/>
                    <a:pt x="1090" y="1671"/>
                    <a:pt x="856" y="1802"/>
                  </a:cubicBezTo>
                  <a:lnTo>
                    <a:pt x="856" y="269"/>
                  </a:lnTo>
                  <a:cubicBezTo>
                    <a:pt x="856" y="120"/>
                    <a:pt x="734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2200625" y="2205075"/>
              <a:ext cx="105575" cy="110875"/>
            </a:xfrm>
            <a:custGeom>
              <a:avLst/>
              <a:gdLst/>
              <a:ahLst/>
              <a:cxnLst/>
              <a:rect l="l" t="t" r="r" b="b"/>
              <a:pathLst>
                <a:path w="4223" h="4435" extrusionOk="0">
                  <a:moveTo>
                    <a:pt x="139" y="0"/>
                  </a:moveTo>
                  <a:cubicBezTo>
                    <a:pt x="62" y="0"/>
                    <a:pt x="1" y="63"/>
                    <a:pt x="1" y="140"/>
                  </a:cubicBezTo>
                  <a:lnTo>
                    <a:pt x="1" y="1467"/>
                  </a:lnTo>
                  <a:cubicBezTo>
                    <a:pt x="1" y="2472"/>
                    <a:pt x="816" y="3289"/>
                    <a:pt x="1820" y="3289"/>
                  </a:cubicBezTo>
                  <a:lnTo>
                    <a:pt x="2627" y="3289"/>
                  </a:lnTo>
                  <a:cubicBezTo>
                    <a:pt x="2663" y="3289"/>
                    <a:pt x="2682" y="3333"/>
                    <a:pt x="2656" y="3359"/>
                  </a:cubicBezTo>
                  <a:lnTo>
                    <a:pt x="2195" y="3831"/>
                  </a:lnTo>
                  <a:cubicBezTo>
                    <a:pt x="2153" y="3875"/>
                    <a:pt x="2153" y="3946"/>
                    <a:pt x="2197" y="3988"/>
                  </a:cubicBezTo>
                  <a:lnTo>
                    <a:pt x="2622" y="4404"/>
                  </a:lnTo>
                  <a:cubicBezTo>
                    <a:pt x="2644" y="4424"/>
                    <a:pt x="2671" y="4435"/>
                    <a:pt x="2699" y="4435"/>
                  </a:cubicBezTo>
                  <a:cubicBezTo>
                    <a:pt x="2729" y="4435"/>
                    <a:pt x="2758" y="4423"/>
                    <a:pt x="2780" y="4401"/>
                  </a:cubicBezTo>
                  <a:lnTo>
                    <a:pt x="4171" y="2975"/>
                  </a:lnTo>
                  <a:cubicBezTo>
                    <a:pt x="4223" y="2922"/>
                    <a:pt x="4223" y="2837"/>
                    <a:pt x="4171" y="2784"/>
                  </a:cubicBezTo>
                  <a:lnTo>
                    <a:pt x="2780" y="1359"/>
                  </a:lnTo>
                  <a:cubicBezTo>
                    <a:pt x="2758" y="1336"/>
                    <a:pt x="2729" y="1325"/>
                    <a:pt x="2700" y="1325"/>
                  </a:cubicBezTo>
                  <a:cubicBezTo>
                    <a:pt x="2672" y="1325"/>
                    <a:pt x="2644" y="1336"/>
                    <a:pt x="2622" y="1357"/>
                  </a:cubicBezTo>
                  <a:lnTo>
                    <a:pt x="2197" y="1771"/>
                  </a:lnTo>
                  <a:cubicBezTo>
                    <a:pt x="2153" y="1813"/>
                    <a:pt x="2153" y="1885"/>
                    <a:pt x="2195" y="1928"/>
                  </a:cubicBezTo>
                  <a:lnTo>
                    <a:pt x="2656" y="2401"/>
                  </a:lnTo>
                  <a:cubicBezTo>
                    <a:pt x="2682" y="2427"/>
                    <a:pt x="2663" y="2472"/>
                    <a:pt x="2627" y="2472"/>
                  </a:cubicBezTo>
                  <a:lnTo>
                    <a:pt x="1820" y="2472"/>
                  </a:lnTo>
                  <a:cubicBezTo>
                    <a:pt x="1267" y="2472"/>
                    <a:pt x="816" y="2023"/>
                    <a:pt x="816" y="1467"/>
                  </a:cubicBezTo>
                  <a:lnTo>
                    <a:pt x="816" y="140"/>
                  </a:lnTo>
                  <a:cubicBezTo>
                    <a:pt x="816" y="63"/>
                    <a:pt x="754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2340750" y="2261925"/>
              <a:ext cx="49825" cy="49850"/>
            </a:xfrm>
            <a:custGeom>
              <a:avLst/>
              <a:gdLst/>
              <a:ahLst/>
              <a:cxnLst/>
              <a:rect l="l" t="t" r="r" b="b"/>
              <a:pathLst>
                <a:path w="1993" h="1994" extrusionOk="0">
                  <a:moveTo>
                    <a:pt x="997" y="406"/>
                  </a:moveTo>
                  <a:cubicBezTo>
                    <a:pt x="1322" y="406"/>
                    <a:pt x="1587" y="671"/>
                    <a:pt x="1587" y="997"/>
                  </a:cubicBezTo>
                  <a:cubicBezTo>
                    <a:pt x="1587" y="1323"/>
                    <a:pt x="1322" y="1588"/>
                    <a:pt x="997" y="1588"/>
                  </a:cubicBezTo>
                  <a:cubicBezTo>
                    <a:pt x="671" y="1588"/>
                    <a:pt x="407" y="1323"/>
                    <a:pt x="407" y="997"/>
                  </a:cubicBezTo>
                  <a:cubicBezTo>
                    <a:pt x="407" y="671"/>
                    <a:pt x="671" y="406"/>
                    <a:pt x="997" y="406"/>
                  </a:cubicBezTo>
                  <a:close/>
                  <a:moveTo>
                    <a:pt x="997" y="0"/>
                  </a:moveTo>
                  <a:cubicBezTo>
                    <a:pt x="447" y="0"/>
                    <a:pt x="1" y="447"/>
                    <a:pt x="1" y="997"/>
                  </a:cubicBezTo>
                  <a:cubicBezTo>
                    <a:pt x="1" y="1546"/>
                    <a:pt x="447" y="1994"/>
                    <a:pt x="997" y="1994"/>
                  </a:cubicBezTo>
                  <a:cubicBezTo>
                    <a:pt x="1546" y="1994"/>
                    <a:pt x="1993" y="1546"/>
                    <a:pt x="1993" y="997"/>
                  </a:cubicBezTo>
                  <a:cubicBezTo>
                    <a:pt x="1993" y="447"/>
                    <a:pt x="154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2065625" y="2009150"/>
              <a:ext cx="259050" cy="251250"/>
            </a:xfrm>
            <a:custGeom>
              <a:avLst/>
              <a:gdLst/>
              <a:ahLst/>
              <a:cxnLst/>
              <a:rect l="l" t="t" r="r" b="b"/>
              <a:pathLst>
                <a:path w="10362" h="10050" extrusionOk="0">
                  <a:moveTo>
                    <a:pt x="4316" y="5188"/>
                  </a:moveTo>
                  <a:cubicBezTo>
                    <a:pt x="4396" y="5289"/>
                    <a:pt x="4480" y="5386"/>
                    <a:pt x="4573" y="5477"/>
                  </a:cubicBezTo>
                  <a:cubicBezTo>
                    <a:pt x="4665" y="5569"/>
                    <a:pt x="4761" y="5655"/>
                    <a:pt x="4862" y="5733"/>
                  </a:cubicBezTo>
                  <a:lnTo>
                    <a:pt x="4359" y="6237"/>
                  </a:lnTo>
                  <a:lnTo>
                    <a:pt x="3813" y="5691"/>
                  </a:lnTo>
                  <a:lnTo>
                    <a:pt x="4316" y="5188"/>
                  </a:lnTo>
                  <a:close/>
                  <a:moveTo>
                    <a:pt x="2911" y="5425"/>
                  </a:moveTo>
                  <a:cubicBezTo>
                    <a:pt x="2948" y="5425"/>
                    <a:pt x="2987" y="5439"/>
                    <a:pt x="3016" y="5469"/>
                  </a:cubicBezTo>
                  <a:lnTo>
                    <a:pt x="4581" y="7034"/>
                  </a:lnTo>
                  <a:cubicBezTo>
                    <a:pt x="4641" y="7092"/>
                    <a:pt x="4641" y="7188"/>
                    <a:pt x="4581" y="7246"/>
                  </a:cubicBezTo>
                  <a:lnTo>
                    <a:pt x="4448" y="7381"/>
                  </a:lnTo>
                  <a:cubicBezTo>
                    <a:pt x="4419" y="7410"/>
                    <a:pt x="4380" y="7425"/>
                    <a:pt x="4342" y="7425"/>
                  </a:cubicBezTo>
                  <a:cubicBezTo>
                    <a:pt x="4303" y="7425"/>
                    <a:pt x="4264" y="7410"/>
                    <a:pt x="4235" y="7381"/>
                  </a:cubicBezTo>
                  <a:lnTo>
                    <a:pt x="2670" y="5816"/>
                  </a:lnTo>
                  <a:cubicBezTo>
                    <a:pt x="2610" y="5756"/>
                    <a:pt x="2610" y="5660"/>
                    <a:pt x="2670" y="5602"/>
                  </a:cubicBezTo>
                  <a:lnTo>
                    <a:pt x="2803" y="5469"/>
                  </a:lnTo>
                  <a:cubicBezTo>
                    <a:pt x="2833" y="5439"/>
                    <a:pt x="2872" y="5425"/>
                    <a:pt x="2911" y="5425"/>
                  </a:cubicBezTo>
                  <a:close/>
                  <a:moveTo>
                    <a:pt x="2677" y="6396"/>
                  </a:moveTo>
                  <a:lnTo>
                    <a:pt x="3654" y="7374"/>
                  </a:lnTo>
                  <a:lnTo>
                    <a:pt x="1411" y="9616"/>
                  </a:lnTo>
                  <a:cubicBezTo>
                    <a:pt x="1388" y="9639"/>
                    <a:pt x="1360" y="9644"/>
                    <a:pt x="1346" y="9644"/>
                  </a:cubicBezTo>
                  <a:cubicBezTo>
                    <a:pt x="1331" y="9644"/>
                    <a:pt x="1305" y="9639"/>
                    <a:pt x="1281" y="9616"/>
                  </a:cubicBezTo>
                  <a:lnTo>
                    <a:pt x="434" y="8769"/>
                  </a:lnTo>
                  <a:cubicBezTo>
                    <a:pt x="411" y="8746"/>
                    <a:pt x="406" y="8718"/>
                    <a:pt x="406" y="8704"/>
                  </a:cubicBezTo>
                  <a:cubicBezTo>
                    <a:pt x="406" y="8689"/>
                    <a:pt x="411" y="8662"/>
                    <a:pt x="434" y="8639"/>
                  </a:cubicBezTo>
                  <a:lnTo>
                    <a:pt x="2677" y="6396"/>
                  </a:lnTo>
                  <a:close/>
                  <a:moveTo>
                    <a:pt x="6838" y="0"/>
                  </a:moveTo>
                  <a:cubicBezTo>
                    <a:pt x="6554" y="0"/>
                    <a:pt x="6267" y="38"/>
                    <a:pt x="5987" y="115"/>
                  </a:cubicBezTo>
                  <a:cubicBezTo>
                    <a:pt x="5878" y="144"/>
                    <a:pt x="5815" y="256"/>
                    <a:pt x="5844" y="365"/>
                  </a:cubicBezTo>
                  <a:cubicBezTo>
                    <a:pt x="5870" y="455"/>
                    <a:pt x="5952" y="514"/>
                    <a:pt x="6041" y="514"/>
                  </a:cubicBezTo>
                  <a:cubicBezTo>
                    <a:pt x="6058" y="514"/>
                    <a:pt x="6076" y="511"/>
                    <a:pt x="6094" y="506"/>
                  </a:cubicBezTo>
                  <a:cubicBezTo>
                    <a:pt x="6339" y="439"/>
                    <a:pt x="6590" y="406"/>
                    <a:pt x="6838" y="406"/>
                  </a:cubicBezTo>
                  <a:cubicBezTo>
                    <a:pt x="7573" y="406"/>
                    <a:pt x="8292" y="694"/>
                    <a:pt x="8824" y="1226"/>
                  </a:cubicBezTo>
                  <a:cubicBezTo>
                    <a:pt x="9917" y="2320"/>
                    <a:pt x="9917" y="4097"/>
                    <a:pt x="8824" y="5190"/>
                  </a:cubicBezTo>
                  <a:cubicBezTo>
                    <a:pt x="8277" y="5737"/>
                    <a:pt x="7559" y="6010"/>
                    <a:pt x="6842" y="6010"/>
                  </a:cubicBezTo>
                  <a:cubicBezTo>
                    <a:pt x="6124" y="6010"/>
                    <a:pt x="5406" y="5737"/>
                    <a:pt x="4860" y="5190"/>
                  </a:cubicBezTo>
                  <a:cubicBezTo>
                    <a:pt x="4331" y="4662"/>
                    <a:pt x="4039" y="3959"/>
                    <a:pt x="4039" y="3208"/>
                  </a:cubicBezTo>
                  <a:cubicBezTo>
                    <a:pt x="4039" y="2459"/>
                    <a:pt x="4331" y="1756"/>
                    <a:pt x="4860" y="1226"/>
                  </a:cubicBezTo>
                  <a:cubicBezTo>
                    <a:pt x="4990" y="1096"/>
                    <a:pt x="5134" y="977"/>
                    <a:pt x="5287" y="875"/>
                  </a:cubicBezTo>
                  <a:cubicBezTo>
                    <a:pt x="5381" y="813"/>
                    <a:pt x="5406" y="687"/>
                    <a:pt x="5344" y="594"/>
                  </a:cubicBezTo>
                  <a:cubicBezTo>
                    <a:pt x="5304" y="535"/>
                    <a:pt x="5240" y="503"/>
                    <a:pt x="5174" y="503"/>
                  </a:cubicBezTo>
                  <a:cubicBezTo>
                    <a:pt x="5136" y="503"/>
                    <a:pt x="5096" y="514"/>
                    <a:pt x="5061" y="537"/>
                  </a:cubicBezTo>
                  <a:cubicBezTo>
                    <a:pt x="4888" y="654"/>
                    <a:pt x="4722" y="789"/>
                    <a:pt x="4573" y="940"/>
                  </a:cubicBezTo>
                  <a:cubicBezTo>
                    <a:pt x="3967" y="1545"/>
                    <a:pt x="3633" y="2350"/>
                    <a:pt x="3633" y="3208"/>
                  </a:cubicBezTo>
                  <a:cubicBezTo>
                    <a:pt x="3633" y="3795"/>
                    <a:pt x="3789" y="4358"/>
                    <a:pt x="4083" y="4849"/>
                  </a:cubicBezTo>
                  <a:lnTo>
                    <a:pt x="3527" y="5404"/>
                  </a:lnTo>
                  <a:lnTo>
                    <a:pt x="3303" y="5181"/>
                  </a:lnTo>
                  <a:cubicBezTo>
                    <a:pt x="3195" y="5073"/>
                    <a:pt x="3052" y="5018"/>
                    <a:pt x="2910" y="5018"/>
                  </a:cubicBezTo>
                  <a:cubicBezTo>
                    <a:pt x="2767" y="5018"/>
                    <a:pt x="2625" y="5073"/>
                    <a:pt x="2516" y="5181"/>
                  </a:cubicBezTo>
                  <a:lnTo>
                    <a:pt x="2383" y="5315"/>
                  </a:lnTo>
                  <a:cubicBezTo>
                    <a:pt x="2166" y="5532"/>
                    <a:pt x="2166" y="5886"/>
                    <a:pt x="2383" y="6102"/>
                  </a:cubicBezTo>
                  <a:lnTo>
                    <a:pt x="2390" y="6108"/>
                  </a:lnTo>
                  <a:lnTo>
                    <a:pt x="148" y="8352"/>
                  </a:lnTo>
                  <a:cubicBezTo>
                    <a:pt x="52" y="8446"/>
                    <a:pt x="0" y="8571"/>
                    <a:pt x="0" y="8704"/>
                  </a:cubicBezTo>
                  <a:cubicBezTo>
                    <a:pt x="0" y="8837"/>
                    <a:pt x="52" y="8962"/>
                    <a:pt x="146" y="9056"/>
                  </a:cubicBezTo>
                  <a:lnTo>
                    <a:pt x="994" y="9903"/>
                  </a:lnTo>
                  <a:cubicBezTo>
                    <a:pt x="1088" y="9998"/>
                    <a:pt x="1213" y="10050"/>
                    <a:pt x="1346" y="10050"/>
                  </a:cubicBezTo>
                  <a:cubicBezTo>
                    <a:pt x="1479" y="10050"/>
                    <a:pt x="1604" y="9998"/>
                    <a:pt x="1698" y="9903"/>
                  </a:cubicBezTo>
                  <a:lnTo>
                    <a:pt x="3941" y="7660"/>
                  </a:lnTo>
                  <a:lnTo>
                    <a:pt x="3948" y="7667"/>
                  </a:lnTo>
                  <a:cubicBezTo>
                    <a:pt x="4053" y="7772"/>
                    <a:pt x="4193" y="7831"/>
                    <a:pt x="4341" y="7831"/>
                  </a:cubicBezTo>
                  <a:cubicBezTo>
                    <a:pt x="4490" y="7831"/>
                    <a:pt x="4630" y="7772"/>
                    <a:pt x="4735" y="7667"/>
                  </a:cubicBezTo>
                  <a:lnTo>
                    <a:pt x="4868" y="7533"/>
                  </a:lnTo>
                  <a:cubicBezTo>
                    <a:pt x="5086" y="7316"/>
                    <a:pt x="5086" y="6964"/>
                    <a:pt x="4868" y="6746"/>
                  </a:cubicBezTo>
                  <a:lnTo>
                    <a:pt x="4646" y="6524"/>
                  </a:lnTo>
                  <a:lnTo>
                    <a:pt x="5203" y="5967"/>
                  </a:lnTo>
                  <a:cubicBezTo>
                    <a:pt x="5706" y="6266"/>
                    <a:pt x="6274" y="6415"/>
                    <a:pt x="6842" y="6415"/>
                  </a:cubicBezTo>
                  <a:cubicBezTo>
                    <a:pt x="7664" y="6415"/>
                    <a:pt x="8485" y="6103"/>
                    <a:pt x="9111" y="5477"/>
                  </a:cubicBezTo>
                  <a:cubicBezTo>
                    <a:pt x="10361" y="4227"/>
                    <a:pt x="10361" y="2190"/>
                    <a:pt x="9111" y="940"/>
                  </a:cubicBezTo>
                  <a:cubicBezTo>
                    <a:pt x="8501" y="331"/>
                    <a:pt x="7679" y="0"/>
                    <a:pt x="6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2205550" y="2060350"/>
              <a:ext cx="54100" cy="57975"/>
            </a:xfrm>
            <a:custGeom>
              <a:avLst/>
              <a:gdLst/>
              <a:ahLst/>
              <a:cxnLst/>
              <a:rect l="l" t="t" r="r" b="b"/>
              <a:pathLst>
                <a:path w="2164" h="2319" extrusionOk="0">
                  <a:moveTo>
                    <a:pt x="1083" y="525"/>
                  </a:moveTo>
                  <a:cubicBezTo>
                    <a:pt x="1455" y="525"/>
                    <a:pt x="1758" y="827"/>
                    <a:pt x="1758" y="1200"/>
                  </a:cubicBezTo>
                  <a:cubicBezTo>
                    <a:pt x="1758" y="1573"/>
                    <a:pt x="1455" y="1877"/>
                    <a:pt x="1083" y="1877"/>
                  </a:cubicBezTo>
                  <a:cubicBezTo>
                    <a:pt x="709" y="1877"/>
                    <a:pt x="406" y="1573"/>
                    <a:pt x="406" y="1200"/>
                  </a:cubicBezTo>
                  <a:cubicBezTo>
                    <a:pt x="406" y="827"/>
                    <a:pt x="709" y="525"/>
                    <a:pt x="1083" y="525"/>
                  </a:cubicBezTo>
                  <a:close/>
                  <a:moveTo>
                    <a:pt x="1961" y="1"/>
                  </a:moveTo>
                  <a:cubicBezTo>
                    <a:pt x="1849" y="1"/>
                    <a:pt x="1758" y="91"/>
                    <a:pt x="1758" y="203"/>
                  </a:cubicBezTo>
                  <a:lnTo>
                    <a:pt x="1758" y="356"/>
                  </a:lnTo>
                  <a:cubicBezTo>
                    <a:pt x="1573" y="208"/>
                    <a:pt x="1338" y="119"/>
                    <a:pt x="1083" y="119"/>
                  </a:cubicBezTo>
                  <a:cubicBezTo>
                    <a:pt x="485" y="119"/>
                    <a:pt x="0" y="604"/>
                    <a:pt x="0" y="1200"/>
                  </a:cubicBezTo>
                  <a:cubicBezTo>
                    <a:pt x="0" y="1797"/>
                    <a:pt x="485" y="2283"/>
                    <a:pt x="1083" y="2283"/>
                  </a:cubicBezTo>
                  <a:cubicBezTo>
                    <a:pt x="1338" y="2283"/>
                    <a:pt x="1573" y="2194"/>
                    <a:pt x="1758" y="2044"/>
                  </a:cubicBezTo>
                  <a:lnTo>
                    <a:pt x="1758" y="2116"/>
                  </a:lnTo>
                  <a:cubicBezTo>
                    <a:pt x="1758" y="2228"/>
                    <a:pt x="1849" y="2319"/>
                    <a:pt x="1961" y="2319"/>
                  </a:cubicBezTo>
                  <a:cubicBezTo>
                    <a:pt x="2073" y="2319"/>
                    <a:pt x="2164" y="2228"/>
                    <a:pt x="2164" y="2116"/>
                  </a:cubicBezTo>
                  <a:lnTo>
                    <a:pt x="2164" y="203"/>
                  </a:lnTo>
                  <a:cubicBezTo>
                    <a:pt x="2164" y="91"/>
                    <a:pt x="2073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2180500" y="2033200"/>
              <a:ext cx="112325" cy="112325"/>
            </a:xfrm>
            <a:custGeom>
              <a:avLst/>
              <a:gdLst/>
              <a:ahLst/>
              <a:cxnLst/>
              <a:rect l="l" t="t" r="r" b="b"/>
              <a:pathLst>
                <a:path w="4493" h="4493" extrusionOk="0">
                  <a:moveTo>
                    <a:pt x="2247" y="408"/>
                  </a:moveTo>
                  <a:cubicBezTo>
                    <a:pt x="2718" y="408"/>
                    <a:pt x="3189" y="587"/>
                    <a:pt x="3547" y="945"/>
                  </a:cubicBezTo>
                  <a:cubicBezTo>
                    <a:pt x="4265" y="1663"/>
                    <a:pt x="4265" y="2830"/>
                    <a:pt x="3547" y="3547"/>
                  </a:cubicBezTo>
                  <a:cubicBezTo>
                    <a:pt x="3200" y="3895"/>
                    <a:pt x="2737" y="4086"/>
                    <a:pt x="2247" y="4086"/>
                  </a:cubicBezTo>
                  <a:cubicBezTo>
                    <a:pt x="1755" y="4086"/>
                    <a:pt x="1293" y="3895"/>
                    <a:pt x="945" y="3547"/>
                  </a:cubicBezTo>
                  <a:cubicBezTo>
                    <a:pt x="228" y="2830"/>
                    <a:pt x="228" y="1663"/>
                    <a:pt x="945" y="945"/>
                  </a:cubicBezTo>
                  <a:cubicBezTo>
                    <a:pt x="1304" y="587"/>
                    <a:pt x="1775" y="408"/>
                    <a:pt x="2247" y="408"/>
                  </a:cubicBezTo>
                  <a:close/>
                  <a:moveTo>
                    <a:pt x="2247" y="1"/>
                  </a:moveTo>
                  <a:cubicBezTo>
                    <a:pt x="1647" y="1"/>
                    <a:pt x="1083" y="234"/>
                    <a:pt x="660" y="658"/>
                  </a:cubicBezTo>
                  <a:cubicBezTo>
                    <a:pt x="234" y="1083"/>
                    <a:pt x="1" y="1647"/>
                    <a:pt x="1" y="2246"/>
                  </a:cubicBezTo>
                  <a:cubicBezTo>
                    <a:pt x="1" y="2846"/>
                    <a:pt x="234" y="3409"/>
                    <a:pt x="660" y="3835"/>
                  </a:cubicBezTo>
                  <a:cubicBezTo>
                    <a:pt x="1083" y="4258"/>
                    <a:pt x="1647" y="4492"/>
                    <a:pt x="2247" y="4492"/>
                  </a:cubicBezTo>
                  <a:cubicBezTo>
                    <a:pt x="2846" y="4492"/>
                    <a:pt x="3411" y="4258"/>
                    <a:pt x="3835" y="3835"/>
                  </a:cubicBezTo>
                  <a:cubicBezTo>
                    <a:pt x="4258" y="3409"/>
                    <a:pt x="4492" y="2846"/>
                    <a:pt x="4492" y="2246"/>
                  </a:cubicBezTo>
                  <a:cubicBezTo>
                    <a:pt x="4492" y="1647"/>
                    <a:pt x="4258" y="1083"/>
                    <a:pt x="3835" y="658"/>
                  </a:cubicBezTo>
                  <a:cubicBezTo>
                    <a:pt x="3411" y="234"/>
                    <a:pt x="2846" y="1"/>
                    <a:pt x="2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2195550" y="2200000"/>
              <a:ext cx="116225" cy="121025"/>
            </a:xfrm>
            <a:custGeom>
              <a:avLst/>
              <a:gdLst/>
              <a:ahLst/>
              <a:cxnLst/>
              <a:rect l="l" t="t" r="r" b="b"/>
              <a:pathLst>
                <a:path w="4649" h="4841" extrusionOk="0">
                  <a:moveTo>
                    <a:pt x="816" y="406"/>
                  </a:moveTo>
                  <a:lnTo>
                    <a:pt x="816" y="1669"/>
                  </a:lnTo>
                  <a:cubicBezTo>
                    <a:pt x="816" y="2336"/>
                    <a:pt x="1358" y="2878"/>
                    <a:pt x="2023" y="2878"/>
                  </a:cubicBezTo>
                  <a:lnTo>
                    <a:pt x="2830" y="2878"/>
                  </a:lnTo>
                  <a:cubicBezTo>
                    <a:pt x="2928" y="2878"/>
                    <a:pt x="3017" y="2818"/>
                    <a:pt x="3054" y="2727"/>
                  </a:cubicBezTo>
                  <a:cubicBezTo>
                    <a:pt x="3093" y="2636"/>
                    <a:pt x="3074" y="2532"/>
                    <a:pt x="3004" y="2463"/>
                  </a:cubicBezTo>
                  <a:lnTo>
                    <a:pt x="2608" y="2055"/>
                  </a:lnTo>
                  <a:lnTo>
                    <a:pt x="2902" y="1768"/>
                  </a:lnTo>
                  <a:lnTo>
                    <a:pt x="4182" y="3083"/>
                  </a:lnTo>
                  <a:lnTo>
                    <a:pt x="2902" y="4396"/>
                  </a:lnTo>
                  <a:lnTo>
                    <a:pt x="2608" y="4110"/>
                  </a:lnTo>
                  <a:lnTo>
                    <a:pt x="3004" y="3703"/>
                  </a:lnTo>
                  <a:cubicBezTo>
                    <a:pt x="3074" y="3633"/>
                    <a:pt x="3093" y="3527"/>
                    <a:pt x="3054" y="3438"/>
                  </a:cubicBezTo>
                  <a:cubicBezTo>
                    <a:pt x="3017" y="3347"/>
                    <a:pt x="2928" y="3287"/>
                    <a:pt x="2830" y="3287"/>
                  </a:cubicBezTo>
                  <a:lnTo>
                    <a:pt x="2023" y="3287"/>
                  </a:lnTo>
                  <a:cubicBezTo>
                    <a:pt x="1132" y="3287"/>
                    <a:pt x="407" y="2562"/>
                    <a:pt x="407" y="1669"/>
                  </a:cubicBezTo>
                  <a:lnTo>
                    <a:pt x="407" y="406"/>
                  </a:lnTo>
                  <a:close/>
                  <a:moveTo>
                    <a:pt x="342" y="0"/>
                  </a:moveTo>
                  <a:cubicBezTo>
                    <a:pt x="153" y="0"/>
                    <a:pt x="1" y="154"/>
                    <a:pt x="1" y="343"/>
                  </a:cubicBezTo>
                  <a:lnTo>
                    <a:pt x="1" y="1669"/>
                  </a:lnTo>
                  <a:cubicBezTo>
                    <a:pt x="1" y="2786"/>
                    <a:pt x="908" y="3693"/>
                    <a:pt x="2023" y="3693"/>
                  </a:cubicBezTo>
                  <a:lnTo>
                    <a:pt x="2447" y="3693"/>
                  </a:lnTo>
                  <a:lnTo>
                    <a:pt x="2252" y="3893"/>
                  </a:lnTo>
                  <a:cubicBezTo>
                    <a:pt x="2194" y="3953"/>
                    <a:pt x="2163" y="4032"/>
                    <a:pt x="2163" y="4115"/>
                  </a:cubicBezTo>
                  <a:cubicBezTo>
                    <a:pt x="2165" y="4199"/>
                    <a:pt x="2199" y="4277"/>
                    <a:pt x="2259" y="4336"/>
                  </a:cubicBezTo>
                  <a:lnTo>
                    <a:pt x="2684" y="4751"/>
                  </a:lnTo>
                  <a:cubicBezTo>
                    <a:pt x="2744" y="4811"/>
                    <a:pt x="2824" y="4841"/>
                    <a:pt x="2903" y="4841"/>
                  </a:cubicBezTo>
                  <a:cubicBezTo>
                    <a:pt x="2984" y="4841"/>
                    <a:pt x="3067" y="4808"/>
                    <a:pt x="3127" y="4745"/>
                  </a:cubicBezTo>
                  <a:lnTo>
                    <a:pt x="4518" y="3320"/>
                  </a:lnTo>
                  <a:cubicBezTo>
                    <a:pt x="4648" y="3187"/>
                    <a:pt x="4648" y="2979"/>
                    <a:pt x="4518" y="2846"/>
                  </a:cubicBezTo>
                  <a:lnTo>
                    <a:pt x="3127" y="1419"/>
                  </a:lnTo>
                  <a:cubicBezTo>
                    <a:pt x="3069" y="1359"/>
                    <a:pt x="2991" y="1326"/>
                    <a:pt x="2906" y="1325"/>
                  </a:cubicBezTo>
                  <a:lnTo>
                    <a:pt x="2903" y="1325"/>
                  </a:lnTo>
                  <a:cubicBezTo>
                    <a:pt x="2820" y="1325"/>
                    <a:pt x="2742" y="1356"/>
                    <a:pt x="2684" y="1414"/>
                  </a:cubicBezTo>
                  <a:lnTo>
                    <a:pt x="2259" y="1828"/>
                  </a:lnTo>
                  <a:cubicBezTo>
                    <a:pt x="2199" y="1886"/>
                    <a:pt x="2165" y="1966"/>
                    <a:pt x="2165" y="2049"/>
                  </a:cubicBezTo>
                  <a:cubicBezTo>
                    <a:pt x="2163" y="2133"/>
                    <a:pt x="2194" y="2213"/>
                    <a:pt x="2254" y="2273"/>
                  </a:cubicBezTo>
                  <a:lnTo>
                    <a:pt x="2447" y="2472"/>
                  </a:lnTo>
                  <a:lnTo>
                    <a:pt x="2023" y="2472"/>
                  </a:lnTo>
                  <a:cubicBezTo>
                    <a:pt x="1582" y="2472"/>
                    <a:pt x="1221" y="2112"/>
                    <a:pt x="1221" y="1669"/>
                  </a:cubicBezTo>
                  <a:lnTo>
                    <a:pt x="1221" y="343"/>
                  </a:lnTo>
                  <a:cubicBezTo>
                    <a:pt x="1221" y="154"/>
                    <a:pt x="1069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2319375" y="2200600"/>
              <a:ext cx="93125" cy="133950"/>
            </a:xfrm>
            <a:custGeom>
              <a:avLst/>
              <a:gdLst/>
              <a:ahLst/>
              <a:cxnLst/>
              <a:rect l="l" t="t" r="r" b="b"/>
              <a:pathLst>
                <a:path w="3725" h="5358" extrusionOk="0">
                  <a:moveTo>
                    <a:pt x="474" y="0"/>
                  </a:moveTo>
                  <a:cubicBezTo>
                    <a:pt x="213" y="0"/>
                    <a:pt x="0" y="213"/>
                    <a:pt x="0" y="474"/>
                  </a:cubicBezTo>
                  <a:lnTo>
                    <a:pt x="0" y="2593"/>
                  </a:lnTo>
                  <a:cubicBezTo>
                    <a:pt x="0" y="2705"/>
                    <a:pt x="91" y="2796"/>
                    <a:pt x="203" y="2796"/>
                  </a:cubicBezTo>
                  <a:cubicBezTo>
                    <a:pt x="315" y="2796"/>
                    <a:pt x="406" y="2705"/>
                    <a:pt x="406" y="2593"/>
                  </a:cubicBezTo>
                  <a:lnTo>
                    <a:pt x="406" y="474"/>
                  </a:lnTo>
                  <a:cubicBezTo>
                    <a:pt x="406" y="437"/>
                    <a:pt x="437" y="406"/>
                    <a:pt x="474" y="406"/>
                  </a:cubicBezTo>
                  <a:lnTo>
                    <a:pt x="788" y="406"/>
                  </a:lnTo>
                  <a:cubicBezTo>
                    <a:pt x="825" y="406"/>
                    <a:pt x="856" y="437"/>
                    <a:pt x="856" y="474"/>
                  </a:cubicBezTo>
                  <a:lnTo>
                    <a:pt x="856" y="2005"/>
                  </a:lnTo>
                  <a:cubicBezTo>
                    <a:pt x="856" y="2078"/>
                    <a:pt x="893" y="2145"/>
                    <a:pt x="955" y="2180"/>
                  </a:cubicBezTo>
                  <a:cubicBezTo>
                    <a:pt x="986" y="2200"/>
                    <a:pt x="1022" y="2209"/>
                    <a:pt x="1057" y="2209"/>
                  </a:cubicBezTo>
                  <a:cubicBezTo>
                    <a:pt x="1091" y="2209"/>
                    <a:pt x="1125" y="2200"/>
                    <a:pt x="1156" y="2184"/>
                  </a:cubicBezTo>
                  <a:cubicBezTo>
                    <a:pt x="1370" y="2065"/>
                    <a:pt x="1609" y="2005"/>
                    <a:pt x="1854" y="2005"/>
                  </a:cubicBezTo>
                  <a:cubicBezTo>
                    <a:pt x="1880" y="2005"/>
                    <a:pt x="1907" y="2005"/>
                    <a:pt x="1934" y="2007"/>
                  </a:cubicBezTo>
                  <a:cubicBezTo>
                    <a:pt x="2664" y="2047"/>
                    <a:pt x="3261" y="2651"/>
                    <a:pt x="3296" y="3382"/>
                  </a:cubicBezTo>
                  <a:cubicBezTo>
                    <a:pt x="3313" y="3781"/>
                    <a:pt x="3172" y="4159"/>
                    <a:pt x="2896" y="4447"/>
                  </a:cubicBezTo>
                  <a:cubicBezTo>
                    <a:pt x="2620" y="4735"/>
                    <a:pt x="2250" y="4895"/>
                    <a:pt x="1852" y="4895"/>
                  </a:cubicBezTo>
                  <a:cubicBezTo>
                    <a:pt x="1630" y="4895"/>
                    <a:pt x="1417" y="4846"/>
                    <a:pt x="1219" y="4748"/>
                  </a:cubicBezTo>
                  <a:cubicBezTo>
                    <a:pt x="1184" y="4731"/>
                    <a:pt x="1146" y="4722"/>
                    <a:pt x="1108" y="4722"/>
                  </a:cubicBezTo>
                  <a:cubicBezTo>
                    <a:pt x="1062" y="4722"/>
                    <a:pt x="1016" y="4735"/>
                    <a:pt x="974" y="4761"/>
                  </a:cubicBezTo>
                  <a:cubicBezTo>
                    <a:pt x="906" y="4804"/>
                    <a:pt x="864" y="4873"/>
                    <a:pt x="856" y="4951"/>
                  </a:cubicBezTo>
                  <a:lnTo>
                    <a:pt x="406" y="4951"/>
                  </a:lnTo>
                  <a:lnTo>
                    <a:pt x="406" y="3541"/>
                  </a:lnTo>
                  <a:cubicBezTo>
                    <a:pt x="406" y="3429"/>
                    <a:pt x="315" y="3338"/>
                    <a:pt x="203" y="3338"/>
                  </a:cubicBezTo>
                  <a:cubicBezTo>
                    <a:pt x="91" y="3338"/>
                    <a:pt x="0" y="3429"/>
                    <a:pt x="0" y="3541"/>
                  </a:cubicBezTo>
                  <a:lnTo>
                    <a:pt x="0" y="5023"/>
                  </a:lnTo>
                  <a:cubicBezTo>
                    <a:pt x="0" y="5208"/>
                    <a:pt x="151" y="5357"/>
                    <a:pt x="336" y="5357"/>
                  </a:cubicBezTo>
                  <a:lnTo>
                    <a:pt x="927" y="5357"/>
                  </a:lnTo>
                  <a:cubicBezTo>
                    <a:pt x="1051" y="5357"/>
                    <a:pt x="1159" y="5289"/>
                    <a:pt x="1218" y="5188"/>
                  </a:cubicBezTo>
                  <a:cubicBezTo>
                    <a:pt x="1419" y="5263"/>
                    <a:pt x="1632" y="5300"/>
                    <a:pt x="1852" y="5300"/>
                  </a:cubicBezTo>
                  <a:cubicBezTo>
                    <a:pt x="2362" y="5300"/>
                    <a:pt x="2836" y="5097"/>
                    <a:pt x="3190" y="4727"/>
                  </a:cubicBezTo>
                  <a:cubicBezTo>
                    <a:pt x="3542" y="4357"/>
                    <a:pt x="3724" y="3874"/>
                    <a:pt x="3701" y="3364"/>
                  </a:cubicBezTo>
                  <a:cubicBezTo>
                    <a:pt x="3680" y="2908"/>
                    <a:pt x="3490" y="2476"/>
                    <a:pt x="3166" y="2148"/>
                  </a:cubicBezTo>
                  <a:cubicBezTo>
                    <a:pt x="2841" y="1822"/>
                    <a:pt x="2411" y="1627"/>
                    <a:pt x="1956" y="1601"/>
                  </a:cubicBezTo>
                  <a:cubicBezTo>
                    <a:pt x="1922" y="1599"/>
                    <a:pt x="1888" y="1598"/>
                    <a:pt x="1854" y="1598"/>
                  </a:cubicBezTo>
                  <a:cubicBezTo>
                    <a:pt x="1650" y="1598"/>
                    <a:pt x="1451" y="1631"/>
                    <a:pt x="1262" y="1695"/>
                  </a:cubicBezTo>
                  <a:lnTo>
                    <a:pt x="1262" y="474"/>
                  </a:lnTo>
                  <a:cubicBezTo>
                    <a:pt x="1262" y="213"/>
                    <a:pt x="1049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0518AC9-C629-398F-1EB2-1C6BC922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71" y="844061"/>
            <a:ext cx="5667745" cy="35726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77121E4-44F2-D623-134C-C6EA8B74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59" y="4121377"/>
            <a:ext cx="163785" cy="140931"/>
          </a:xfrm>
          <a:prstGeom prst="rect">
            <a:avLst/>
          </a:prstGeom>
        </p:spPr>
      </p:pic>
      <p:sp>
        <p:nvSpPr>
          <p:cNvPr id="53" name="Google Shape;1358;p35">
            <a:extLst>
              <a:ext uri="{FF2B5EF4-FFF2-40B4-BE49-F238E27FC236}">
                <a16:creationId xmlns:a16="http://schemas.microsoft.com/office/drawing/2014/main" id="{EE40F454-BEDF-F5E2-23DC-A2196D500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3068" y="2105527"/>
            <a:ext cx="1446568" cy="806116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TTS</a:t>
            </a:r>
            <a:br>
              <a:rPr lang="en-IN" sz="1600" dirty="0"/>
            </a:br>
            <a:r>
              <a:rPr lang="en-IN" sz="1600" dirty="0"/>
              <a:t>Architecture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2590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43"/>
          <p:cNvSpPr txBox="1">
            <a:spLocks noGrp="1"/>
          </p:cNvSpPr>
          <p:nvPr>
            <p:ph type="title"/>
          </p:nvPr>
        </p:nvSpPr>
        <p:spPr>
          <a:xfrm>
            <a:off x="720000" y="748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Limitations</a:t>
            </a:r>
          </a:p>
        </p:txBody>
      </p:sp>
      <p:sp>
        <p:nvSpPr>
          <p:cNvPr id="1696" name="Google Shape;1696;p43"/>
          <p:cNvSpPr txBox="1">
            <a:spLocks noGrp="1"/>
          </p:cNvSpPr>
          <p:nvPr>
            <p:ph type="subTitle" idx="5"/>
          </p:nvPr>
        </p:nvSpPr>
        <p:spPr>
          <a:xfrm>
            <a:off x="1854644" y="221717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Robotic Sound</a:t>
            </a:r>
            <a:endParaRPr dirty="0"/>
          </a:p>
        </p:txBody>
      </p:sp>
      <p:sp>
        <p:nvSpPr>
          <p:cNvPr id="1697" name="Google Shape;1697;p43"/>
          <p:cNvSpPr txBox="1">
            <a:spLocks noGrp="1"/>
          </p:cNvSpPr>
          <p:nvPr>
            <p:ph type="subTitle" idx="6"/>
          </p:nvPr>
        </p:nvSpPr>
        <p:spPr>
          <a:xfrm>
            <a:off x="1934103" y="3646728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Emotional</a:t>
            </a:r>
            <a:br>
              <a:rPr lang="en" dirty="0"/>
            </a:br>
            <a:r>
              <a:rPr lang="en" dirty="0"/>
              <a:t>Nuance</a:t>
            </a:r>
            <a:endParaRPr dirty="0"/>
          </a:p>
        </p:txBody>
      </p:sp>
      <p:sp>
        <p:nvSpPr>
          <p:cNvPr id="1698" name="Google Shape;1698;p43"/>
          <p:cNvSpPr txBox="1">
            <a:spLocks noGrp="1"/>
          </p:cNvSpPr>
          <p:nvPr>
            <p:ph type="subTitle" idx="7"/>
          </p:nvPr>
        </p:nvSpPr>
        <p:spPr>
          <a:xfrm>
            <a:off x="5256415" y="2203812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Accent &amp;</a:t>
            </a:r>
            <a:br>
              <a:rPr lang="en-IN" dirty="0"/>
            </a:br>
            <a:r>
              <a:rPr lang="en-IN" dirty="0"/>
              <a:t>Pronunciation</a:t>
            </a:r>
            <a:endParaRPr dirty="0"/>
          </a:p>
        </p:txBody>
      </p:sp>
      <p:sp>
        <p:nvSpPr>
          <p:cNvPr id="1699" name="Google Shape;1699;p43"/>
          <p:cNvSpPr txBox="1">
            <a:spLocks noGrp="1"/>
          </p:cNvSpPr>
          <p:nvPr>
            <p:ph type="subTitle" idx="8"/>
          </p:nvPr>
        </p:nvSpPr>
        <p:spPr>
          <a:xfrm>
            <a:off x="5105400" y="3784165"/>
            <a:ext cx="211528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Contextual</a:t>
            </a:r>
            <a:br>
              <a:rPr lang="en-IN" dirty="0"/>
            </a:br>
            <a:r>
              <a:rPr lang="en-IN" dirty="0"/>
              <a:t>Understanding</a:t>
            </a:r>
            <a:endParaRPr dirty="0"/>
          </a:p>
        </p:txBody>
      </p:sp>
      <p:sp>
        <p:nvSpPr>
          <p:cNvPr id="1700" name="Google Shape;1700;p43"/>
          <p:cNvSpPr/>
          <p:nvPr/>
        </p:nvSpPr>
        <p:spPr>
          <a:xfrm>
            <a:off x="796713" y="1761900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4ECA95-1256-39FA-A931-5B8DBDFB1A30}"/>
              </a:ext>
            </a:extLst>
          </p:cNvPr>
          <p:cNvGrpSpPr/>
          <p:nvPr/>
        </p:nvGrpSpPr>
        <p:grpSpPr>
          <a:xfrm>
            <a:off x="7254382" y="1601190"/>
            <a:ext cx="1051200" cy="1051200"/>
            <a:chOff x="796713" y="3223125"/>
            <a:chExt cx="1051200" cy="1051200"/>
          </a:xfrm>
        </p:grpSpPr>
        <p:sp>
          <p:nvSpPr>
            <p:cNvPr id="1701" name="Google Shape;1701;p43"/>
            <p:cNvSpPr/>
            <p:nvPr/>
          </p:nvSpPr>
          <p:spPr>
            <a:xfrm>
              <a:off x="796713" y="3223125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4" name="Google Shape;1704;p43"/>
            <p:cNvGrpSpPr/>
            <p:nvPr/>
          </p:nvGrpSpPr>
          <p:grpSpPr>
            <a:xfrm>
              <a:off x="1043847" y="3495968"/>
              <a:ext cx="556931" cy="505515"/>
              <a:chOff x="2716575" y="2014650"/>
              <a:chExt cx="346350" cy="314375"/>
            </a:xfrm>
          </p:grpSpPr>
          <p:sp>
            <p:nvSpPr>
              <p:cNvPr id="1705" name="Google Shape;1705;p43"/>
              <p:cNvSpPr/>
              <p:nvPr/>
            </p:nvSpPr>
            <p:spPr>
              <a:xfrm>
                <a:off x="2721650" y="2019725"/>
                <a:ext cx="266450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12169" extrusionOk="0">
                    <a:moveTo>
                      <a:pt x="176" y="1"/>
                    </a:moveTo>
                    <a:cubicBezTo>
                      <a:pt x="80" y="1"/>
                      <a:pt x="1" y="80"/>
                      <a:pt x="1" y="176"/>
                    </a:cubicBezTo>
                    <a:lnTo>
                      <a:pt x="1" y="2580"/>
                    </a:lnTo>
                    <a:cubicBezTo>
                      <a:pt x="1" y="2677"/>
                      <a:pt x="80" y="2755"/>
                      <a:pt x="176" y="2755"/>
                    </a:cubicBezTo>
                    <a:lnTo>
                      <a:pt x="791" y="2755"/>
                    </a:lnTo>
                    <a:cubicBezTo>
                      <a:pt x="850" y="2755"/>
                      <a:pt x="905" y="2726"/>
                      <a:pt x="937" y="2677"/>
                    </a:cubicBezTo>
                    <a:lnTo>
                      <a:pt x="1499" y="1824"/>
                    </a:lnTo>
                    <a:cubicBezTo>
                      <a:pt x="1531" y="1773"/>
                      <a:pt x="1587" y="1744"/>
                      <a:pt x="1645" y="1744"/>
                    </a:cubicBezTo>
                    <a:lnTo>
                      <a:pt x="4025" y="1744"/>
                    </a:lnTo>
                    <a:cubicBezTo>
                      <a:pt x="4122" y="1744"/>
                      <a:pt x="4200" y="1822"/>
                      <a:pt x="4200" y="1919"/>
                    </a:cubicBezTo>
                    <a:lnTo>
                      <a:pt x="4200" y="11993"/>
                    </a:lnTo>
                    <a:cubicBezTo>
                      <a:pt x="4200" y="12089"/>
                      <a:pt x="4280" y="12169"/>
                      <a:pt x="4375" y="12169"/>
                    </a:cubicBezTo>
                    <a:lnTo>
                      <a:pt x="6281" y="12169"/>
                    </a:lnTo>
                    <a:cubicBezTo>
                      <a:pt x="6378" y="12169"/>
                      <a:pt x="6458" y="12089"/>
                      <a:pt x="6458" y="11993"/>
                    </a:cubicBezTo>
                    <a:lnTo>
                      <a:pt x="6458" y="1919"/>
                    </a:lnTo>
                    <a:cubicBezTo>
                      <a:pt x="6458" y="1822"/>
                      <a:pt x="6536" y="1744"/>
                      <a:pt x="6633" y="1744"/>
                    </a:cubicBezTo>
                    <a:lnTo>
                      <a:pt x="9013" y="1744"/>
                    </a:lnTo>
                    <a:cubicBezTo>
                      <a:pt x="9071" y="1744"/>
                      <a:pt x="9127" y="1773"/>
                      <a:pt x="9159" y="1824"/>
                    </a:cubicBezTo>
                    <a:lnTo>
                      <a:pt x="9721" y="2677"/>
                    </a:lnTo>
                    <a:cubicBezTo>
                      <a:pt x="9753" y="2726"/>
                      <a:pt x="9808" y="2755"/>
                      <a:pt x="9867" y="2755"/>
                    </a:cubicBezTo>
                    <a:lnTo>
                      <a:pt x="10480" y="2755"/>
                    </a:lnTo>
                    <a:cubicBezTo>
                      <a:pt x="10578" y="2755"/>
                      <a:pt x="10657" y="2677"/>
                      <a:pt x="10657" y="2580"/>
                    </a:cubicBezTo>
                    <a:lnTo>
                      <a:pt x="10657" y="178"/>
                    </a:lnTo>
                    <a:cubicBezTo>
                      <a:pt x="10657" y="80"/>
                      <a:pt x="10578" y="1"/>
                      <a:pt x="10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3"/>
              <p:cNvSpPr/>
              <p:nvPr/>
            </p:nvSpPr>
            <p:spPr>
              <a:xfrm>
                <a:off x="2900825" y="2120275"/>
                <a:ext cx="15805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6280" extrusionOk="0">
                    <a:moveTo>
                      <a:pt x="5443" y="0"/>
                    </a:moveTo>
                    <a:cubicBezTo>
                      <a:pt x="5336" y="0"/>
                      <a:pt x="5228" y="42"/>
                      <a:pt x="5146" y="124"/>
                    </a:cubicBezTo>
                    <a:lnTo>
                      <a:pt x="0" y="5269"/>
                    </a:lnTo>
                    <a:lnTo>
                      <a:pt x="1012" y="6280"/>
                    </a:lnTo>
                    <a:lnTo>
                      <a:pt x="6157" y="1134"/>
                    </a:lnTo>
                    <a:cubicBezTo>
                      <a:pt x="6321" y="970"/>
                      <a:pt x="6321" y="704"/>
                      <a:pt x="6157" y="540"/>
                    </a:cubicBezTo>
                    <a:lnTo>
                      <a:pt x="5742" y="124"/>
                    </a:lnTo>
                    <a:cubicBezTo>
                      <a:pt x="5659" y="42"/>
                      <a:pt x="5551" y="0"/>
                      <a:pt x="5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3"/>
              <p:cNvSpPr/>
              <p:nvPr/>
            </p:nvSpPr>
            <p:spPr>
              <a:xfrm>
                <a:off x="2856925" y="2236450"/>
                <a:ext cx="8690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3164" extrusionOk="0">
                    <a:moveTo>
                      <a:pt x="1915" y="0"/>
                    </a:moveTo>
                    <a:cubicBezTo>
                      <a:pt x="1537" y="0"/>
                      <a:pt x="1160" y="143"/>
                      <a:pt x="872" y="432"/>
                    </a:cubicBezTo>
                    <a:cubicBezTo>
                      <a:pt x="0" y="1305"/>
                      <a:pt x="1073" y="1707"/>
                      <a:pt x="300" y="2603"/>
                    </a:cubicBezTo>
                    <a:cubicBezTo>
                      <a:pt x="239" y="2677"/>
                      <a:pt x="248" y="2787"/>
                      <a:pt x="325" y="2845"/>
                    </a:cubicBezTo>
                    <a:cubicBezTo>
                      <a:pt x="616" y="3071"/>
                      <a:pt x="966" y="3163"/>
                      <a:pt x="1320" y="3163"/>
                    </a:cubicBezTo>
                    <a:cubicBezTo>
                      <a:pt x="1957" y="3163"/>
                      <a:pt x="2608" y="2867"/>
                      <a:pt x="2958" y="2517"/>
                    </a:cubicBezTo>
                    <a:cubicBezTo>
                      <a:pt x="3350" y="2125"/>
                      <a:pt x="3475" y="1566"/>
                      <a:pt x="3333" y="1068"/>
                    </a:cubicBezTo>
                    <a:lnTo>
                      <a:pt x="2321" y="57"/>
                    </a:lnTo>
                    <a:cubicBezTo>
                      <a:pt x="2189" y="19"/>
                      <a:pt x="2052" y="0"/>
                      <a:pt x="1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3"/>
              <p:cNvSpPr/>
              <p:nvPr/>
            </p:nvSpPr>
            <p:spPr>
              <a:xfrm>
                <a:off x="2931225" y="2178325"/>
                <a:ext cx="6917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18" extrusionOk="0">
                    <a:moveTo>
                      <a:pt x="1507" y="1"/>
                    </a:moveTo>
                    <a:cubicBezTo>
                      <a:pt x="1442" y="1"/>
                      <a:pt x="1378" y="25"/>
                      <a:pt x="1328" y="75"/>
                    </a:cubicBezTo>
                    <a:lnTo>
                      <a:pt x="99" y="1304"/>
                    </a:lnTo>
                    <a:cubicBezTo>
                      <a:pt x="0" y="1403"/>
                      <a:pt x="0" y="1564"/>
                      <a:pt x="99" y="1663"/>
                    </a:cubicBezTo>
                    <a:lnTo>
                      <a:pt x="1080" y="2643"/>
                    </a:lnTo>
                    <a:cubicBezTo>
                      <a:pt x="1129" y="2692"/>
                      <a:pt x="1194" y="2717"/>
                      <a:pt x="1259" y="2717"/>
                    </a:cubicBezTo>
                    <a:cubicBezTo>
                      <a:pt x="1324" y="2717"/>
                      <a:pt x="1389" y="2692"/>
                      <a:pt x="1438" y="2643"/>
                    </a:cubicBezTo>
                    <a:lnTo>
                      <a:pt x="2667" y="1414"/>
                    </a:lnTo>
                    <a:cubicBezTo>
                      <a:pt x="2766" y="1315"/>
                      <a:pt x="2766" y="1154"/>
                      <a:pt x="2667" y="1055"/>
                    </a:cubicBezTo>
                    <a:lnTo>
                      <a:pt x="1687" y="75"/>
                    </a:lnTo>
                    <a:cubicBezTo>
                      <a:pt x="1637" y="25"/>
                      <a:pt x="1572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3"/>
              <p:cNvSpPr/>
              <p:nvPr/>
            </p:nvSpPr>
            <p:spPr>
              <a:xfrm>
                <a:off x="2716575" y="2014650"/>
                <a:ext cx="346350" cy="314375"/>
              </a:xfrm>
              <a:custGeom>
                <a:avLst/>
                <a:gdLst/>
                <a:ahLst/>
                <a:cxnLst/>
                <a:rect l="l" t="t" r="r" b="b"/>
                <a:pathLst>
                  <a:path w="13854" h="12575" extrusionOk="0">
                    <a:moveTo>
                      <a:pt x="10094" y="6750"/>
                    </a:moveTo>
                    <a:cubicBezTo>
                      <a:pt x="10104" y="6750"/>
                      <a:pt x="10117" y="6753"/>
                      <a:pt x="10130" y="6766"/>
                    </a:cubicBezTo>
                    <a:lnTo>
                      <a:pt x="11110" y="7745"/>
                    </a:lnTo>
                    <a:cubicBezTo>
                      <a:pt x="11130" y="7765"/>
                      <a:pt x="11130" y="7797"/>
                      <a:pt x="11110" y="7818"/>
                    </a:cubicBezTo>
                    <a:lnTo>
                      <a:pt x="9882" y="9045"/>
                    </a:lnTo>
                    <a:cubicBezTo>
                      <a:pt x="9872" y="9056"/>
                      <a:pt x="9859" y="9061"/>
                      <a:pt x="9846" y="9061"/>
                    </a:cubicBezTo>
                    <a:cubicBezTo>
                      <a:pt x="9832" y="9061"/>
                      <a:pt x="9819" y="9056"/>
                      <a:pt x="9809" y="9045"/>
                    </a:cubicBezTo>
                    <a:lnTo>
                      <a:pt x="8830" y="8067"/>
                    </a:lnTo>
                    <a:cubicBezTo>
                      <a:pt x="8809" y="8047"/>
                      <a:pt x="8809" y="8015"/>
                      <a:pt x="8830" y="7994"/>
                    </a:cubicBezTo>
                    <a:lnTo>
                      <a:pt x="10057" y="6766"/>
                    </a:lnTo>
                    <a:cubicBezTo>
                      <a:pt x="10070" y="6753"/>
                      <a:pt x="10084" y="6750"/>
                      <a:pt x="10094" y="6750"/>
                    </a:cubicBezTo>
                    <a:close/>
                    <a:moveTo>
                      <a:pt x="8671" y="8481"/>
                    </a:moveTo>
                    <a:lnTo>
                      <a:pt x="9395" y="9205"/>
                    </a:lnTo>
                    <a:lnTo>
                      <a:pt x="8947" y="9653"/>
                    </a:lnTo>
                    <a:lnTo>
                      <a:pt x="8223" y="8929"/>
                    </a:lnTo>
                    <a:lnTo>
                      <a:pt x="8671" y="8481"/>
                    </a:lnTo>
                    <a:close/>
                    <a:moveTo>
                      <a:pt x="7528" y="9076"/>
                    </a:moveTo>
                    <a:cubicBezTo>
                      <a:pt x="7629" y="9076"/>
                      <a:pt x="7731" y="9088"/>
                      <a:pt x="7831" y="9112"/>
                    </a:cubicBezTo>
                    <a:lnTo>
                      <a:pt x="8765" y="10045"/>
                    </a:lnTo>
                    <a:cubicBezTo>
                      <a:pt x="8869" y="10476"/>
                      <a:pt x="8742" y="10932"/>
                      <a:pt x="8429" y="11247"/>
                    </a:cubicBezTo>
                    <a:cubicBezTo>
                      <a:pt x="8110" y="11565"/>
                      <a:pt x="7509" y="11831"/>
                      <a:pt x="6934" y="11831"/>
                    </a:cubicBezTo>
                    <a:cubicBezTo>
                      <a:pt x="6632" y="11831"/>
                      <a:pt x="6337" y="11757"/>
                      <a:pt x="6093" y="11579"/>
                    </a:cubicBezTo>
                    <a:cubicBezTo>
                      <a:pt x="6507" y="11081"/>
                      <a:pt x="6429" y="10685"/>
                      <a:pt x="6366" y="10365"/>
                    </a:cubicBezTo>
                    <a:cubicBezTo>
                      <a:pt x="6304" y="10047"/>
                      <a:pt x="6258" y="9818"/>
                      <a:pt x="6630" y="9446"/>
                    </a:cubicBezTo>
                    <a:cubicBezTo>
                      <a:pt x="6871" y="9206"/>
                      <a:pt x="7195" y="9076"/>
                      <a:pt x="7528" y="9076"/>
                    </a:cubicBezTo>
                    <a:close/>
                    <a:moveTo>
                      <a:pt x="379" y="1"/>
                    </a:moveTo>
                    <a:cubicBezTo>
                      <a:pt x="171" y="1"/>
                      <a:pt x="1" y="171"/>
                      <a:pt x="1" y="379"/>
                    </a:cubicBezTo>
                    <a:lnTo>
                      <a:pt x="1" y="2783"/>
                    </a:lnTo>
                    <a:cubicBezTo>
                      <a:pt x="1" y="2992"/>
                      <a:pt x="171" y="3161"/>
                      <a:pt x="379" y="3161"/>
                    </a:cubicBezTo>
                    <a:lnTo>
                      <a:pt x="994" y="3161"/>
                    </a:lnTo>
                    <a:cubicBezTo>
                      <a:pt x="1121" y="3161"/>
                      <a:pt x="1239" y="3098"/>
                      <a:pt x="1311" y="2991"/>
                    </a:cubicBezTo>
                    <a:lnTo>
                      <a:pt x="1863" y="2150"/>
                    </a:lnTo>
                    <a:lnTo>
                      <a:pt x="4200" y="2150"/>
                    </a:lnTo>
                    <a:lnTo>
                      <a:pt x="4200" y="4145"/>
                    </a:lnTo>
                    <a:cubicBezTo>
                      <a:pt x="4200" y="4257"/>
                      <a:pt x="4291" y="4348"/>
                      <a:pt x="4403" y="4348"/>
                    </a:cubicBezTo>
                    <a:cubicBezTo>
                      <a:pt x="4515" y="4348"/>
                      <a:pt x="4606" y="4257"/>
                      <a:pt x="4606" y="4145"/>
                    </a:cubicBezTo>
                    <a:lnTo>
                      <a:pt x="4606" y="2122"/>
                    </a:lnTo>
                    <a:cubicBezTo>
                      <a:pt x="4606" y="1915"/>
                      <a:pt x="4437" y="1744"/>
                      <a:pt x="4228" y="1744"/>
                    </a:cubicBezTo>
                    <a:lnTo>
                      <a:pt x="1848" y="1744"/>
                    </a:lnTo>
                    <a:cubicBezTo>
                      <a:pt x="1721" y="1744"/>
                      <a:pt x="1603" y="1807"/>
                      <a:pt x="1532" y="1915"/>
                    </a:cubicBezTo>
                    <a:lnTo>
                      <a:pt x="980" y="2755"/>
                    </a:lnTo>
                    <a:lnTo>
                      <a:pt x="407" y="2755"/>
                    </a:lnTo>
                    <a:lnTo>
                      <a:pt x="407" y="407"/>
                    </a:lnTo>
                    <a:lnTo>
                      <a:pt x="10657" y="407"/>
                    </a:lnTo>
                    <a:lnTo>
                      <a:pt x="10657" y="2755"/>
                    </a:lnTo>
                    <a:lnTo>
                      <a:pt x="10084" y="2755"/>
                    </a:lnTo>
                    <a:lnTo>
                      <a:pt x="9531" y="1915"/>
                    </a:lnTo>
                    <a:cubicBezTo>
                      <a:pt x="9461" y="1807"/>
                      <a:pt x="9343" y="1744"/>
                      <a:pt x="9216" y="1744"/>
                    </a:cubicBezTo>
                    <a:lnTo>
                      <a:pt x="6836" y="1744"/>
                    </a:lnTo>
                    <a:cubicBezTo>
                      <a:pt x="6627" y="1744"/>
                      <a:pt x="6458" y="1915"/>
                      <a:pt x="6458" y="2122"/>
                    </a:cubicBezTo>
                    <a:lnTo>
                      <a:pt x="6458" y="9055"/>
                    </a:lnTo>
                    <a:cubicBezTo>
                      <a:pt x="6418" y="9089"/>
                      <a:pt x="6380" y="9123"/>
                      <a:pt x="6343" y="9161"/>
                    </a:cubicBezTo>
                    <a:cubicBezTo>
                      <a:pt x="5819" y="9683"/>
                      <a:pt x="5901" y="10104"/>
                      <a:pt x="5968" y="10443"/>
                    </a:cubicBezTo>
                    <a:cubicBezTo>
                      <a:pt x="6026" y="10743"/>
                      <a:pt x="6073" y="10980"/>
                      <a:pt x="5762" y="11342"/>
                    </a:cubicBezTo>
                    <a:cubicBezTo>
                      <a:pt x="5695" y="11420"/>
                      <a:pt x="5663" y="11521"/>
                      <a:pt x="5672" y="11622"/>
                    </a:cubicBezTo>
                    <a:cubicBezTo>
                      <a:pt x="5684" y="11722"/>
                      <a:pt x="5734" y="11816"/>
                      <a:pt x="5815" y="11878"/>
                    </a:cubicBezTo>
                    <a:cubicBezTo>
                      <a:pt x="5987" y="12011"/>
                      <a:pt x="6185" y="12109"/>
                      <a:pt x="6401" y="12169"/>
                    </a:cubicBezTo>
                    <a:lnTo>
                      <a:pt x="4606" y="12169"/>
                    </a:lnTo>
                    <a:lnTo>
                      <a:pt x="4606" y="5091"/>
                    </a:lnTo>
                    <a:cubicBezTo>
                      <a:pt x="4606" y="4979"/>
                      <a:pt x="4515" y="4888"/>
                      <a:pt x="4403" y="4888"/>
                    </a:cubicBezTo>
                    <a:cubicBezTo>
                      <a:pt x="4291" y="4888"/>
                      <a:pt x="4200" y="4979"/>
                      <a:pt x="4200" y="5091"/>
                    </a:cubicBezTo>
                    <a:lnTo>
                      <a:pt x="4200" y="12196"/>
                    </a:lnTo>
                    <a:cubicBezTo>
                      <a:pt x="4200" y="12404"/>
                      <a:pt x="4371" y="12574"/>
                      <a:pt x="4578" y="12574"/>
                    </a:cubicBezTo>
                    <a:lnTo>
                      <a:pt x="6486" y="12574"/>
                    </a:lnTo>
                    <a:cubicBezTo>
                      <a:pt x="6680" y="12574"/>
                      <a:pt x="6841" y="12427"/>
                      <a:pt x="6861" y="12237"/>
                    </a:cubicBezTo>
                    <a:cubicBezTo>
                      <a:pt x="6887" y="12237"/>
                      <a:pt x="6913" y="12238"/>
                      <a:pt x="6937" y="12238"/>
                    </a:cubicBezTo>
                    <a:cubicBezTo>
                      <a:pt x="7085" y="12238"/>
                      <a:pt x="7239" y="12224"/>
                      <a:pt x="7395" y="12193"/>
                    </a:cubicBezTo>
                    <a:cubicBezTo>
                      <a:pt x="7904" y="12097"/>
                      <a:pt x="8398" y="11849"/>
                      <a:pt x="8714" y="11532"/>
                    </a:cubicBezTo>
                    <a:cubicBezTo>
                      <a:pt x="9117" y="11131"/>
                      <a:pt x="9286" y="10555"/>
                      <a:pt x="9171" y="10003"/>
                    </a:cubicBezTo>
                    <a:lnTo>
                      <a:pt x="9722" y="9450"/>
                    </a:lnTo>
                    <a:cubicBezTo>
                      <a:pt x="9763" y="9461"/>
                      <a:pt x="9804" y="9468"/>
                      <a:pt x="9846" y="9468"/>
                    </a:cubicBezTo>
                    <a:cubicBezTo>
                      <a:pt x="9963" y="9468"/>
                      <a:pt x="10080" y="9422"/>
                      <a:pt x="10169" y="9333"/>
                    </a:cubicBezTo>
                    <a:lnTo>
                      <a:pt x="11396" y="8106"/>
                    </a:lnTo>
                    <a:cubicBezTo>
                      <a:pt x="11516" y="7984"/>
                      <a:pt x="11555" y="7813"/>
                      <a:pt x="11513" y="7659"/>
                    </a:cubicBezTo>
                    <a:lnTo>
                      <a:pt x="12333" y="6839"/>
                    </a:lnTo>
                    <a:cubicBezTo>
                      <a:pt x="12412" y="6762"/>
                      <a:pt x="12412" y="6633"/>
                      <a:pt x="12333" y="6554"/>
                    </a:cubicBezTo>
                    <a:cubicBezTo>
                      <a:pt x="12293" y="6514"/>
                      <a:pt x="12241" y="6494"/>
                      <a:pt x="12189" y="6494"/>
                    </a:cubicBezTo>
                    <a:cubicBezTo>
                      <a:pt x="12137" y="6494"/>
                      <a:pt x="12085" y="6514"/>
                      <a:pt x="12045" y="6554"/>
                    </a:cubicBezTo>
                    <a:lnTo>
                      <a:pt x="11268" y="7331"/>
                    </a:lnTo>
                    <a:lnTo>
                      <a:pt x="10545" y="6607"/>
                    </a:lnTo>
                    <a:lnTo>
                      <a:pt x="12659" y="4492"/>
                    </a:lnTo>
                    <a:cubicBezTo>
                      <a:pt x="12702" y="4450"/>
                      <a:pt x="12758" y="4429"/>
                      <a:pt x="12814" y="4429"/>
                    </a:cubicBezTo>
                    <a:cubicBezTo>
                      <a:pt x="12870" y="4429"/>
                      <a:pt x="12925" y="4450"/>
                      <a:pt x="12967" y="4492"/>
                    </a:cubicBezTo>
                    <a:lnTo>
                      <a:pt x="13383" y="4908"/>
                    </a:lnTo>
                    <a:cubicBezTo>
                      <a:pt x="13469" y="4992"/>
                      <a:pt x="13469" y="5130"/>
                      <a:pt x="13383" y="5216"/>
                    </a:cubicBezTo>
                    <a:lnTo>
                      <a:pt x="12722" y="5877"/>
                    </a:lnTo>
                    <a:cubicBezTo>
                      <a:pt x="12643" y="5956"/>
                      <a:pt x="12643" y="6085"/>
                      <a:pt x="12722" y="6164"/>
                    </a:cubicBezTo>
                    <a:cubicBezTo>
                      <a:pt x="12762" y="6204"/>
                      <a:pt x="12814" y="6224"/>
                      <a:pt x="12866" y="6224"/>
                    </a:cubicBezTo>
                    <a:cubicBezTo>
                      <a:pt x="12918" y="6224"/>
                      <a:pt x="12970" y="6204"/>
                      <a:pt x="13010" y="6164"/>
                    </a:cubicBezTo>
                    <a:lnTo>
                      <a:pt x="13670" y="5504"/>
                    </a:lnTo>
                    <a:cubicBezTo>
                      <a:pt x="13789" y="5385"/>
                      <a:pt x="13854" y="5228"/>
                      <a:pt x="13854" y="5062"/>
                    </a:cubicBezTo>
                    <a:cubicBezTo>
                      <a:pt x="13854" y="4895"/>
                      <a:pt x="13789" y="4739"/>
                      <a:pt x="13670" y="4621"/>
                    </a:cubicBezTo>
                    <a:lnTo>
                      <a:pt x="13255" y="4205"/>
                    </a:lnTo>
                    <a:cubicBezTo>
                      <a:pt x="13133" y="4083"/>
                      <a:pt x="12973" y="4022"/>
                      <a:pt x="12813" y="4022"/>
                    </a:cubicBezTo>
                    <a:cubicBezTo>
                      <a:pt x="12654" y="4022"/>
                      <a:pt x="12494" y="4083"/>
                      <a:pt x="12373" y="4205"/>
                    </a:cubicBezTo>
                    <a:lnTo>
                      <a:pt x="10216" y="6362"/>
                    </a:lnTo>
                    <a:cubicBezTo>
                      <a:pt x="10176" y="6351"/>
                      <a:pt x="10135" y="6346"/>
                      <a:pt x="10094" y="6346"/>
                    </a:cubicBezTo>
                    <a:cubicBezTo>
                      <a:pt x="9977" y="6346"/>
                      <a:pt x="9860" y="6390"/>
                      <a:pt x="9771" y="6479"/>
                    </a:cubicBezTo>
                    <a:lnTo>
                      <a:pt x="8542" y="7708"/>
                    </a:lnTo>
                    <a:cubicBezTo>
                      <a:pt x="8422" y="7828"/>
                      <a:pt x="8383" y="7998"/>
                      <a:pt x="8425" y="8153"/>
                    </a:cubicBezTo>
                    <a:lnTo>
                      <a:pt x="7874" y="8705"/>
                    </a:lnTo>
                    <a:cubicBezTo>
                      <a:pt x="7760" y="8681"/>
                      <a:pt x="7645" y="8669"/>
                      <a:pt x="7531" y="8669"/>
                    </a:cubicBezTo>
                    <a:cubicBezTo>
                      <a:pt x="7301" y="8669"/>
                      <a:pt x="7074" y="8717"/>
                      <a:pt x="6864" y="8807"/>
                    </a:cubicBezTo>
                    <a:lnTo>
                      <a:pt x="6864" y="2150"/>
                    </a:lnTo>
                    <a:lnTo>
                      <a:pt x="9201" y="2150"/>
                    </a:lnTo>
                    <a:lnTo>
                      <a:pt x="9753" y="2992"/>
                    </a:lnTo>
                    <a:cubicBezTo>
                      <a:pt x="9825" y="3098"/>
                      <a:pt x="9942" y="3161"/>
                      <a:pt x="10070" y="3161"/>
                    </a:cubicBezTo>
                    <a:lnTo>
                      <a:pt x="10685" y="3161"/>
                    </a:lnTo>
                    <a:cubicBezTo>
                      <a:pt x="10893" y="3161"/>
                      <a:pt x="11063" y="2992"/>
                      <a:pt x="11063" y="2783"/>
                    </a:cubicBezTo>
                    <a:lnTo>
                      <a:pt x="11063" y="379"/>
                    </a:lnTo>
                    <a:cubicBezTo>
                      <a:pt x="11063" y="171"/>
                      <a:pt x="10893" y="1"/>
                      <a:pt x="10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0" name="Google Shape;1710;p43"/>
          <p:cNvGrpSpPr/>
          <p:nvPr/>
        </p:nvGrpSpPr>
        <p:grpSpPr>
          <a:xfrm>
            <a:off x="971866" y="1954792"/>
            <a:ext cx="700894" cy="665416"/>
            <a:chOff x="2070275" y="2647850"/>
            <a:chExt cx="347700" cy="330100"/>
          </a:xfrm>
        </p:grpSpPr>
        <p:sp>
          <p:nvSpPr>
            <p:cNvPr id="1711" name="Google Shape;1711;p43"/>
            <p:cNvSpPr/>
            <p:nvPr/>
          </p:nvSpPr>
          <p:spPr>
            <a:xfrm>
              <a:off x="2351625" y="2872900"/>
              <a:ext cx="61275" cy="83800"/>
            </a:xfrm>
            <a:custGeom>
              <a:avLst/>
              <a:gdLst/>
              <a:ahLst/>
              <a:cxnLst/>
              <a:rect l="l" t="t" r="r" b="b"/>
              <a:pathLst>
                <a:path w="2451" h="3352" extrusionOk="0">
                  <a:moveTo>
                    <a:pt x="1226" y="1"/>
                  </a:moveTo>
                  <a:cubicBezTo>
                    <a:pt x="1159" y="1"/>
                    <a:pt x="1093" y="28"/>
                    <a:pt x="1046" y="84"/>
                  </a:cubicBezTo>
                  <a:cubicBezTo>
                    <a:pt x="705" y="483"/>
                    <a:pt x="1" y="1395"/>
                    <a:pt x="1" y="2127"/>
                  </a:cubicBezTo>
                  <a:cubicBezTo>
                    <a:pt x="1" y="2803"/>
                    <a:pt x="548" y="3351"/>
                    <a:pt x="1225" y="3351"/>
                  </a:cubicBezTo>
                  <a:cubicBezTo>
                    <a:pt x="1902" y="3351"/>
                    <a:pt x="2450" y="2803"/>
                    <a:pt x="2450" y="2127"/>
                  </a:cubicBezTo>
                  <a:cubicBezTo>
                    <a:pt x="2450" y="1395"/>
                    <a:pt x="1746" y="483"/>
                    <a:pt x="1405" y="84"/>
                  </a:cubicBezTo>
                  <a:cubicBezTo>
                    <a:pt x="1358" y="28"/>
                    <a:pt x="1292" y="1"/>
                    <a:pt x="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2075850" y="2691275"/>
              <a:ext cx="282475" cy="281600"/>
            </a:xfrm>
            <a:custGeom>
              <a:avLst/>
              <a:gdLst/>
              <a:ahLst/>
              <a:cxnLst/>
              <a:rect l="l" t="t" r="r" b="b"/>
              <a:pathLst>
                <a:path w="11299" h="11264" extrusionOk="0">
                  <a:moveTo>
                    <a:pt x="5761" y="0"/>
                  </a:moveTo>
                  <a:lnTo>
                    <a:pt x="127" y="5634"/>
                  </a:lnTo>
                  <a:cubicBezTo>
                    <a:pt x="0" y="5761"/>
                    <a:pt x="5" y="5972"/>
                    <a:pt x="138" y="6107"/>
                  </a:cubicBezTo>
                  <a:lnTo>
                    <a:pt x="5193" y="11160"/>
                  </a:lnTo>
                  <a:cubicBezTo>
                    <a:pt x="5262" y="11229"/>
                    <a:pt x="5351" y="11263"/>
                    <a:pt x="5439" y="11263"/>
                  </a:cubicBezTo>
                  <a:cubicBezTo>
                    <a:pt x="5522" y="11263"/>
                    <a:pt x="5603" y="11233"/>
                    <a:pt x="5665" y="11171"/>
                  </a:cubicBezTo>
                  <a:lnTo>
                    <a:pt x="11298" y="5539"/>
                  </a:lnTo>
                  <a:lnTo>
                    <a:pt x="5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2208350" y="2652900"/>
              <a:ext cx="189700" cy="186975"/>
            </a:xfrm>
            <a:custGeom>
              <a:avLst/>
              <a:gdLst/>
              <a:ahLst/>
              <a:cxnLst/>
              <a:rect l="l" t="t" r="r" b="b"/>
              <a:pathLst>
                <a:path w="7588" h="7479" extrusionOk="0">
                  <a:moveTo>
                    <a:pt x="952" y="1"/>
                  </a:moveTo>
                  <a:cubicBezTo>
                    <a:pt x="808" y="1"/>
                    <a:pt x="664" y="56"/>
                    <a:pt x="554" y="165"/>
                  </a:cubicBezTo>
                  <a:lnTo>
                    <a:pt x="219" y="500"/>
                  </a:lnTo>
                  <a:cubicBezTo>
                    <a:pt x="0" y="720"/>
                    <a:pt x="0" y="1076"/>
                    <a:pt x="219" y="1295"/>
                  </a:cubicBezTo>
                  <a:lnTo>
                    <a:pt x="6240" y="7314"/>
                  </a:lnTo>
                  <a:cubicBezTo>
                    <a:pt x="6349" y="7424"/>
                    <a:pt x="6493" y="7478"/>
                    <a:pt x="6637" y="7478"/>
                  </a:cubicBezTo>
                  <a:cubicBezTo>
                    <a:pt x="6780" y="7478"/>
                    <a:pt x="6924" y="7424"/>
                    <a:pt x="7034" y="7314"/>
                  </a:cubicBezTo>
                  <a:lnTo>
                    <a:pt x="7368" y="6980"/>
                  </a:lnTo>
                  <a:cubicBezTo>
                    <a:pt x="7587" y="6760"/>
                    <a:pt x="7587" y="6405"/>
                    <a:pt x="7368" y="6186"/>
                  </a:cubicBezTo>
                  <a:lnTo>
                    <a:pt x="1349" y="165"/>
                  </a:lnTo>
                  <a:cubicBezTo>
                    <a:pt x="1239" y="56"/>
                    <a:pt x="1096" y="1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2144825" y="2670725"/>
              <a:ext cx="127425" cy="124900"/>
            </a:xfrm>
            <a:custGeom>
              <a:avLst/>
              <a:gdLst/>
              <a:ahLst/>
              <a:cxnLst/>
              <a:rect l="l" t="t" r="r" b="b"/>
              <a:pathLst>
                <a:path w="5097" h="4996" extrusionOk="0">
                  <a:moveTo>
                    <a:pt x="564" y="1"/>
                  </a:moveTo>
                  <a:cubicBezTo>
                    <a:pt x="433" y="1"/>
                    <a:pt x="302" y="51"/>
                    <a:pt x="202" y="152"/>
                  </a:cubicBezTo>
                  <a:cubicBezTo>
                    <a:pt x="1" y="351"/>
                    <a:pt x="1" y="676"/>
                    <a:pt x="202" y="877"/>
                  </a:cubicBezTo>
                  <a:lnTo>
                    <a:pt x="4169" y="4845"/>
                  </a:lnTo>
                  <a:cubicBezTo>
                    <a:pt x="4270" y="4945"/>
                    <a:pt x="4400" y="4996"/>
                    <a:pt x="4531" y="4996"/>
                  </a:cubicBezTo>
                  <a:cubicBezTo>
                    <a:pt x="4663" y="4996"/>
                    <a:pt x="4794" y="4945"/>
                    <a:pt x="4895" y="4845"/>
                  </a:cubicBezTo>
                  <a:cubicBezTo>
                    <a:pt x="5096" y="4645"/>
                    <a:pt x="5096" y="4320"/>
                    <a:pt x="4895" y="4119"/>
                  </a:cubicBezTo>
                  <a:lnTo>
                    <a:pt x="928" y="152"/>
                  </a:lnTo>
                  <a:cubicBezTo>
                    <a:pt x="827" y="51"/>
                    <a:pt x="695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2239175" y="2765925"/>
              <a:ext cx="46550" cy="42400"/>
            </a:xfrm>
            <a:custGeom>
              <a:avLst/>
              <a:gdLst/>
              <a:ahLst/>
              <a:cxnLst/>
              <a:rect l="l" t="t" r="r" b="b"/>
              <a:pathLst>
                <a:path w="1862" h="1696" extrusionOk="0">
                  <a:moveTo>
                    <a:pt x="930" y="1"/>
                  </a:moveTo>
                  <a:cubicBezTo>
                    <a:pt x="713" y="1"/>
                    <a:pt x="497" y="84"/>
                    <a:pt x="332" y="249"/>
                  </a:cubicBezTo>
                  <a:cubicBezTo>
                    <a:pt x="1" y="580"/>
                    <a:pt x="1" y="1116"/>
                    <a:pt x="332" y="1447"/>
                  </a:cubicBezTo>
                  <a:cubicBezTo>
                    <a:pt x="497" y="1613"/>
                    <a:pt x="713" y="1696"/>
                    <a:pt x="930" y="1696"/>
                  </a:cubicBezTo>
                  <a:cubicBezTo>
                    <a:pt x="1147" y="1696"/>
                    <a:pt x="1364" y="1613"/>
                    <a:pt x="1530" y="1447"/>
                  </a:cubicBezTo>
                  <a:cubicBezTo>
                    <a:pt x="1861" y="1116"/>
                    <a:pt x="1861" y="580"/>
                    <a:pt x="1530" y="249"/>
                  </a:cubicBezTo>
                  <a:cubicBezTo>
                    <a:pt x="1364" y="84"/>
                    <a:pt x="1147" y="1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2212275" y="2830625"/>
              <a:ext cx="107375" cy="107025"/>
            </a:xfrm>
            <a:custGeom>
              <a:avLst/>
              <a:gdLst/>
              <a:ahLst/>
              <a:cxnLst/>
              <a:rect l="l" t="t" r="r" b="b"/>
              <a:pathLst>
                <a:path w="4295" h="4281" extrusionOk="0">
                  <a:moveTo>
                    <a:pt x="2727" y="0"/>
                  </a:moveTo>
                  <a:cubicBezTo>
                    <a:pt x="2692" y="0"/>
                    <a:pt x="2658" y="13"/>
                    <a:pt x="2632" y="39"/>
                  </a:cubicBezTo>
                  <a:lnTo>
                    <a:pt x="54" y="2619"/>
                  </a:lnTo>
                  <a:cubicBezTo>
                    <a:pt x="1" y="2671"/>
                    <a:pt x="1" y="2757"/>
                    <a:pt x="54" y="2809"/>
                  </a:cubicBezTo>
                  <a:lnTo>
                    <a:pt x="1525" y="4281"/>
                  </a:lnTo>
                  <a:lnTo>
                    <a:pt x="4294" y="1512"/>
                  </a:lnTo>
                  <a:lnTo>
                    <a:pt x="2823" y="39"/>
                  </a:lnTo>
                  <a:cubicBezTo>
                    <a:pt x="2797" y="13"/>
                    <a:pt x="2762" y="0"/>
                    <a:pt x="2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2070275" y="2647850"/>
              <a:ext cx="333325" cy="330100"/>
            </a:xfrm>
            <a:custGeom>
              <a:avLst/>
              <a:gdLst/>
              <a:ahLst/>
              <a:cxnLst/>
              <a:rect l="l" t="t" r="r" b="b"/>
              <a:pathLst>
                <a:path w="13333" h="13204" extrusionOk="0">
                  <a:moveTo>
                    <a:pt x="3546" y="1120"/>
                  </a:moveTo>
                  <a:cubicBezTo>
                    <a:pt x="3626" y="1120"/>
                    <a:pt x="3705" y="1150"/>
                    <a:pt x="3765" y="1210"/>
                  </a:cubicBezTo>
                  <a:lnTo>
                    <a:pt x="7197" y="4641"/>
                  </a:lnTo>
                  <a:cubicBezTo>
                    <a:pt x="7106" y="4690"/>
                    <a:pt x="7020" y="4753"/>
                    <a:pt x="6945" y="4828"/>
                  </a:cubicBezTo>
                  <a:cubicBezTo>
                    <a:pt x="6869" y="4904"/>
                    <a:pt x="6807" y="4990"/>
                    <a:pt x="6758" y="5081"/>
                  </a:cubicBezTo>
                  <a:lnTo>
                    <a:pt x="3327" y="1648"/>
                  </a:lnTo>
                  <a:cubicBezTo>
                    <a:pt x="3268" y="1589"/>
                    <a:pt x="3236" y="1512"/>
                    <a:pt x="3236" y="1429"/>
                  </a:cubicBezTo>
                  <a:cubicBezTo>
                    <a:pt x="3236" y="1346"/>
                    <a:pt x="3268" y="1268"/>
                    <a:pt x="3327" y="1210"/>
                  </a:cubicBezTo>
                  <a:cubicBezTo>
                    <a:pt x="3387" y="1150"/>
                    <a:pt x="3466" y="1120"/>
                    <a:pt x="3546" y="1120"/>
                  </a:cubicBezTo>
                  <a:close/>
                  <a:moveTo>
                    <a:pt x="7689" y="4927"/>
                  </a:moveTo>
                  <a:cubicBezTo>
                    <a:pt x="7861" y="4927"/>
                    <a:pt x="8021" y="4993"/>
                    <a:pt x="8143" y="5115"/>
                  </a:cubicBezTo>
                  <a:cubicBezTo>
                    <a:pt x="8265" y="5237"/>
                    <a:pt x="8333" y="5399"/>
                    <a:pt x="8333" y="5571"/>
                  </a:cubicBezTo>
                  <a:cubicBezTo>
                    <a:pt x="8333" y="5743"/>
                    <a:pt x="8265" y="5906"/>
                    <a:pt x="8143" y="6027"/>
                  </a:cubicBezTo>
                  <a:cubicBezTo>
                    <a:pt x="8021" y="6149"/>
                    <a:pt x="7861" y="6216"/>
                    <a:pt x="7689" y="6216"/>
                  </a:cubicBezTo>
                  <a:cubicBezTo>
                    <a:pt x="7515" y="6216"/>
                    <a:pt x="7354" y="6149"/>
                    <a:pt x="7232" y="6027"/>
                  </a:cubicBezTo>
                  <a:cubicBezTo>
                    <a:pt x="6981" y="5776"/>
                    <a:pt x="6981" y="5367"/>
                    <a:pt x="7232" y="5115"/>
                  </a:cubicBezTo>
                  <a:cubicBezTo>
                    <a:pt x="7354" y="4993"/>
                    <a:pt x="7515" y="4927"/>
                    <a:pt x="7689" y="4927"/>
                  </a:cubicBezTo>
                  <a:close/>
                  <a:moveTo>
                    <a:pt x="8408" y="7542"/>
                  </a:moveTo>
                  <a:lnTo>
                    <a:pt x="9687" y="8823"/>
                  </a:lnTo>
                  <a:lnTo>
                    <a:pt x="9016" y="9495"/>
                  </a:lnTo>
                  <a:lnTo>
                    <a:pt x="8266" y="8745"/>
                  </a:lnTo>
                  <a:cubicBezTo>
                    <a:pt x="8227" y="8705"/>
                    <a:pt x="8176" y="8685"/>
                    <a:pt x="8124" y="8685"/>
                  </a:cubicBezTo>
                  <a:cubicBezTo>
                    <a:pt x="8072" y="8685"/>
                    <a:pt x="8020" y="8705"/>
                    <a:pt x="7981" y="8745"/>
                  </a:cubicBezTo>
                  <a:cubicBezTo>
                    <a:pt x="7901" y="8824"/>
                    <a:pt x="7901" y="8953"/>
                    <a:pt x="7981" y="9032"/>
                  </a:cubicBezTo>
                  <a:lnTo>
                    <a:pt x="8729" y="9780"/>
                  </a:lnTo>
                  <a:lnTo>
                    <a:pt x="8164" y="10347"/>
                  </a:lnTo>
                  <a:lnTo>
                    <a:pt x="7414" y="9597"/>
                  </a:lnTo>
                  <a:cubicBezTo>
                    <a:pt x="7374" y="9558"/>
                    <a:pt x="7322" y="9539"/>
                    <a:pt x="7271" y="9539"/>
                  </a:cubicBezTo>
                  <a:cubicBezTo>
                    <a:pt x="7219" y="9539"/>
                    <a:pt x="7167" y="9558"/>
                    <a:pt x="7129" y="9597"/>
                  </a:cubicBezTo>
                  <a:cubicBezTo>
                    <a:pt x="7049" y="9676"/>
                    <a:pt x="7049" y="9805"/>
                    <a:pt x="7129" y="9884"/>
                  </a:cubicBezTo>
                  <a:lnTo>
                    <a:pt x="7877" y="10633"/>
                  </a:lnTo>
                  <a:lnTo>
                    <a:pt x="7205" y="11305"/>
                  </a:lnTo>
                  <a:lnTo>
                    <a:pt x="5924" y="10025"/>
                  </a:lnTo>
                  <a:lnTo>
                    <a:pt x="8408" y="7542"/>
                  </a:lnTo>
                  <a:close/>
                  <a:moveTo>
                    <a:pt x="6475" y="0"/>
                  </a:moveTo>
                  <a:cubicBezTo>
                    <a:pt x="6279" y="0"/>
                    <a:pt x="6083" y="75"/>
                    <a:pt x="5934" y="224"/>
                  </a:cubicBezTo>
                  <a:lnTo>
                    <a:pt x="5599" y="559"/>
                  </a:lnTo>
                  <a:cubicBezTo>
                    <a:pt x="5455" y="703"/>
                    <a:pt x="5375" y="895"/>
                    <a:pt x="5375" y="1099"/>
                  </a:cubicBezTo>
                  <a:cubicBezTo>
                    <a:pt x="5375" y="1304"/>
                    <a:pt x="5455" y="1495"/>
                    <a:pt x="5599" y="1640"/>
                  </a:cubicBezTo>
                  <a:lnTo>
                    <a:pt x="5697" y="1737"/>
                  </a:lnTo>
                  <a:lnTo>
                    <a:pt x="5281" y="2153"/>
                  </a:lnTo>
                  <a:lnTo>
                    <a:pt x="4052" y="922"/>
                  </a:lnTo>
                  <a:cubicBezTo>
                    <a:pt x="3918" y="788"/>
                    <a:pt x="3738" y="713"/>
                    <a:pt x="3546" y="713"/>
                  </a:cubicBezTo>
                  <a:cubicBezTo>
                    <a:pt x="3354" y="713"/>
                    <a:pt x="3174" y="788"/>
                    <a:pt x="3040" y="922"/>
                  </a:cubicBezTo>
                  <a:cubicBezTo>
                    <a:pt x="2905" y="1059"/>
                    <a:pt x="2830" y="1237"/>
                    <a:pt x="2830" y="1429"/>
                  </a:cubicBezTo>
                  <a:cubicBezTo>
                    <a:pt x="2830" y="1620"/>
                    <a:pt x="2905" y="1800"/>
                    <a:pt x="3040" y="1935"/>
                  </a:cubicBezTo>
                  <a:lnTo>
                    <a:pt x="4268" y="3166"/>
                  </a:lnTo>
                  <a:lnTo>
                    <a:pt x="2072" y="5362"/>
                  </a:lnTo>
                  <a:cubicBezTo>
                    <a:pt x="1993" y="5441"/>
                    <a:pt x="1993" y="5570"/>
                    <a:pt x="2072" y="5649"/>
                  </a:cubicBezTo>
                  <a:cubicBezTo>
                    <a:pt x="2111" y="5688"/>
                    <a:pt x="2163" y="5709"/>
                    <a:pt x="2215" y="5709"/>
                  </a:cubicBezTo>
                  <a:cubicBezTo>
                    <a:pt x="2267" y="5709"/>
                    <a:pt x="2319" y="5688"/>
                    <a:pt x="2359" y="5649"/>
                  </a:cubicBezTo>
                  <a:lnTo>
                    <a:pt x="4556" y="3451"/>
                  </a:lnTo>
                  <a:lnTo>
                    <a:pt x="6638" y="5534"/>
                  </a:lnTo>
                  <a:cubicBezTo>
                    <a:pt x="6629" y="5815"/>
                    <a:pt x="6731" y="6100"/>
                    <a:pt x="6945" y="6313"/>
                  </a:cubicBezTo>
                  <a:cubicBezTo>
                    <a:pt x="7143" y="6513"/>
                    <a:pt x="7408" y="6622"/>
                    <a:pt x="7689" y="6622"/>
                  </a:cubicBezTo>
                  <a:cubicBezTo>
                    <a:pt x="7968" y="6622"/>
                    <a:pt x="8232" y="6513"/>
                    <a:pt x="8430" y="6313"/>
                  </a:cubicBezTo>
                  <a:cubicBezTo>
                    <a:pt x="8628" y="6115"/>
                    <a:pt x="8739" y="5852"/>
                    <a:pt x="8739" y="5571"/>
                  </a:cubicBezTo>
                  <a:cubicBezTo>
                    <a:pt x="8739" y="5290"/>
                    <a:pt x="8628" y="5026"/>
                    <a:pt x="8430" y="4828"/>
                  </a:cubicBezTo>
                  <a:cubicBezTo>
                    <a:pt x="8232" y="4630"/>
                    <a:pt x="7968" y="4521"/>
                    <a:pt x="7689" y="4521"/>
                  </a:cubicBezTo>
                  <a:lnTo>
                    <a:pt x="7651" y="4521"/>
                  </a:lnTo>
                  <a:lnTo>
                    <a:pt x="5569" y="2438"/>
                  </a:lnTo>
                  <a:lnTo>
                    <a:pt x="5984" y="2024"/>
                  </a:lnTo>
                  <a:lnTo>
                    <a:pt x="11235" y="7276"/>
                  </a:lnTo>
                  <a:lnTo>
                    <a:pt x="9974" y="8535"/>
                  </a:lnTo>
                  <a:lnTo>
                    <a:pt x="8646" y="7208"/>
                  </a:lnTo>
                  <a:cubicBezTo>
                    <a:pt x="8581" y="7142"/>
                    <a:pt x="8494" y="7109"/>
                    <a:pt x="8407" y="7109"/>
                  </a:cubicBezTo>
                  <a:cubicBezTo>
                    <a:pt x="8321" y="7109"/>
                    <a:pt x="8234" y="7142"/>
                    <a:pt x="8167" y="7208"/>
                  </a:cubicBezTo>
                  <a:lnTo>
                    <a:pt x="5590" y="9785"/>
                  </a:lnTo>
                  <a:cubicBezTo>
                    <a:pt x="5526" y="9850"/>
                    <a:pt x="5491" y="9935"/>
                    <a:pt x="5491" y="10025"/>
                  </a:cubicBezTo>
                  <a:cubicBezTo>
                    <a:pt x="5491" y="10115"/>
                    <a:pt x="5526" y="10199"/>
                    <a:pt x="5590" y="10264"/>
                  </a:cubicBezTo>
                  <a:lnTo>
                    <a:pt x="6917" y="11592"/>
                  </a:lnTo>
                  <a:lnTo>
                    <a:pt x="5744" y="12766"/>
                  </a:lnTo>
                  <a:cubicBezTo>
                    <a:pt x="5722" y="12787"/>
                    <a:pt x="5693" y="12798"/>
                    <a:pt x="5662" y="12798"/>
                  </a:cubicBezTo>
                  <a:cubicBezTo>
                    <a:pt x="5627" y="12798"/>
                    <a:pt x="5589" y="12783"/>
                    <a:pt x="5559" y="12754"/>
                  </a:cubicBezTo>
                  <a:lnTo>
                    <a:pt x="506" y="7699"/>
                  </a:lnTo>
                  <a:cubicBezTo>
                    <a:pt x="450" y="7646"/>
                    <a:pt x="446" y="7561"/>
                    <a:pt x="493" y="7514"/>
                  </a:cubicBezTo>
                  <a:lnTo>
                    <a:pt x="1689" y="6318"/>
                  </a:lnTo>
                  <a:cubicBezTo>
                    <a:pt x="1769" y="6240"/>
                    <a:pt x="1769" y="6112"/>
                    <a:pt x="1689" y="6032"/>
                  </a:cubicBezTo>
                  <a:cubicBezTo>
                    <a:pt x="1649" y="5993"/>
                    <a:pt x="1597" y="5973"/>
                    <a:pt x="1545" y="5973"/>
                  </a:cubicBezTo>
                  <a:cubicBezTo>
                    <a:pt x="1493" y="5973"/>
                    <a:pt x="1441" y="5993"/>
                    <a:pt x="1402" y="6032"/>
                  </a:cubicBezTo>
                  <a:lnTo>
                    <a:pt x="207" y="7227"/>
                  </a:lnTo>
                  <a:cubicBezTo>
                    <a:pt x="1" y="7433"/>
                    <a:pt x="6" y="7774"/>
                    <a:pt x="218" y="7987"/>
                  </a:cubicBezTo>
                  <a:lnTo>
                    <a:pt x="5272" y="13040"/>
                  </a:lnTo>
                  <a:cubicBezTo>
                    <a:pt x="5380" y="13149"/>
                    <a:pt x="5521" y="13204"/>
                    <a:pt x="5663" y="13204"/>
                  </a:cubicBezTo>
                  <a:cubicBezTo>
                    <a:pt x="5797" y="13204"/>
                    <a:pt x="5931" y="13153"/>
                    <a:pt x="6031" y="13053"/>
                  </a:cubicBezTo>
                  <a:cubicBezTo>
                    <a:pt x="6286" y="12798"/>
                    <a:pt x="11417" y="7667"/>
                    <a:pt x="11521" y="7561"/>
                  </a:cubicBezTo>
                  <a:lnTo>
                    <a:pt x="11618" y="7659"/>
                  </a:lnTo>
                  <a:cubicBezTo>
                    <a:pt x="11768" y="7808"/>
                    <a:pt x="11964" y="7883"/>
                    <a:pt x="12159" y="7883"/>
                  </a:cubicBezTo>
                  <a:cubicBezTo>
                    <a:pt x="12355" y="7883"/>
                    <a:pt x="12552" y="7808"/>
                    <a:pt x="12700" y="7659"/>
                  </a:cubicBezTo>
                  <a:lnTo>
                    <a:pt x="13036" y="7324"/>
                  </a:lnTo>
                  <a:cubicBezTo>
                    <a:pt x="13333" y="7027"/>
                    <a:pt x="13333" y="6542"/>
                    <a:pt x="13036" y="6243"/>
                  </a:cubicBezTo>
                  <a:lnTo>
                    <a:pt x="12032" y="5240"/>
                  </a:lnTo>
                  <a:cubicBezTo>
                    <a:pt x="11993" y="5200"/>
                    <a:pt x="11941" y="5180"/>
                    <a:pt x="11889" y="5180"/>
                  </a:cubicBezTo>
                  <a:cubicBezTo>
                    <a:pt x="11837" y="5180"/>
                    <a:pt x="11785" y="5200"/>
                    <a:pt x="11745" y="5240"/>
                  </a:cubicBezTo>
                  <a:cubicBezTo>
                    <a:pt x="11666" y="5320"/>
                    <a:pt x="11666" y="5448"/>
                    <a:pt x="11745" y="5527"/>
                  </a:cubicBezTo>
                  <a:lnTo>
                    <a:pt x="12748" y="6531"/>
                  </a:lnTo>
                  <a:cubicBezTo>
                    <a:pt x="12888" y="6670"/>
                    <a:pt x="12888" y="6897"/>
                    <a:pt x="12748" y="7039"/>
                  </a:cubicBezTo>
                  <a:lnTo>
                    <a:pt x="12414" y="7373"/>
                  </a:lnTo>
                  <a:cubicBezTo>
                    <a:pt x="12343" y="7443"/>
                    <a:pt x="12251" y="7478"/>
                    <a:pt x="12159" y="7478"/>
                  </a:cubicBezTo>
                  <a:cubicBezTo>
                    <a:pt x="12067" y="7478"/>
                    <a:pt x="11976" y="7443"/>
                    <a:pt x="11906" y="7373"/>
                  </a:cubicBezTo>
                  <a:cubicBezTo>
                    <a:pt x="11679" y="7144"/>
                    <a:pt x="6265" y="1731"/>
                    <a:pt x="5887" y="1352"/>
                  </a:cubicBezTo>
                  <a:cubicBezTo>
                    <a:pt x="5819" y="1286"/>
                    <a:pt x="5781" y="1195"/>
                    <a:pt x="5781" y="1099"/>
                  </a:cubicBezTo>
                  <a:cubicBezTo>
                    <a:pt x="5781" y="1003"/>
                    <a:pt x="5819" y="913"/>
                    <a:pt x="5887" y="846"/>
                  </a:cubicBezTo>
                  <a:lnTo>
                    <a:pt x="6221" y="512"/>
                  </a:lnTo>
                  <a:cubicBezTo>
                    <a:pt x="6291" y="442"/>
                    <a:pt x="6383" y="406"/>
                    <a:pt x="6475" y="406"/>
                  </a:cubicBezTo>
                  <a:cubicBezTo>
                    <a:pt x="6567" y="406"/>
                    <a:pt x="6658" y="441"/>
                    <a:pt x="6728" y="512"/>
                  </a:cubicBezTo>
                  <a:lnTo>
                    <a:pt x="11073" y="4855"/>
                  </a:lnTo>
                  <a:cubicBezTo>
                    <a:pt x="11113" y="4895"/>
                    <a:pt x="11165" y="4915"/>
                    <a:pt x="11217" y="4915"/>
                  </a:cubicBezTo>
                  <a:cubicBezTo>
                    <a:pt x="11269" y="4915"/>
                    <a:pt x="11321" y="4895"/>
                    <a:pt x="11360" y="4855"/>
                  </a:cubicBezTo>
                  <a:cubicBezTo>
                    <a:pt x="11440" y="4776"/>
                    <a:pt x="11440" y="4648"/>
                    <a:pt x="11360" y="4570"/>
                  </a:cubicBezTo>
                  <a:lnTo>
                    <a:pt x="7015" y="224"/>
                  </a:lnTo>
                  <a:cubicBezTo>
                    <a:pt x="6866" y="75"/>
                    <a:pt x="6671" y="0"/>
                    <a:pt x="6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2346550" y="2867825"/>
              <a:ext cx="71425" cy="93950"/>
            </a:xfrm>
            <a:custGeom>
              <a:avLst/>
              <a:gdLst/>
              <a:ahLst/>
              <a:cxnLst/>
              <a:rect l="l" t="t" r="r" b="b"/>
              <a:pathLst>
                <a:path w="2857" h="3758" extrusionOk="0">
                  <a:moveTo>
                    <a:pt x="1428" y="407"/>
                  </a:moveTo>
                  <a:cubicBezTo>
                    <a:pt x="1436" y="407"/>
                    <a:pt x="1446" y="410"/>
                    <a:pt x="1454" y="420"/>
                  </a:cubicBezTo>
                  <a:cubicBezTo>
                    <a:pt x="2353" y="1472"/>
                    <a:pt x="2450" y="2106"/>
                    <a:pt x="2450" y="2330"/>
                  </a:cubicBezTo>
                  <a:cubicBezTo>
                    <a:pt x="2450" y="2894"/>
                    <a:pt x="1993" y="3351"/>
                    <a:pt x="1428" y="3351"/>
                  </a:cubicBezTo>
                  <a:cubicBezTo>
                    <a:pt x="865" y="3351"/>
                    <a:pt x="407" y="2894"/>
                    <a:pt x="407" y="2330"/>
                  </a:cubicBezTo>
                  <a:cubicBezTo>
                    <a:pt x="407" y="2106"/>
                    <a:pt x="504" y="1472"/>
                    <a:pt x="1403" y="420"/>
                  </a:cubicBezTo>
                  <a:cubicBezTo>
                    <a:pt x="1412" y="410"/>
                    <a:pt x="1421" y="407"/>
                    <a:pt x="1428" y="407"/>
                  </a:cubicBezTo>
                  <a:close/>
                  <a:moveTo>
                    <a:pt x="1428" y="1"/>
                  </a:moveTo>
                  <a:cubicBezTo>
                    <a:pt x="1300" y="1"/>
                    <a:pt x="1178" y="58"/>
                    <a:pt x="1095" y="155"/>
                  </a:cubicBezTo>
                  <a:cubicBezTo>
                    <a:pt x="686" y="634"/>
                    <a:pt x="1" y="1551"/>
                    <a:pt x="1" y="2330"/>
                  </a:cubicBezTo>
                  <a:cubicBezTo>
                    <a:pt x="1" y="3118"/>
                    <a:pt x="640" y="3757"/>
                    <a:pt x="1428" y="3757"/>
                  </a:cubicBezTo>
                  <a:cubicBezTo>
                    <a:pt x="2215" y="3757"/>
                    <a:pt x="2856" y="3118"/>
                    <a:pt x="2856" y="2330"/>
                  </a:cubicBezTo>
                  <a:cubicBezTo>
                    <a:pt x="2856" y="1551"/>
                    <a:pt x="2171" y="634"/>
                    <a:pt x="1762" y="155"/>
                  </a:cubicBezTo>
                  <a:cubicBezTo>
                    <a:pt x="1679" y="58"/>
                    <a:pt x="1558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B0A0D-6D30-C667-DFB9-32F4B9F14330}"/>
              </a:ext>
            </a:extLst>
          </p:cNvPr>
          <p:cNvGrpSpPr/>
          <p:nvPr/>
        </p:nvGrpSpPr>
        <p:grpSpPr>
          <a:xfrm>
            <a:off x="807454" y="3219560"/>
            <a:ext cx="1051200" cy="1051200"/>
            <a:chOff x="7296088" y="1761900"/>
            <a:chExt cx="1051200" cy="1051200"/>
          </a:xfrm>
        </p:grpSpPr>
        <p:sp>
          <p:nvSpPr>
            <p:cNvPr id="1702" name="Google Shape;1702;p43"/>
            <p:cNvSpPr/>
            <p:nvPr/>
          </p:nvSpPr>
          <p:spPr>
            <a:xfrm>
              <a:off x="7296088" y="1761900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43"/>
            <p:cNvGrpSpPr/>
            <p:nvPr/>
          </p:nvGrpSpPr>
          <p:grpSpPr>
            <a:xfrm>
              <a:off x="7543233" y="2010007"/>
              <a:ext cx="556909" cy="554986"/>
              <a:chOff x="4032350" y="2639750"/>
              <a:chExt cx="347525" cy="346325"/>
            </a:xfrm>
          </p:grpSpPr>
          <p:sp>
            <p:nvSpPr>
              <p:cNvPr id="1720" name="Google Shape;1720;p43"/>
              <p:cNvSpPr/>
              <p:nvPr/>
            </p:nvSpPr>
            <p:spPr>
              <a:xfrm>
                <a:off x="4036550" y="2691925"/>
                <a:ext cx="2911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563" extrusionOk="0">
                    <a:moveTo>
                      <a:pt x="9058" y="0"/>
                    </a:moveTo>
                    <a:lnTo>
                      <a:pt x="1807" y="7251"/>
                    </a:lnTo>
                    <a:cubicBezTo>
                      <a:pt x="1701" y="7355"/>
                      <a:pt x="1618" y="7478"/>
                      <a:pt x="1561" y="7615"/>
                    </a:cubicBezTo>
                    <a:lnTo>
                      <a:pt x="115" y="11022"/>
                    </a:lnTo>
                    <a:cubicBezTo>
                      <a:pt x="1" y="11292"/>
                      <a:pt x="209" y="11562"/>
                      <a:pt x="469" y="11562"/>
                    </a:cubicBezTo>
                    <a:cubicBezTo>
                      <a:pt x="519" y="11562"/>
                      <a:pt x="571" y="11552"/>
                      <a:pt x="623" y="11530"/>
                    </a:cubicBezTo>
                    <a:lnTo>
                      <a:pt x="4030" y="10084"/>
                    </a:lnTo>
                    <a:cubicBezTo>
                      <a:pt x="4167" y="10027"/>
                      <a:pt x="4290" y="9943"/>
                      <a:pt x="4394" y="9839"/>
                    </a:cubicBezTo>
                    <a:lnTo>
                      <a:pt x="11645" y="258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3"/>
              <p:cNvSpPr/>
              <p:nvPr/>
            </p:nvSpPr>
            <p:spPr>
              <a:xfrm>
                <a:off x="4036550" y="2872500"/>
                <a:ext cx="110550" cy="1085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4340" extrusionOk="0">
                    <a:moveTo>
                      <a:pt x="1834" y="1"/>
                    </a:moveTo>
                    <a:lnTo>
                      <a:pt x="1807" y="28"/>
                    </a:lnTo>
                    <a:cubicBezTo>
                      <a:pt x="1701" y="132"/>
                      <a:pt x="1618" y="255"/>
                      <a:pt x="1561" y="392"/>
                    </a:cubicBezTo>
                    <a:lnTo>
                      <a:pt x="115" y="3799"/>
                    </a:lnTo>
                    <a:cubicBezTo>
                      <a:pt x="1" y="4069"/>
                      <a:pt x="209" y="4339"/>
                      <a:pt x="469" y="4339"/>
                    </a:cubicBezTo>
                    <a:cubicBezTo>
                      <a:pt x="519" y="4339"/>
                      <a:pt x="571" y="4329"/>
                      <a:pt x="623" y="4307"/>
                    </a:cubicBezTo>
                    <a:lnTo>
                      <a:pt x="4030" y="2861"/>
                    </a:lnTo>
                    <a:cubicBezTo>
                      <a:pt x="4167" y="2804"/>
                      <a:pt x="4290" y="2721"/>
                      <a:pt x="4394" y="2616"/>
                    </a:cubicBezTo>
                    <a:lnTo>
                      <a:pt x="4422" y="2588"/>
                    </a:lnTo>
                    <a:cubicBezTo>
                      <a:pt x="4363" y="2387"/>
                      <a:pt x="4256" y="2197"/>
                      <a:pt x="4103" y="2036"/>
                    </a:cubicBezTo>
                    <a:cubicBezTo>
                      <a:pt x="3835" y="1753"/>
                      <a:pt x="3476" y="1612"/>
                      <a:pt x="3117" y="1612"/>
                    </a:cubicBezTo>
                    <a:cubicBezTo>
                      <a:pt x="3052" y="1612"/>
                      <a:pt x="2988" y="1616"/>
                      <a:pt x="2923" y="1625"/>
                    </a:cubicBezTo>
                    <a:cubicBezTo>
                      <a:pt x="2918" y="1626"/>
                      <a:pt x="2913" y="1626"/>
                      <a:pt x="2908" y="1626"/>
                    </a:cubicBezTo>
                    <a:cubicBezTo>
                      <a:pt x="2842" y="1626"/>
                      <a:pt x="2788" y="1567"/>
                      <a:pt x="2797" y="1499"/>
                    </a:cubicBezTo>
                    <a:cubicBezTo>
                      <a:pt x="2857" y="1078"/>
                      <a:pt x="2719" y="635"/>
                      <a:pt x="2386" y="319"/>
                    </a:cubicBezTo>
                    <a:cubicBezTo>
                      <a:pt x="2225" y="166"/>
                      <a:pt x="2035" y="59"/>
                      <a:pt x="18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3"/>
              <p:cNvSpPr/>
              <p:nvPr/>
            </p:nvSpPr>
            <p:spPr>
              <a:xfrm>
                <a:off x="4279700" y="2644800"/>
                <a:ext cx="9635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804" extrusionOk="0">
                    <a:moveTo>
                      <a:pt x="2021" y="1"/>
                    </a:moveTo>
                    <a:cubicBezTo>
                      <a:pt x="1889" y="1"/>
                      <a:pt x="1757" y="51"/>
                      <a:pt x="1656" y="152"/>
                    </a:cubicBezTo>
                    <a:lnTo>
                      <a:pt x="0" y="1809"/>
                    </a:lnTo>
                    <a:lnTo>
                      <a:pt x="1995" y="3804"/>
                    </a:lnTo>
                    <a:lnTo>
                      <a:pt x="3653" y="2148"/>
                    </a:lnTo>
                    <a:cubicBezTo>
                      <a:pt x="3854" y="1947"/>
                      <a:pt x="3854" y="1619"/>
                      <a:pt x="3653" y="1418"/>
                    </a:cubicBezTo>
                    <a:lnTo>
                      <a:pt x="2387" y="152"/>
                    </a:lnTo>
                    <a:cubicBezTo>
                      <a:pt x="2286" y="51"/>
                      <a:pt x="2154" y="1"/>
                      <a:pt x="2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3"/>
              <p:cNvSpPr/>
              <p:nvPr/>
            </p:nvSpPr>
            <p:spPr>
              <a:xfrm>
                <a:off x="4262975" y="2661700"/>
                <a:ext cx="95675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797" extrusionOk="0">
                    <a:moveTo>
                      <a:pt x="1336" y="1"/>
                    </a:moveTo>
                    <a:cubicBezTo>
                      <a:pt x="1258" y="1"/>
                      <a:pt x="1179" y="31"/>
                      <a:pt x="1119" y="91"/>
                    </a:cubicBezTo>
                    <a:lnTo>
                      <a:pt x="1" y="1209"/>
                    </a:lnTo>
                    <a:lnTo>
                      <a:pt x="2588" y="3797"/>
                    </a:lnTo>
                    <a:lnTo>
                      <a:pt x="3707" y="2678"/>
                    </a:lnTo>
                    <a:cubicBezTo>
                      <a:pt x="3827" y="2558"/>
                      <a:pt x="3827" y="2363"/>
                      <a:pt x="3707" y="2245"/>
                    </a:cubicBezTo>
                    <a:lnTo>
                      <a:pt x="1552" y="91"/>
                    </a:lnTo>
                    <a:cubicBezTo>
                      <a:pt x="1493" y="31"/>
                      <a:pt x="1415" y="1"/>
                      <a:pt x="1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3"/>
              <p:cNvSpPr/>
              <p:nvPr/>
            </p:nvSpPr>
            <p:spPr>
              <a:xfrm>
                <a:off x="4036550" y="2933200"/>
                <a:ext cx="498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912" extrusionOk="0">
                    <a:moveTo>
                      <a:pt x="696" y="1"/>
                    </a:moveTo>
                    <a:lnTo>
                      <a:pt x="115" y="1371"/>
                    </a:lnTo>
                    <a:cubicBezTo>
                      <a:pt x="1" y="1641"/>
                      <a:pt x="209" y="1911"/>
                      <a:pt x="469" y="1911"/>
                    </a:cubicBezTo>
                    <a:cubicBezTo>
                      <a:pt x="519" y="1911"/>
                      <a:pt x="571" y="1901"/>
                      <a:pt x="623" y="1879"/>
                    </a:cubicBezTo>
                    <a:lnTo>
                      <a:pt x="1993" y="1298"/>
                    </a:lnTo>
                    <a:cubicBezTo>
                      <a:pt x="1873" y="1017"/>
                      <a:pt x="1698" y="754"/>
                      <a:pt x="1469" y="525"/>
                    </a:cubicBezTo>
                    <a:cubicBezTo>
                      <a:pt x="1240" y="296"/>
                      <a:pt x="977" y="12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3"/>
              <p:cNvSpPr/>
              <p:nvPr/>
            </p:nvSpPr>
            <p:spPr>
              <a:xfrm>
                <a:off x="4032350" y="2639750"/>
                <a:ext cx="347525" cy="346325"/>
              </a:xfrm>
              <a:custGeom>
                <a:avLst/>
                <a:gdLst/>
                <a:ahLst/>
                <a:cxnLst/>
                <a:rect l="l" t="t" r="r" b="b"/>
                <a:pathLst>
                  <a:path w="13901" h="13853" extrusionOk="0">
                    <a:moveTo>
                      <a:pt x="11915" y="405"/>
                    </a:moveTo>
                    <a:cubicBezTo>
                      <a:pt x="11995" y="405"/>
                      <a:pt x="12075" y="436"/>
                      <a:pt x="12136" y="498"/>
                    </a:cubicBezTo>
                    <a:lnTo>
                      <a:pt x="13402" y="1762"/>
                    </a:lnTo>
                    <a:cubicBezTo>
                      <a:pt x="13462" y="1823"/>
                      <a:pt x="13495" y="1900"/>
                      <a:pt x="13495" y="1985"/>
                    </a:cubicBezTo>
                    <a:cubicBezTo>
                      <a:pt x="13495" y="2069"/>
                      <a:pt x="13462" y="2147"/>
                      <a:pt x="13402" y="2207"/>
                    </a:cubicBezTo>
                    <a:lnTo>
                      <a:pt x="12854" y="2756"/>
                    </a:lnTo>
                    <a:lnTo>
                      <a:pt x="11144" y="1047"/>
                    </a:lnTo>
                    <a:lnTo>
                      <a:pt x="11693" y="498"/>
                    </a:lnTo>
                    <a:cubicBezTo>
                      <a:pt x="11755" y="436"/>
                      <a:pt x="11835" y="405"/>
                      <a:pt x="11915" y="405"/>
                    </a:cubicBezTo>
                    <a:close/>
                    <a:moveTo>
                      <a:pt x="10561" y="1081"/>
                    </a:moveTo>
                    <a:cubicBezTo>
                      <a:pt x="10588" y="1081"/>
                      <a:pt x="10614" y="1091"/>
                      <a:pt x="10635" y="1112"/>
                    </a:cubicBezTo>
                    <a:cubicBezTo>
                      <a:pt x="11100" y="1577"/>
                      <a:pt x="12032" y="2509"/>
                      <a:pt x="12789" y="3266"/>
                    </a:cubicBezTo>
                    <a:cubicBezTo>
                      <a:pt x="12829" y="3306"/>
                      <a:pt x="12829" y="3371"/>
                      <a:pt x="12789" y="3412"/>
                    </a:cubicBezTo>
                    <a:lnTo>
                      <a:pt x="12480" y="3720"/>
                    </a:lnTo>
                    <a:lnTo>
                      <a:pt x="10180" y="1420"/>
                    </a:lnTo>
                    <a:lnTo>
                      <a:pt x="10489" y="1112"/>
                    </a:lnTo>
                    <a:cubicBezTo>
                      <a:pt x="10508" y="1091"/>
                      <a:pt x="10534" y="1081"/>
                      <a:pt x="10561" y="1081"/>
                    </a:cubicBezTo>
                    <a:close/>
                    <a:moveTo>
                      <a:pt x="9893" y="1706"/>
                    </a:moveTo>
                    <a:lnTo>
                      <a:pt x="12195" y="4007"/>
                    </a:lnTo>
                    <a:lnTo>
                      <a:pt x="11813" y="4387"/>
                    </a:lnTo>
                    <a:lnTo>
                      <a:pt x="9511" y="2087"/>
                    </a:lnTo>
                    <a:lnTo>
                      <a:pt x="9893" y="1706"/>
                    </a:lnTo>
                    <a:close/>
                    <a:moveTo>
                      <a:pt x="2059" y="9546"/>
                    </a:moveTo>
                    <a:cubicBezTo>
                      <a:pt x="2190" y="9600"/>
                      <a:pt x="2309" y="9677"/>
                      <a:pt x="2414" y="9776"/>
                    </a:cubicBezTo>
                    <a:cubicBezTo>
                      <a:pt x="2686" y="10035"/>
                      <a:pt x="2815" y="10410"/>
                      <a:pt x="2763" y="10781"/>
                    </a:cubicBezTo>
                    <a:cubicBezTo>
                      <a:pt x="2736" y="10974"/>
                      <a:pt x="2889" y="11140"/>
                      <a:pt x="3075" y="11140"/>
                    </a:cubicBezTo>
                    <a:cubicBezTo>
                      <a:pt x="3089" y="11140"/>
                      <a:pt x="3104" y="11139"/>
                      <a:pt x="3119" y="11137"/>
                    </a:cubicBezTo>
                    <a:cubicBezTo>
                      <a:pt x="3173" y="11129"/>
                      <a:pt x="3227" y="11126"/>
                      <a:pt x="3281" y="11126"/>
                    </a:cubicBezTo>
                    <a:cubicBezTo>
                      <a:pt x="3597" y="11126"/>
                      <a:pt x="3903" y="11254"/>
                      <a:pt x="4124" y="11486"/>
                    </a:cubicBezTo>
                    <a:cubicBezTo>
                      <a:pt x="4223" y="11590"/>
                      <a:pt x="4301" y="11710"/>
                      <a:pt x="4354" y="11841"/>
                    </a:cubicBezTo>
                    <a:cubicBezTo>
                      <a:pt x="4283" y="11900"/>
                      <a:pt x="4205" y="11948"/>
                      <a:pt x="4119" y="11984"/>
                    </a:cubicBezTo>
                    <a:lnTo>
                      <a:pt x="2259" y="12773"/>
                    </a:lnTo>
                    <a:cubicBezTo>
                      <a:pt x="2134" y="12534"/>
                      <a:pt x="1973" y="12315"/>
                      <a:pt x="1780" y="12120"/>
                    </a:cubicBezTo>
                    <a:cubicBezTo>
                      <a:pt x="1585" y="11927"/>
                      <a:pt x="1366" y="11767"/>
                      <a:pt x="1126" y="11640"/>
                    </a:cubicBezTo>
                    <a:lnTo>
                      <a:pt x="1914" y="9781"/>
                    </a:lnTo>
                    <a:cubicBezTo>
                      <a:pt x="1952" y="9695"/>
                      <a:pt x="1999" y="9617"/>
                      <a:pt x="2059" y="9546"/>
                    </a:cubicBezTo>
                    <a:close/>
                    <a:moveTo>
                      <a:pt x="968" y="12015"/>
                    </a:moveTo>
                    <a:cubicBezTo>
                      <a:pt x="1160" y="12119"/>
                      <a:pt x="1335" y="12250"/>
                      <a:pt x="1492" y="12408"/>
                    </a:cubicBezTo>
                    <a:cubicBezTo>
                      <a:pt x="1650" y="12564"/>
                      <a:pt x="1781" y="12741"/>
                      <a:pt x="1885" y="12932"/>
                    </a:cubicBezTo>
                    <a:lnTo>
                      <a:pt x="712" y="13430"/>
                    </a:lnTo>
                    <a:cubicBezTo>
                      <a:pt x="684" y="13442"/>
                      <a:pt x="659" y="13446"/>
                      <a:pt x="637" y="13446"/>
                    </a:cubicBezTo>
                    <a:cubicBezTo>
                      <a:pt x="570" y="13446"/>
                      <a:pt x="524" y="13407"/>
                      <a:pt x="509" y="13391"/>
                    </a:cubicBezTo>
                    <a:cubicBezTo>
                      <a:pt x="488" y="13370"/>
                      <a:pt x="424" y="13296"/>
                      <a:pt x="470" y="13189"/>
                    </a:cubicBezTo>
                    <a:lnTo>
                      <a:pt x="968" y="12015"/>
                    </a:lnTo>
                    <a:close/>
                    <a:moveTo>
                      <a:pt x="11915" y="0"/>
                    </a:moveTo>
                    <a:cubicBezTo>
                      <a:pt x="11731" y="0"/>
                      <a:pt x="11547" y="70"/>
                      <a:pt x="11407" y="211"/>
                    </a:cubicBezTo>
                    <a:lnTo>
                      <a:pt x="10850" y="766"/>
                    </a:lnTo>
                    <a:cubicBezTo>
                      <a:pt x="10764" y="706"/>
                      <a:pt x="10662" y="676"/>
                      <a:pt x="10560" y="676"/>
                    </a:cubicBezTo>
                    <a:cubicBezTo>
                      <a:pt x="10430" y="676"/>
                      <a:pt x="10300" y="725"/>
                      <a:pt x="10201" y="824"/>
                    </a:cubicBezTo>
                    <a:lnTo>
                      <a:pt x="8041" y="2983"/>
                    </a:lnTo>
                    <a:cubicBezTo>
                      <a:pt x="7963" y="3063"/>
                      <a:pt x="7963" y="3191"/>
                      <a:pt x="8041" y="3270"/>
                    </a:cubicBezTo>
                    <a:cubicBezTo>
                      <a:pt x="8081" y="3311"/>
                      <a:pt x="8133" y="3331"/>
                      <a:pt x="8185" y="3331"/>
                    </a:cubicBezTo>
                    <a:cubicBezTo>
                      <a:pt x="8237" y="3331"/>
                      <a:pt x="8289" y="3311"/>
                      <a:pt x="8328" y="3270"/>
                    </a:cubicBezTo>
                    <a:lnTo>
                      <a:pt x="9226" y="2374"/>
                    </a:lnTo>
                    <a:lnTo>
                      <a:pt x="10232" y="3381"/>
                    </a:lnTo>
                    <a:lnTo>
                      <a:pt x="3171" y="10444"/>
                    </a:lnTo>
                    <a:cubicBezTo>
                      <a:pt x="3129" y="10080"/>
                      <a:pt x="2963" y="9738"/>
                      <a:pt x="2694" y="9481"/>
                    </a:cubicBezTo>
                    <a:cubicBezTo>
                      <a:pt x="2593" y="9387"/>
                      <a:pt x="2481" y="9306"/>
                      <a:pt x="2359" y="9241"/>
                    </a:cubicBezTo>
                    <a:lnTo>
                      <a:pt x="7659" y="3941"/>
                    </a:lnTo>
                    <a:cubicBezTo>
                      <a:pt x="7739" y="3861"/>
                      <a:pt x="7739" y="3733"/>
                      <a:pt x="7659" y="3654"/>
                    </a:cubicBezTo>
                    <a:cubicBezTo>
                      <a:pt x="7619" y="3614"/>
                      <a:pt x="7567" y="3594"/>
                      <a:pt x="7516" y="3594"/>
                    </a:cubicBezTo>
                    <a:cubicBezTo>
                      <a:pt x="7464" y="3594"/>
                      <a:pt x="7412" y="3614"/>
                      <a:pt x="7372" y="3654"/>
                    </a:cubicBezTo>
                    <a:lnTo>
                      <a:pt x="1830" y="9195"/>
                    </a:lnTo>
                    <a:cubicBezTo>
                      <a:pt x="1707" y="9319"/>
                      <a:pt x="1609" y="9463"/>
                      <a:pt x="1541" y="9622"/>
                    </a:cubicBezTo>
                    <a:lnTo>
                      <a:pt x="95" y="13031"/>
                    </a:lnTo>
                    <a:cubicBezTo>
                      <a:pt x="1" y="13253"/>
                      <a:pt x="51" y="13507"/>
                      <a:pt x="221" y="13679"/>
                    </a:cubicBezTo>
                    <a:cubicBezTo>
                      <a:pt x="335" y="13792"/>
                      <a:pt x="484" y="13852"/>
                      <a:pt x="639" y="13852"/>
                    </a:cubicBezTo>
                    <a:cubicBezTo>
                      <a:pt x="643" y="13852"/>
                      <a:pt x="647" y="13852"/>
                      <a:pt x="652" y="13852"/>
                    </a:cubicBezTo>
                    <a:cubicBezTo>
                      <a:pt x="848" y="13852"/>
                      <a:pt x="771" y="13837"/>
                      <a:pt x="4276" y="12359"/>
                    </a:cubicBezTo>
                    <a:cubicBezTo>
                      <a:pt x="4437" y="12291"/>
                      <a:pt x="4581" y="12193"/>
                      <a:pt x="4705" y="12070"/>
                    </a:cubicBezTo>
                    <a:lnTo>
                      <a:pt x="5336" y="11439"/>
                    </a:lnTo>
                    <a:cubicBezTo>
                      <a:pt x="5416" y="11359"/>
                      <a:pt x="5416" y="11231"/>
                      <a:pt x="5336" y="11151"/>
                    </a:cubicBezTo>
                    <a:cubicBezTo>
                      <a:pt x="5297" y="11112"/>
                      <a:pt x="5245" y="11092"/>
                      <a:pt x="5193" y="11092"/>
                    </a:cubicBezTo>
                    <a:cubicBezTo>
                      <a:pt x="5141" y="11092"/>
                      <a:pt x="5090" y="11112"/>
                      <a:pt x="5051" y="11151"/>
                    </a:cubicBezTo>
                    <a:lnTo>
                      <a:pt x="4659" y="11541"/>
                    </a:lnTo>
                    <a:cubicBezTo>
                      <a:pt x="4594" y="11419"/>
                      <a:pt x="4513" y="11307"/>
                      <a:pt x="4418" y="11207"/>
                    </a:cubicBezTo>
                    <a:cubicBezTo>
                      <a:pt x="4163" y="10937"/>
                      <a:pt x="3820" y="10770"/>
                      <a:pt x="3457" y="10729"/>
                    </a:cubicBezTo>
                    <a:lnTo>
                      <a:pt x="10519" y="3668"/>
                    </a:lnTo>
                    <a:lnTo>
                      <a:pt x="11526" y="4675"/>
                    </a:lnTo>
                    <a:lnTo>
                      <a:pt x="5719" y="10481"/>
                    </a:lnTo>
                    <a:cubicBezTo>
                      <a:pt x="5640" y="10561"/>
                      <a:pt x="5640" y="10689"/>
                      <a:pt x="5719" y="10768"/>
                    </a:cubicBezTo>
                    <a:cubicBezTo>
                      <a:pt x="5758" y="10809"/>
                      <a:pt x="5810" y="10828"/>
                      <a:pt x="5862" y="10828"/>
                    </a:cubicBezTo>
                    <a:cubicBezTo>
                      <a:pt x="5914" y="10828"/>
                      <a:pt x="5966" y="10809"/>
                      <a:pt x="6007" y="10768"/>
                    </a:cubicBezTo>
                    <a:lnTo>
                      <a:pt x="13076" y="3699"/>
                    </a:lnTo>
                    <a:cubicBezTo>
                      <a:pt x="13172" y="3603"/>
                      <a:pt x="13225" y="3475"/>
                      <a:pt x="13225" y="3339"/>
                    </a:cubicBezTo>
                    <a:cubicBezTo>
                      <a:pt x="13225" y="3233"/>
                      <a:pt x="13193" y="3134"/>
                      <a:pt x="13134" y="3050"/>
                    </a:cubicBezTo>
                    <a:lnTo>
                      <a:pt x="13690" y="2493"/>
                    </a:lnTo>
                    <a:cubicBezTo>
                      <a:pt x="13826" y="2358"/>
                      <a:pt x="13901" y="2176"/>
                      <a:pt x="13901" y="1985"/>
                    </a:cubicBezTo>
                    <a:cubicBezTo>
                      <a:pt x="13901" y="1793"/>
                      <a:pt x="13826" y="1612"/>
                      <a:pt x="13690" y="1477"/>
                    </a:cubicBezTo>
                    <a:lnTo>
                      <a:pt x="12423" y="211"/>
                    </a:lnTo>
                    <a:cubicBezTo>
                      <a:pt x="12283" y="70"/>
                      <a:pt x="12099" y="0"/>
                      <a:pt x="11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35C5D-EF11-85B2-B9DF-E7B8458C5569}"/>
              </a:ext>
            </a:extLst>
          </p:cNvPr>
          <p:cNvGrpSpPr/>
          <p:nvPr/>
        </p:nvGrpSpPr>
        <p:grpSpPr>
          <a:xfrm>
            <a:off x="7296088" y="3223125"/>
            <a:ext cx="1051200" cy="1051200"/>
            <a:chOff x="7296088" y="3223125"/>
            <a:chExt cx="1051200" cy="1051200"/>
          </a:xfrm>
        </p:grpSpPr>
        <p:sp>
          <p:nvSpPr>
            <p:cNvPr id="1703" name="Google Shape;1703;p43"/>
            <p:cNvSpPr/>
            <p:nvPr/>
          </p:nvSpPr>
          <p:spPr>
            <a:xfrm>
              <a:off x="7296088" y="3223125"/>
              <a:ext cx="1051200" cy="105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6" name="Google Shape;1726;p43"/>
            <p:cNvGrpSpPr/>
            <p:nvPr/>
          </p:nvGrpSpPr>
          <p:grpSpPr>
            <a:xfrm>
              <a:off x="7446987" y="3577528"/>
              <a:ext cx="749400" cy="342395"/>
              <a:chOff x="4687050" y="2733675"/>
              <a:chExt cx="346800" cy="158450"/>
            </a:xfrm>
          </p:grpSpPr>
          <p:sp>
            <p:nvSpPr>
              <p:cNvPr id="1727" name="Google Shape;1727;p43"/>
              <p:cNvSpPr/>
              <p:nvPr/>
            </p:nvSpPr>
            <p:spPr>
              <a:xfrm>
                <a:off x="4927300" y="2738750"/>
                <a:ext cx="101475" cy="14830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5932" extrusionOk="0">
                    <a:moveTo>
                      <a:pt x="1945" y="1124"/>
                    </a:moveTo>
                    <a:cubicBezTo>
                      <a:pt x="2240" y="1124"/>
                      <a:pt x="2492" y="1353"/>
                      <a:pt x="2503" y="1648"/>
                    </a:cubicBezTo>
                    <a:cubicBezTo>
                      <a:pt x="2515" y="1958"/>
                      <a:pt x="2266" y="2214"/>
                      <a:pt x="1958" y="2214"/>
                    </a:cubicBezTo>
                    <a:lnTo>
                      <a:pt x="1245" y="2214"/>
                    </a:lnTo>
                    <a:cubicBezTo>
                      <a:pt x="1177" y="2214"/>
                      <a:pt x="1124" y="2161"/>
                      <a:pt x="1124" y="2093"/>
                    </a:cubicBezTo>
                    <a:lnTo>
                      <a:pt x="1124" y="1245"/>
                    </a:lnTo>
                    <a:cubicBezTo>
                      <a:pt x="1124" y="1177"/>
                      <a:pt x="1177" y="1124"/>
                      <a:pt x="1245" y="1124"/>
                    </a:cubicBezTo>
                    <a:close/>
                    <a:moveTo>
                      <a:pt x="2185" y="3338"/>
                    </a:moveTo>
                    <a:cubicBezTo>
                      <a:pt x="2596" y="3338"/>
                      <a:pt x="2942" y="3672"/>
                      <a:pt x="2935" y="4083"/>
                    </a:cubicBezTo>
                    <a:cubicBezTo>
                      <a:pt x="2929" y="4481"/>
                      <a:pt x="2602" y="4804"/>
                      <a:pt x="2203" y="4804"/>
                    </a:cubicBezTo>
                    <a:cubicBezTo>
                      <a:pt x="2025" y="4804"/>
                      <a:pt x="1612" y="4805"/>
                      <a:pt x="1245" y="4807"/>
                    </a:cubicBezTo>
                    <a:cubicBezTo>
                      <a:pt x="1177" y="4807"/>
                      <a:pt x="1124" y="4752"/>
                      <a:pt x="1124" y="4685"/>
                    </a:cubicBezTo>
                    <a:lnTo>
                      <a:pt x="1124" y="3460"/>
                    </a:lnTo>
                    <a:cubicBezTo>
                      <a:pt x="1124" y="3393"/>
                      <a:pt x="1177" y="3338"/>
                      <a:pt x="1244" y="3338"/>
                    </a:cubicBezTo>
                    <a:close/>
                    <a:moveTo>
                      <a:pt x="562" y="0"/>
                    </a:moveTo>
                    <a:cubicBezTo>
                      <a:pt x="252" y="0"/>
                      <a:pt x="0" y="252"/>
                      <a:pt x="0" y="562"/>
                    </a:cubicBezTo>
                    <a:lnTo>
                      <a:pt x="0" y="5370"/>
                    </a:lnTo>
                    <a:cubicBezTo>
                      <a:pt x="0" y="5519"/>
                      <a:pt x="60" y="5662"/>
                      <a:pt x="166" y="5768"/>
                    </a:cubicBezTo>
                    <a:cubicBezTo>
                      <a:pt x="271" y="5872"/>
                      <a:pt x="414" y="5932"/>
                      <a:pt x="562" y="5932"/>
                    </a:cubicBezTo>
                    <a:cubicBezTo>
                      <a:pt x="562" y="5932"/>
                      <a:pt x="1852" y="5925"/>
                      <a:pt x="2203" y="5925"/>
                    </a:cubicBezTo>
                    <a:cubicBezTo>
                      <a:pt x="3226" y="5925"/>
                      <a:pt x="4058" y="5093"/>
                      <a:pt x="4058" y="4070"/>
                    </a:cubicBezTo>
                    <a:cubicBezTo>
                      <a:pt x="4057" y="3474"/>
                      <a:pt x="3774" y="2943"/>
                      <a:pt x="3338" y="2604"/>
                    </a:cubicBezTo>
                    <a:cubicBezTo>
                      <a:pt x="3520" y="2338"/>
                      <a:pt x="3627" y="2015"/>
                      <a:pt x="3627" y="1669"/>
                    </a:cubicBezTo>
                    <a:cubicBezTo>
                      <a:pt x="3627" y="749"/>
                      <a:pt x="2878" y="0"/>
                      <a:pt x="1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3"/>
              <p:cNvSpPr/>
              <p:nvPr/>
            </p:nvSpPr>
            <p:spPr>
              <a:xfrm>
                <a:off x="4691975" y="2738825"/>
                <a:ext cx="120625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4825" h="5926" extrusionOk="0">
                    <a:moveTo>
                      <a:pt x="2408" y="2238"/>
                    </a:moveTo>
                    <a:cubicBezTo>
                      <a:pt x="2433" y="2238"/>
                      <a:pt x="2457" y="2252"/>
                      <a:pt x="2466" y="2280"/>
                    </a:cubicBezTo>
                    <a:lnTo>
                      <a:pt x="2885" y="3547"/>
                    </a:lnTo>
                    <a:cubicBezTo>
                      <a:pt x="2898" y="3588"/>
                      <a:pt x="2868" y="3629"/>
                      <a:pt x="2826" y="3629"/>
                    </a:cubicBezTo>
                    <a:lnTo>
                      <a:pt x="1985" y="3629"/>
                    </a:lnTo>
                    <a:cubicBezTo>
                      <a:pt x="1943" y="3629"/>
                      <a:pt x="1914" y="3586"/>
                      <a:pt x="1927" y="3547"/>
                    </a:cubicBezTo>
                    <a:lnTo>
                      <a:pt x="2351" y="2280"/>
                    </a:lnTo>
                    <a:cubicBezTo>
                      <a:pt x="2359" y="2252"/>
                      <a:pt x="2384" y="2238"/>
                      <a:pt x="2408" y="2238"/>
                    </a:cubicBezTo>
                    <a:close/>
                    <a:moveTo>
                      <a:pt x="2409" y="1"/>
                    </a:moveTo>
                    <a:cubicBezTo>
                      <a:pt x="2191" y="1"/>
                      <a:pt x="1985" y="105"/>
                      <a:pt x="1864" y="283"/>
                    </a:cubicBezTo>
                    <a:cubicBezTo>
                      <a:pt x="1828" y="335"/>
                      <a:pt x="1797" y="392"/>
                      <a:pt x="1778" y="452"/>
                    </a:cubicBezTo>
                    <a:lnTo>
                      <a:pt x="33" y="5726"/>
                    </a:lnTo>
                    <a:cubicBezTo>
                      <a:pt x="0" y="5825"/>
                      <a:pt x="73" y="5925"/>
                      <a:pt x="177" y="5925"/>
                    </a:cubicBezTo>
                    <a:lnTo>
                      <a:pt x="1029" y="5925"/>
                    </a:lnTo>
                    <a:cubicBezTo>
                      <a:pt x="1093" y="5925"/>
                      <a:pt x="1148" y="5885"/>
                      <a:pt x="1167" y="5826"/>
                    </a:cubicBezTo>
                    <a:lnTo>
                      <a:pt x="1526" y="4750"/>
                    </a:lnTo>
                    <a:lnTo>
                      <a:pt x="3282" y="4750"/>
                    </a:lnTo>
                    <a:lnTo>
                      <a:pt x="3638" y="5825"/>
                    </a:lnTo>
                    <a:cubicBezTo>
                      <a:pt x="3657" y="5885"/>
                      <a:pt x="3712" y="5925"/>
                      <a:pt x="3776" y="5925"/>
                    </a:cubicBezTo>
                    <a:lnTo>
                      <a:pt x="4647" y="5925"/>
                    </a:lnTo>
                    <a:cubicBezTo>
                      <a:pt x="4751" y="5925"/>
                      <a:pt x="4824" y="5823"/>
                      <a:pt x="4792" y="5726"/>
                    </a:cubicBezTo>
                    <a:cubicBezTo>
                      <a:pt x="4792" y="5726"/>
                      <a:pt x="3034" y="428"/>
                      <a:pt x="3029" y="416"/>
                    </a:cubicBezTo>
                    <a:cubicBezTo>
                      <a:pt x="2925" y="163"/>
                      <a:pt x="2683" y="1"/>
                      <a:pt x="24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3"/>
              <p:cNvSpPr/>
              <p:nvPr/>
            </p:nvSpPr>
            <p:spPr>
              <a:xfrm>
                <a:off x="4734650" y="2789725"/>
                <a:ext cx="35650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796" extrusionOk="0">
                    <a:moveTo>
                      <a:pt x="700" y="714"/>
                    </a:moveTo>
                    <a:lnTo>
                      <a:pt x="923" y="1390"/>
                    </a:lnTo>
                    <a:lnTo>
                      <a:pt x="475" y="1390"/>
                    </a:lnTo>
                    <a:lnTo>
                      <a:pt x="700" y="714"/>
                    </a:lnTo>
                    <a:close/>
                    <a:moveTo>
                      <a:pt x="700" y="0"/>
                    </a:moveTo>
                    <a:cubicBezTo>
                      <a:pt x="587" y="0"/>
                      <a:pt x="486" y="72"/>
                      <a:pt x="450" y="180"/>
                    </a:cubicBezTo>
                    <a:lnTo>
                      <a:pt x="28" y="1448"/>
                    </a:lnTo>
                    <a:cubicBezTo>
                      <a:pt x="1" y="1528"/>
                      <a:pt x="14" y="1617"/>
                      <a:pt x="64" y="1685"/>
                    </a:cubicBezTo>
                    <a:cubicBezTo>
                      <a:pt x="113" y="1753"/>
                      <a:pt x="194" y="1795"/>
                      <a:pt x="278" y="1795"/>
                    </a:cubicBezTo>
                    <a:lnTo>
                      <a:pt x="1119" y="1795"/>
                    </a:lnTo>
                    <a:cubicBezTo>
                      <a:pt x="1299" y="1795"/>
                      <a:pt x="1426" y="1619"/>
                      <a:pt x="1371" y="1448"/>
                    </a:cubicBezTo>
                    <a:lnTo>
                      <a:pt x="952" y="180"/>
                    </a:lnTo>
                    <a:cubicBezTo>
                      <a:pt x="916" y="73"/>
                      <a:pt x="816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3"/>
              <p:cNvSpPr/>
              <p:nvPr/>
            </p:nvSpPr>
            <p:spPr>
              <a:xfrm>
                <a:off x="4950300" y="2817100"/>
                <a:ext cx="55575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876" extrusionOk="0">
                    <a:moveTo>
                      <a:pt x="1265" y="407"/>
                    </a:moveTo>
                    <a:cubicBezTo>
                      <a:pt x="1413" y="407"/>
                      <a:pt x="1556" y="467"/>
                      <a:pt x="1661" y="572"/>
                    </a:cubicBezTo>
                    <a:cubicBezTo>
                      <a:pt x="1760" y="675"/>
                      <a:pt x="1816" y="808"/>
                      <a:pt x="1812" y="946"/>
                    </a:cubicBezTo>
                    <a:cubicBezTo>
                      <a:pt x="1807" y="1233"/>
                      <a:pt x="1570" y="1467"/>
                      <a:pt x="1283" y="1467"/>
                    </a:cubicBezTo>
                    <a:cubicBezTo>
                      <a:pt x="1145" y="1467"/>
                      <a:pt x="858" y="1467"/>
                      <a:pt x="407" y="1468"/>
                    </a:cubicBezTo>
                    <a:lnTo>
                      <a:pt x="407" y="407"/>
                    </a:lnTo>
                    <a:close/>
                    <a:moveTo>
                      <a:pt x="324" y="1"/>
                    </a:moveTo>
                    <a:cubicBezTo>
                      <a:pt x="145" y="1"/>
                      <a:pt x="1" y="147"/>
                      <a:pt x="1" y="326"/>
                    </a:cubicBezTo>
                    <a:lnTo>
                      <a:pt x="1" y="1551"/>
                    </a:lnTo>
                    <a:cubicBezTo>
                      <a:pt x="1" y="1637"/>
                      <a:pt x="33" y="1720"/>
                      <a:pt x="95" y="1780"/>
                    </a:cubicBezTo>
                    <a:cubicBezTo>
                      <a:pt x="157" y="1842"/>
                      <a:pt x="238" y="1876"/>
                      <a:pt x="325" y="1876"/>
                    </a:cubicBezTo>
                    <a:cubicBezTo>
                      <a:pt x="325" y="1876"/>
                      <a:pt x="1140" y="1872"/>
                      <a:pt x="1283" y="1872"/>
                    </a:cubicBezTo>
                    <a:cubicBezTo>
                      <a:pt x="1790" y="1872"/>
                      <a:pt x="2210" y="1460"/>
                      <a:pt x="2218" y="952"/>
                    </a:cubicBezTo>
                    <a:cubicBezTo>
                      <a:pt x="2223" y="704"/>
                      <a:pt x="2127" y="468"/>
                      <a:pt x="1950" y="288"/>
                    </a:cubicBezTo>
                    <a:cubicBezTo>
                      <a:pt x="1770" y="105"/>
                      <a:pt x="1520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3"/>
              <p:cNvSpPr/>
              <p:nvPr/>
            </p:nvSpPr>
            <p:spPr>
              <a:xfrm>
                <a:off x="4950300" y="2761750"/>
                <a:ext cx="448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498" extrusionOk="0">
                    <a:moveTo>
                      <a:pt x="1025" y="407"/>
                    </a:moveTo>
                    <a:cubicBezTo>
                      <a:pt x="1215" y="407"/>
                      <a:pt x="1374" y="554"/>
                      <a:pt x="1380" y="734"/>
                    </a:cubicBezTo>
                    <a:cubicBezTo>
                      <a:pt x="1384" y="829"/>
                      <a:pt x="1350" y="918"/>
                      <a:pt x="1285" y="986"/>
                    </a:cubicBezTo>
                    <a:cubicBezTo>
                      <a:pt x="1220" y="1053"/>
                      <a:pt x="1132" y="1090"/>
                      <a:pt x="1038" y="1090"/>
                    </a:cubicBezTo>
                    <a:cubicBezTo>
                      <a:pt x="958" y="1090"/>
                      <a:pt x="575" y="1092"/>
                      <a:pt x="407" y="1092"/>
                    </a:cubicBezTo>
                    <a:lnTo>
                      <a:pt x="407" y="407"/>
                    </a:lnTo>
                    <a:close/>
                    <a:moveTo>
                      <a:pt x="325" y="1"/>
                    </a:moveTo>
                    <a:cubicBezTo>
                      <a:pt x="145" y="1"/>
                      <a:pt x="1" y="145"/>
                      <a:pt x="1" y="325"/>
                    </a:cubicBezTo>
                    <a:lnTo>
                      <a:pt x="1" y="1173"/>
                    </a:lnTo>
                    <a:cubicBezTo>
                      <a:pt x="1" y="1353"/>
                      <a:pt x="145" y="1497"/>
                      <a:pt x="325" y="1497"/>
                    </a:cubicBezTo>
                    <a:cubicBezTo>
                      <a:pt x="325" y="1497"/>
                      <a:pt x="936" y="1496"/>
                      <a:pt x="1038" y="1496"/>
                    </a:cubicBezTo>
                    <a:cubicBezTo>
                      <a:pt x="1244" y="1496"/>
                      <a:pt x="1436" y="1415"/>
                      <a:pt x="1577" y="1267"/>
                    </a:cubicBezTo>
                    <a:cubicBezTo>
                      <a:pt x="1720" y="1119"/>
                      <a:pt x="1794" y="924"/>
                      <a:pt x="1786" y="720"/>
                    </a:cubicBezTo>
                    <a:cubicBezTo>
                      <a:pt x="1772" y="316"/>
                      <a:pt x="1437" y="1"/>
                      <a:pt x="1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4821625" y="2772075"/>
                <a:ext cx="10175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267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lnTo>
                      <a:pt x="0" y="3063"/>
                    </a:lnTo>
                    <a:cubicBezTo>
                      <a:pt x="0" y="3175"/>
                      <a:pt x="91" y="3266"/>
                      <a:pt x="203" y="3266"/>
                    </a:cubicBezTo>
                    <a:cubicBezTo>
                      <a:pt x="315" y="3266"/>
                      <a:pt x="406" y="3175"/>
                      <a:pt x="406" y="3063"/>
                    </a:cubicBezTo>
                    <a:lnTo>
                      <a:pt x="406" y="203"/>
                    </a:lnTo>
                    <a:cubicBezTo>
                      <a:pt x="406" y="91"/>
                      <a:pt x="315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4898075" y="2772075"/>
                <a:ext cx="10175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267" extrusionOk="0">
                    <a:moveTo>
                      <a:pt x="203" y="0"/>
                    </a:moveTo>
                    <a:cubicBezTo>
                      <a:pt x="90" y="0"/>
                      <a:pt x="1" y="91"/>
                      <a:pt x="1" y="203"/>
                    </a:cubicBezTo>
                    <a:lnTo>
                      <a:pt x="1" y="3063"/>
                    </a:lnTo>
                    <a:cubicBezTo>
                      <a:pt x="1" y="3175"/>
                      <a:pt x="90" y="3266"/>
                      <a:pt x="203" y="3266"/>
                    </a:cubicBezTo>
                    <a:cubicBezTo>
                      <a:pt x="315" y="3266"/>
                      <a:pt x="406" y="3175"/>
                      <a:pt x="406" y="3063"/>
                    </a:cubicBezTo>
                    <a:lnTo>
                      <a:pt x="406" y="203"/>
                    </a:lnTo>
                    <a:cubicBezTo>
                      <a:pt x="406" y="91"/>
                      <a:pt x="315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4841150" y="2796475"/>
                <a:ext cx="475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313" extrusionOk="0">
                    <a:moveTo>
                      <a:pt x="497" y="1"/>
                    </a:moveTo>
                    <a:cubicBezTo>
                      <a:pt x="430" y="1"/>
                      <a:pt x="364" y="35"/>
                      <a:pt x="325" y="95"/>
                    </a:cubicBezTo>
                    <a:lnTo>
                      <a:pt x="42" y="550"/>
                    </a:lnTo>
                    <a:cubicBezTo>
                      <a:pt x="2" y="615"/>
                      <a:pt x="0" y="698"/>
                      <a:pt x="42" y="764"/>
                    </a:cubicBezTo>
                    <a:lnTo>
                      <a:pt x="325" y="1217"/>
                    </a:lnTo>
                    <a:cubicBezTo>
                      <a:pt x="364" y="1279"/>
                      <a:pt x="430" y="1313"/>
                      <a:pt x="497" y="1313"/>
                    </a:cubicBezTo>
                    <a:cubicBezTo>
                      <a:pt x="534" y="1313"/>
                      <a:pt x="572" y="1303"/>
                      <a:pt x="606" y="1282"/>
                    </a:cubicBezTo>
                    <a:cubicBezTo>
                      <a:pt x="700" y="1224"/>
                      <a:pt x="729" y="1099"/>
                      <a:pt x="669" y="1003"/>
                    </a:cubicBezTo>
                    <a:lnTo>
                      <a:pt x="580" y="860"/>
                    </a:lnTo>
                    <a:lnTo>
                      <a:pt x="1321" y="860"/>
                    </a:lnTo>
                    <a:lnTo>
                      <a:pt x="1232" y="1003"/>
                    </a:lnTo>
                    <a:cubicBezTo>
                      <a:pt x="1172" y="1099"/>
                      <a:pt x="1201" y="1224"/>
                      <a:pt x="1296" y="1282"/>
                    </a:cubicBezTo>
                    <a:cubicBezTo>
                      <a:pt x="1330" y="1303"/>
                      <a:pt x="1367" y="1313"/>
                      <a:pt x="1404" y="1313"/>
                    </a:cubicBezTo>
                    <a:cubicBezTo>
                      <a:pt x="1471" y="1313"/>
                      <a:pt x="1537" y="1279"/>
                      <a:pt x="1576" y="1217"/>
                    </a:cubicBezTo>
                    <a:lnTo>
                      <a:pt x="1859" y="764"/>
                    </a:lnTo>
                    <a:cubicBezTo>
                      <a:pt x="1899" y="699"/>
                      <a:pt x="1899" y="615"/>
                      <a:pt x="1859" y="550"/>
                    </a:cubicBezTo>
                    <a:lnTo>
                      <a:pt x="1576" y="95"/>
                    </a:lnTo>
                    <a:cubicBezTo>
                      <a:pt x="1537" y="35"/>
                      <a:pt x="1472" y="1"/>
                      <a:pt x="1404" y="1"/>
                    </a:cubicBezTo>
                    <a:cubicBezTo>
                      <a:pt x="1367" y="1"/>
                      <a:pt x="1329" y="11"/>
                      <a:pt x="1296" y="32"/>
                    </a:cubicBezTo>
                    <a:cubicBezTo>
                      <a:pt x="1201" y="91"/>
                      <a:pt x="1172" y="216"/>
                      <a:pt x="1232" y="311"/>
                    </a:cubicBezTo>
                    <a:lnTo>
                      <a:pt x="1321" y="454"/>
                    </a:lnTo>
                    <a:lnTo>
                      <a:pt x="580" y="454"/>
                    </a:lnTo>
                    <a:lnTo>
                      <a:pt x="669" y="311"/>
                    </a:lnTo>
                    <a:cubicBezTo>
                      <a:pt x="729" y="216"/>
                      <a:pt x="700" y="91"/>
                      <a:pt x="606" y="32"/>
                    </a:cubicBezTo>
                    <a:cubicBezTo>
                      <a:pt x="572" y="11"/>
                      <a:pt x="534" y="1"/>
                      <a:pt x="4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4687050" y="2733750"/>
                <a:ext cx="130450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6332" extrusionOk="0">
                    <a:moveTo>
                      <a:pt x="2606" y="1"/>
                    </a:moveTo>
                    <a:cubicBezTo>
                      <a:pt x="2319" y="1"/>
                      <a:pt x="2052" y="139"/>
                      <a:pt x="1893" y="371"/>
                    </a:cubicBezTo>
                    <a:cubicBezTo>
                      <a:pt x="1843" y="444"/>
                      <a:pt x="1806" y="517"/>
                      <a:pt x="1781" y="592"/>
                    </a:cubicBezTo>
                    <a:lnTo>
                      <a:pt x="1608" y="1116"/>
                    </a:lnTo>
                    <a:cubicBezTo>
                      <a:pt x="1572" y="1223"/>
                      <a:pt x="1630" y="1337"/>
                      <a:pt x="1736" y="1372"/>
                    </a:cubicBezTo>
                    <a:cubicBezTo>
                      <a:pt x="1757" y="1379"/>
                      <a:pt x="1779" y="1383"/>
                      <a:pt x="1800" y="1383"/>
                    </a:cubicBezTo>
                    <a:cubicBezTo>
                      <a:pt x="1886" y="1383"/>
                      <a:pt x="1965" y="1328"/>
                      <a:pt x="1992" y="1243"/>
                    </a:cubicBezTo>
                    <a:lnTo>
                      <a:pt x="2166" y="718"/>
                    </a:lnTo>
                    <a:cubicBezTo>
                      <a:pt x="2179" y="681"/>
                      <a:pt x="2199" y="642"/>
                      <a:pt x="2228" y="601"/>
                    </a:cubicBezTo>
                    <a:cubicBezTo>
                      <a:pt x="2311" y="480"/>
                      <a:pt x="2452" y="407"/>
                      <a:pt x="2608" y="407"/>
                    </a:cubicBezTo>
                    <a:cubicBezTo>
                      <a:pt x="2794" y="407"/>
                      <a:pt x="2963" y="517"/>
                      <a:pt x="3036" y="691"/>
                    </a:cubicBezTo>
                    <a:cubicBezTo>
                      <a:pt x="3099" y="876"/>
                      <a:pt x="4575" y="5325"/>
                      <a:pt x="4775" y="5926"/>
                    </a:cubicBezTo>
                    <a:lnTo>
                      <a:pt x="4013" y="5926"/>
                    </a:lnTo>
                    <a:lnTo>
                      <a:pt x="3671" y="4890"/>
                    </a:lnTo>
                    <a:cubicBezTo>
                      <a:pt x="3643" y="4806"/>
                      <a:pt x="3567" y="4750"/>
                      <a:pt x="3479" y="4750"/>
                    </a:cubicBezTo>
                    <a:lnTo>
                      <a:pt x="1723" y="4750"/>
                    </a:lnTo>
                    <a:cubicBezTo>
                      <a:pt x="1635" y="4750"/>
                      <a:pt x="1559" y="4806"/>
                      <a:pt x="1531" y="4888"/>
                    </a:cubicBezTo>
                    <a:lnTo>
                      <a:pt x="1184" y="5926"/>
                    </a:lnTo>
                    <a:lnTo>
                      <a:pt x="444" y="5926"/>
                    </a:lnTo>
                    <a:lnTo>
                      <a:pt x="1695" y="2142"/>
                    </a:lnTo>
                    <a:cubicBezTo>
                      <a:pt x="1731" y="2036"/>
                      <a:pt x="1673" y="1921"/>
                      <a:pt x="1567" y="1885"/>
                    </a:cubicBezTo>
                    <a:cubicBezTo>
                      <a:pt x="1546" y="1879"/>
                      <a:pt x="1525" y="1875"/>
                      <a:pt x="1504" y="1875"/>
                    </a:cubicBezTo>
                    <a:cubicBezTo>
                      <a:pt x="1418" y="1875"/>
                      <a:pt x="1338" y="1929"/>
                      <a:pt x="1311" y="2015"/>
                    </a:cubicBezTo>
                    <a:lnTo>
                      <a:pt x="36" y="5866"/>
                    </a:lnTo>
                    <a:cubicBezTo>
                      <a:pt x="1" y="5973"/>
                      <a:pt x="20" y="6093"/>
                      <a:pt x="87" y="6184"/>
                    </a:cubicBezTo>
                    <a:cubicBezTo>
                      <a:pt x="153" y="6276"/>
                      <a:pt x="260" y="6331"/>
                      <a:pt x="374" y="6331"/>
                    </a:cubicBezTo>
                    <a:lnTo>
                      <a:pt x="1226" y="6331"/>
                    </a:lnTo>
                    <a:cubicBezTo>
                      <a:pt x="1376" y="6331"/>
                      <a:pt x="1509" y="6236"/>
                      <a:pt x="1557" y="6093"/>
                    </a:cubicBezTo>
                    <a:lnTo>
                      <a:pt x="1869" y="5156"/>
                    </a:lnTo>
                    <a:lnTo>
                      <a:pt x="3332" y="5156"/>
                    </a:lnTo>
                    <a:lnTo>
                      <a:pt x="3642" y="6093"/>
                    </a:lnTo>
                    <a:cubicBezTo>
                      <a:pt x="3689" y="6236"/>
                      <a:pt x="3822" y="6331"/>
                      <a:pt x="3973" y="6331"/>
                    </a:cubicBezTo>
                    <a:lnTo>
                      <a:pt x="4844" y="6331"/>
                    </a:lnTo>
                    <a:cubicBezTo>
                      <a:pt x="4958" y="6331"/>
                      <a:pt x="5067" y="6276"/>
                      <a:pt x="5133" y="6184"/>
                    </a:cubicBezTo>
                    <a:cubicBezTo>
                      <a:pt x="5200" y="6093"/>
                      <a:pt x="5218" y="5973"/>
                      <a:pt x="5182" y="5864"/>
                    </a:cubicBezTo>
                    <a:cubicBezTo>
                      <a:pt x="3422" y="561"/>
                      <a:pt x="3418" y="549"/>
                      <a:pt x="3414" y="541"/>
                    </a:cubicBezTo>
                    <a:cubicBezTo>
                      <a:pt x="3280" y="213"/>
                      <a:pt x="2961" y="1"/>
                      <a:pt x="2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4922225" y="2733675"/>
                <a:ext cx="111625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6338" extrusionOk="0">
                    <a:moveTo>
                      <a:pt x="765" y="0"/>
                    </a:moveTo>
                    <a:cubicBezTo>
                      <a:pt x="343" y="0"/>
                      <a:pt x="0" y="343"/>
                      <a:pt x="0" y="765"/>
                    </a:cubicBezTo>
                    <a:lnTo>
                      <a:pt x="0" y="5573"/>
                    </a:lnTo>
                    <a:cubicBezTo>
                      <a:pt x="0" y="5774"/>
                      <a:pt x="83" y="5972"/>
                      <a:pt x="226" y="6115"/>
                    </a:cubicBezTo>
                    <a:cubicBezTo>
                      <a:pt x="371" y="6258"/>
                      <a:pt x="562" y="6338"/>
                      <a:pt x="765" y="6338"/>
                    </a:cubicBezTo>
                    <a:cubicBezTo>
                      <a:pt x="765" y="6338"/>
                      <a:pt x="2090" y="6331"/>
                      <a:pt x="2406" y="6331"/>
                    </a:cubicBezTo>
                    <a:cubicBezTo>
                      <a:pt x="2849" y="6331"/>
                      <a:pt x="3273" y="6192"/>
                      <a:pt x="3630" y="5927"/>
                    </a:cubicBezTo>
                    <a:cubicBezTo>
                      <a:pt x="3721" y="5860"/>
                      <a:pt x="3739" y="5732"/>
                      <a:pt x="3672" y="5643"/>
                    </a:cubicBezTo>
                    <a:cubicBezTo>
                      <a:pt x="3633" y="5589"/>
                      <a:pt x="3571" y="5561"/>
                      <a:pt x="3509" y="5561"/>
                    </a:cubicBezTo>
                    <a:cubicBezTo>
                      <a:pt x="3467" y="5561"/>
                      <a:pt x="3424" y="5574"/>
                      <a:pt x="3388" y="5601"/>
                    </a:cubicBezTo>
                    <a:cubicBezTo>
                      <a:pt x="3102" y="5813"/>
                      <a:pt x="2762" y="5925"/>
                      <a:pt x="2406" y="5925"/>
                    </a:cubicBezTo>
                    <a:cubicBezTo>
                      <a:pt x="2088" y="5925"/>
                      <a:pt x="765" y="5932"/>
                      <a:pt x="765" y="5932"/>
                    </a:cubicBezTo>
                    <a:cubicBezTo>
                      <a:pt x="669" y="5932"/>
                      <a:pt x="580" y="5894"/>
                      <a:pt x="512" y="5826"/>
                    </a:cubicBezTo>
                    <a:cubicBezTo>
                      <a:pt x="445" y="5760"/>
                      <a:pt x="406" y="5667"/>
                      <a:pt x="406" y="5573"/>
                    </a:cubicBezTo>
                    <a:lnTo>
                      <a:pt x="406" y="765"/>
                    </a:lnTo>
                    <a:cubicBezTo>
                      <a:pt x="406" y="567"/>
                      <a:pt x="567" y="406"/>
                      <a:pt x="765" y="406"/>
                    </a:cubicBezTo>
                    <a:lnTo>
                      <a:pt x="2161" y="406"/>
                    </a:lnTo>
                    <a:cubicBezTo>
                      <a:pt x="2969" y="406"/>
                      <a:pt x="3627" y="1064"/>
                      <a:pt x="3627" y="1872"/>
                    </a:cubicBezTo>
                    <a:cubicBezTo>
                      <a:pt x="3627" y="2166"/>
                      <a:pt x="3539" y="2450"/>
                      <a:pt x="3374" y="2693"/>
                    </a:cubicBezTo>
                    <a:cubicBezTo>
                      <a:pt x="3312" y="2781"/>
                      <a:pt x="3331" y="2901"/>
                      <a:pt x="3416" y="2968"/>
                    </a:cubicBezTo>
                    <a:cubicBezTo>
                      <a:pt x="3823" y="3284"/>
                      <a:pt x="4059" y="3760"/>
                      <a:pt x="4059" y="4273"/>
                    </a:cubicBezTo>
                    <a:cubicBezTo>
                      <a:pt x="4059" y="4508"/>
                      <a:pt x="4010" y="4735"/>
                      <a:pt x="3912" y="4950"/>
                    </a:cubicBezTo>
                    <a:cubicBezTo>
                      <a:pt x="3867" y="5052"/>
                      <a:pt x="3912" y="5172"/>
                      <a:pt x="4015" y="5218"/>
                    </a:cubicBezTo>
                    <a:cubicBezTo>
                      <a:pt x="4042" y="5230"/>
                      <a:pt x="4070" y="5235"/>
                      <a:pt x="4097" y="5235"/>
                    </a:cubicBezTo>
                    <a:cubicBezTo>
                      <a:pt x="4175" y="5235"/>
                      <a:pt x="4249" y="5191"/>
                      <a:pt x="4283" y="5115"/>
                    </a:cubicBezTo>
                    <a:cubicBezTo>
                      <a:pt x="4403" y="4851"/>
                      <a:pt x="4464" y="4567"/>
                      <a:pt x="4464" y="4273"/>
                    </a:cubicBezTo>
                    <a:cubicBezTo>
                      <a:pt x="4464" y="3695"/>
                      <a:pt x="4226" y="3154"/>
                      <a:pt x="3804" y="2765"/>
                    </a:cubicBezTo>
                    <a:cubicBezTo>
                      <a:pt x="3953" y="2492"/>
                      <a:pt x="4033" y="2185"/>
                      <a:pt x="4033" y="1872"/>
                    </a:cubicBezTo>
                    <a:cubicBezTo>
                      <a:pt x="4033" y="840"/>
                      <a:pt x="3193" y="0"/>
                      <a:pt x="2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5"/>
          <p:cNvSpPr txBox="1">
            <a:spLocks noGrp="1"/>
          </p:cNvSpPr>
          <p:nvPr>
            <p:ph type="title"/>
          </p:nvPr>
        </p:nvSpPr>
        <p:spPr>
          <a:xfrm>
            <a:off x="720000" y="74910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Speech Synthesis ?</a:t>
            </a:r>
            <a:endParaRPr dirty="0"/>
          </a:p>
        </p:txBody>
      </p:sp>
      <p:sp>
        <p:nvSpPr>
          <p:cNvPr id="1359" name="Google Shape;1359;p35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620300" cy="21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/>
              <a:t>Speech synthesis is the process of automatically generating a speech signal from a written text input.</a:t>
            </a:r>
            <a:endParaRPr sz="1600" dirty="0"/>
          </a:p>
        </p:txBody>
      </p:sp>
      <p:cxnSp>
        <p:nvCxnSpPr>
          <p:cNvPr id="1360" name="Google Shape;1360;p35"/>
          <p:cNvCxnSpPr/>
          <p:nvPr/>
        </p:nvCxnSpPr>
        <p:spPr>
          <a:xfrm>
            <a:off x="550925" y="3428100"/>
            <a:ext cx="802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CB90F30-B78B-C5A0-265D-B421C2065FA2}"/>
              </a:ext>
            </a:extLst>
          </p:cNvPr>
          <p:cNvGrpSpPr/>
          <p:nvPr/>
        </p:nvGrpSpPr>
        <p:grpSpPr>
          <a:xfrm>
            <a:off x="4414135" y="2591472"/>
            <a:ext cx="4157590" cy="1469660"/>
            <a:chOff x="4414135" y="2591472"/>
            <a:chExt cx="4157590" cy="1469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E77638-EDBF-574E-3285-EC54892FE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5925" y="2591472"/>
              <a:ext cx="1955800" cy="1469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6AB754-FC0A-CB46-3962-E8C88FC1E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656"/>
            <a:stretch/>
          </p:blipFill>
          <p:spPr>
            <a:xfrm>
              <a:off x="5516104" y="2591472"/>
              <a:ext cx="1101969" cy="1469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5DA876-C417-B1CC-F811-C1C23D838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656"/>
            <a:stretch/>
          </p:blipFill>
          <p:spPr>
            <a:xfrm>
              <a:off x="4414135" y="2591472"/>
              <a:ext cx="1101969" cy="1469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3;p33">
            <a:extLst>
              <a:ext uri="{FF2B5EF4-FFF2-40B4-BE49-F238E27FC236}">
                <a16:creationId xmlns:a16="http://schemas.microsoft.com/office/drawing/2014/main" id="{B5D65D69-FA3F-8BE9-BACF-5DE2C1398868}"/>
              </a:ext>
            </a:extLst>
          </p:cNvPr>
          <p:cNvSpPr txBox="1">
            <a:spLocks/>
          </p:cNvSpPr>
          <p:nvPr/>
        </p:nvSpPr>
        <p:spPr>
          <a:xfrm>
            <a:off x="720000" y="7498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500" dirty="0">
                <a:solidFill>
                  <a:schemeClr val="dk1"/>
                </a:solidFill>
                <a:latin typeface="Fredoka Medium"/>
                <a:sym typeface="Fredoka Medium"/>
              </a:rPr>
              <a:t>Comparison</a:t>
            </a:r>
            <a:r>
              <a:rPr lang="en-IN" dirty="0"/>
              <a:t> </a:t>
            </a:r>
            <a:r>
              <a:rPr lang="en-IN" sz="3500" dirty="0">
                <a:solidFill>
                  <a:schemeClr val="dk1"/>
                </a:solidFill>
                <a:latin typeface="Fredoka Medium"/>
              </a:rPr>
              <a:t>of Text Systems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532A73-B403-A4C7-5FA3-B2109C97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49188"/>
              </p:ext>
            </p:extLst>
          </p:nvPr>
        </p:nvGraphicFramePr>
        <p:xfrm>
          <a:off x="1078522" y="1700334"/>
          <a:ext cx="6588369" cy="2443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5053">
                  <a:extLst>
                    <a:ext uri="{9D8B030D-6E8A-4147-A177-3AD203B41FA5}">
                      <a16:colId xmlns:a16="http://schemas.microsoft.com/office/drawing/2014/main" val="290676802"/>
                    </a:ext>
                  </a:extLst>
                </a:gridCol>
                <a:gridCol w="2625610">
                  <a:extLst>
                    <a:ext uri="{9D8B030D-6E8A-4147-A177-3AD203B41FA5}">
                      <a16:colId xmlns:a16="http://schemas.microsoft.com/office/drawing/2014/main" val="2471467955"/>
                    </a:ext>
                  </a:extLst>
                </a:gridCol>
                <a:gridCol w="2467706">
                  <a:extLst>
                    <a:ext uri="{9D8B030D-6E8A-4147-A177-3AD203B41FA5}">
                      <a16:colId xmlns:a16="http://schemas.microsoft.com/office/drawing/2014/main" val="31456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Text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Unrestricted Text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Vocabulary </a:t>
                      </a:r>
                      <a:br>
                        <a:rPr lang="en-IN" dirty="0"/>
                      </a:br>
                      <a:r>
                        <a:rPr lang="en-IN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✔️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❌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 </a:t>
                      </a:r>
                      <a:br>
                        <a:rPr lang="en-IN" dirty="0"/>
                      </a:br>
                      <a:r>
                        <a:rPr lang="en-IN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❌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✔️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8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</a:t>
                      </a:r>
                      <a:br>
                        <a:rPr lang="en-IN" dirty="0"/>
                      </a:br>
                      <a:r>
                        <a:rPr lang="en-IN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Enhanced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6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Application</a:t>
                      </a:r>
                      <a:br>
                        <a:rPr lang="en-IN" dirty="0"/>
                      </a:br>
                      <a:r>
                        <a:rPr lang="en-IN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Evolving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7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3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3;p33">
            <a:extLst>
              <a:ext uri="{FF2B5EF4-FFF2-40B4-BE49-F238E27FC236}">
                <a16:creationId xmlns:a16="http://schemas.microsoft.com/office/drawing/2014/main" id="{B5D65D69-FA3F-8BE9-BACF-5DE2C1398868}"/>
              </a:ext>
            </a:extLst>
          </p:cNvPr>
          <p:cNvSpPr txBox="1">
            <a:spLocks/>
          </p:cNvSpPr>
          <p:nvPr/>
        </p:nvSpPr>
        <p:spPr>
          <a:xfrm>
            <a:off x="720000" y="7498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500" dirty="0">
                <a:solidFill>
                  <a:schemeClr val="dk1"/>
                </a:solidFill>
                <a:latin typeface="Fredoka Medium"/>
              </a:rPr>
              <a:t>Steps in Speech Synthesis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3BC59-0654-FC76-9B4A-C343286C6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" b="7099"/>
          <a:stretch/>
        </p:blipFill>
        <p:spPr>
          <a:xfrm>
            <a:off x="2403229" y="1475240"/>
            <a:ext cx="5264027" cy="2871560"/>
          </a:xfrm>
          <a:prstGeom prst="rect">
            <a:avLst/>
          </a:prstGeom>
          <a:ln>
            <a:solidFill>
              <a:srgbClr val="09143A"/>
            </a:solidFill>
          </a:ln>
        </p:spPr>
      </p:pic>
    </p:spTree>
    <p:extLst>
      <p:ext uri="{BB962C8B-B14F-4D97-AF65-F5344CB8AC3E}">
        <p14:creationId xmlns:p14="http://schemas.microsoft.com/office/powerpoint/2010/main" val="134388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836899" y="1655500"/>
            <a:ext cx="5470115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Synthesizer Methods</a:t>
            </a:r>
            <a:endParaRPr dirty="0"/>
          </a:p>
        </p:txBody>
      </p:sp>
      <p:sp>
        <p:nvSpPr>
          <p:cNvPr id="1383" name="Google Shape;1383;p36"/>
          <p:cNvSpPr txBox="1">
            <a:spLocks noGrp="1"/>
          </p:cNvSpPr>
          <p:nvPr>
            <p:ph type="subTitle" idx="1"/>
          </p:nvPr>
        </p:nvSpPr>
        <p:spPr>
          <a:xfrm>
            <a:off x="836900" y="2816925"/>
            <a:ext cx="3742200" cy="161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 we’ll be going over 3 different methods of Speech Synthesis :</a:t>
            </a:r>
            <a:br>
              <a:rPr lang="en-IN" dirty="0"/>
            </a:br>
            <a:r>
              <a:rPr lang="en-IN" dirty="0"/>
              <a:t>a) Articulatory Synthesis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b) Format Synthesis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c) Linear Predictive Coding </a:t>
            </a:r>
            <a:endParaRPr dirty="0"/>
          </a:p>
        </p:txBody>
      </p:sp>
      <p:cxnSp>
        <p:nvCxnSpPr>
          <p:cNvPr id="1384" name="Google Shape;1384;p36"/>
          <p:cNvCxnSpPr/>
          <p:nvPr/>
        </p:nvCxnSpPr>
        <p:spPr>
          <a:xfrm>
            <a:off x="550925" y="2704800"/>
            <a:ext cx="802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D893C4D-845E-6703-6A23-4510FB29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5" y="1580752"/>
            <a:ext cx="3177815" cy="2248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2"/>
          <p:cNvSpPr txBox="1">
            <a:spLocks noGrp="1"/>
          </p:cNvSpPr>
          <p:nvPr>
            <p:ph type="title"/>
          </p:nvPr>
        </p:nvSpPr>
        <p:spPr>
          <a:xfrm>
            <a:off x="720000" y="748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Articulatory Synthesis </a:t>
            </a:r>
            <a:endParaRPr dirty="0"/>
          </a:p>
        </p:txBody>
      </p:sp>
      <p:sp>
        <p:nvSpPr>
          <p:cNvPr id="1649" name="Google Shape;1649;p42"/>
          <p:cNvSpPr txBox="1">
            <a:spLocks noGrp="1"/>
          </p:cNvSpPr>
          <p:nvPr>
            <p:ph type="subTitle" idx="4"/>
          </p:nvPr>
        </p:nvSpPr>
        <p:spPr>
          <a:xfrm>
            <a:off x="937625" y="38001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</a:t>
            </a:r>
            <a:endParaRPr dirty="0"/>
          </a:p>
        </p:txBody>
      </p:sp>
      <p:sp>
        <p:nvSpPr>
          <p:cNvPr id="1650" name="Google Shape;1650;p42"/>
          <p:cNvSpPr txBox="1">
            <a:spLocks noGrp="1"/>
          </p:cNvSpPr>
          <p:nvPr>
            <p:ph type="subTitle" idx="5"/>
          </p:nvPr>
        </p:nvSpPr>
        <p:spPr>
          <a:xfrm>
            <a:off x="3484350" y="38001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Simulate</a:t>
            </a:r>
            <a:endParaRPr dirty="0"/>
          </a:p>
        </p:txBody>
      </p:sp>
      <p:sp>
        <p:nvSpPr>
          <p:cNvPr id="1651" name="Google Shape;1651;p42"/>
          <p:cNvSpPr txBox="1">
            <a:spLocks noGrp="1"/>
          </p:cNvSpPr>
          <p:nvPr>
            <p:ph type="subTitle" idx="6"/>
          </p:nvPr>
        </p:nvSpPr>
        <p:spPr>
          <a:xfrm>
            <a:off x="6031075" y="38001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Reshape</a:t>
            </a:r>
            <a:endParaRPr dirty="0"/>
          </a:p>
        </p:txBody>
      </p:sp>
      <p:sp>
        <p:nvSpPr>
          <p:cNvPr id="1652" name="Google Shape;1652;p42"/>
          <p:cNvSpPr/>
          <p:nvPr/>
        </p:nvSpPr>
        <p:spPr>
          <a:xfrm>
            <a:off x="1499675" y="2748925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2"/>
          <p:cNvSpPr/>
          <p:nvPr/>
        </p:nvSpPr>
        <p:spPr>
          <a:xfrm>
            <a:off x="4046400" y="2748925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2"/>
          <p:cNvSpPr/>
          <p:nvPr/>
        </p:nvSpPr>
        <p:spPr>
          <a:xfrm>
            <a:off x="6593125" y="2748925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2"/>
          <p:cNvGrpSpPr/>
          <p:nvPr/>
        </p:nvGrpSpPr>
        <p:grpSpPr>
          <a:xfrm>
            <a:off x="1661257" y="3024217"/>
            <a:ext cx="728035" cy="500616"/>
            <a:chOff x="3362527" y="2052650"/>
            <a:chExt cx="346700" cy="238400"/>
          </a:xfrm>
        </p:grpSpPr>
        <p:sp>
          <p:nvSpPr>
            <p:cNvPr id="1656" name="Google Shape;1656;p42"/>
            <p:cNvSpPr/>
            <p:nvPr/>
          </p:nvSpPr>
          <p:spPr>
            <a:xfrm>
              <a:off x="3495450" y="2057725"/>
              <a:ext cx="90050" cy="131575"/>
            </a:xfrm>
            <a:custGeom>
              <a:avLst/>
              <a:gdLst/>
              <a:ahLst/>
              <a:cxnLst/>
              <a:rect l="l" t="t" r="r" b="b"/>
              <a:pathLst>
                <a:path w="3602" h="5263" extrusionOk="0">
                  <a:moveTo>
                    <a:pt x="1726" y="997"/>
                  </a:moveTo>
                  <a:cubicBezTo>
                    <a:pt x="1989" y="997"/>
                    <a:pt x="2212" y="1200"/>
                    <a:pt x="2222" y="1461"/>
                  </a:cubicBezTo>
                  <a:cubicBezTo>
                    <a:pt x="2233" y="1737"/>
                    <a:pt x="2012" y="1964"/>
                    <a:pt x="1738" y="1964"/>
                  </a:cubicBezTo>
                  <a:cubicBezTo>
                    <a:pt x="1647" y="1964"/>
                    <a:pt x="1105" y="1966"/>
                    <a:pt x="1105" y="1966"/>
                  </a:cubicBezTo>
                  <a:cubicBezTo>
                    <a:pt x="1045" y="1966"/>
                    <a:pt x="998" y="1917"/>
                    <a:pt x="998" y="1857"/>
                  </a:cubicBezTo>
                  <a:lnTo>
                    <a:pt x="998" y="1104"/>
                  </a:lnTo>
                  <a:cubicBezTo>
                    <a:pt x="998" y="1045"/>
                    <a:pt x="1045" y="997"/>
                    <a:pt x="1105" y="997"/>
                  </a:cubicBezTo>
                  <a:close/>
                  <a:moveTo>
                    <a:pt x="1941" y="2961"/>
                  </a:moveTo>
                  <a:cubicBezTo>
                    <a:pt x="2304" y="2961"/>
                    <a:pt x="2611" y="3258"/>
                    <a:pt x="2605" y="3623"/>
                  </a:cubicBezTo>
                  <a:cubicBezTo>
                    <a:pt x="2600" y="3975"/>
                    <a:pt x="2309" y="4261"/>
                    <a:pt x="1955" y="4261"/>
                  </a:cubicBezTo>
                  <a:cubicBezTo>
                    <a:pt x="1798" y="4261"/>
                    <a:pt x="1431" y="4263"/>
                    <a:pt x="1105" y="4264"/>
                  </a:cubicBezTo>
                  <a:cubicBezTo>
                    <a:pt x="1046" y="4264"/>
                    <a:pt x="998" y="4216"/>
                    <a:pt x="998" y="4156"/>
                  </a:cubicBezTo>
                  <a:lnTo>
                    <a:pt x="998" y="3070"/>
                  </a:lnTo>
                  <a:cubicBezTo>
                    <a:pt x="998" y="3010"/>
                    <a:pt x="1045" y="2961"/>
                    <a:pt x="1105" y="2961"/>
                  </a:cubicBezTo>
                  <a:close/>
                  <a:moveTo>
                    <a:pt x="499" y="0"/>
                  </a:moveTo>
                  <a:cubicBezTo>
                    <a:pt x="225" y="0"/>
                    <a:pt x="1" y="224"/>
                    <a:pt x="1" y="498"/>
                  </a:cubicBezTo>
                  <a:lnTo>
                    <a:pt x="1" y="4764"/>
                  </a:lnTo>
                  <a:cubicBezTo>
                    <a:pt x="1" y="4897"/>
                    <a:pt x="55" y="5024"/>
                    <a:pt x="149" y="5118"/>
                  </a:cubicBezTo>
                  <a:cubicBezTo>
                    <a:pt x="241" y="5211"/>
                    <a:pt x="368" y="5263"/>
                    <a:pt x="499" y="5263"/>
                  </a:cubicBezTo>
                  <a:cubicBezTo>
                    <a:pt x="499" y="5263"/>
                    <a:pt x="1645" y="5258"/>
                    <a:pt x="1955" y="5258"/>
                  </a:cubicBezTo>
                  <a:cubicBezTo>
                    <a:pt x="2863" y="5258"/>
                    <a:pt x="3601" y="4519"/>
                    <a:pt x="3601" y="3612"/>
                  </a:cubicBezTo>
                  <a:cubicBezTo>
                    <a:pt x="3601" y="3083"/>
                    <a:pt x="3350" y="2612"/>
                    <a:pt x="2962" y="2310"/>
                  </a:cubicBezTo>
                  <a:cubicBezTo>
                    <a:pt x="3124" y="2073"/>
                    <a:pt x="3218" y="1787"/>
                    <a:pt x="3218" y="1480"/>
                  </a:cubicBezTo>
                  <a:cubicBezTo>
                    <a:pt x="3218" y="664"/>
                    <a:pt x="2554" y="0"/>
                    <a:pt x="1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3604750" y="2057725"/>
              <a:ext cx="102650" cy="131575"/>
            </a:xfrm>
            <a:custGeom>
              <a:avLst/>
              <a:gdLst/>
              <a:ahLst/>
              <a:cxnLst/>
              <a:rect l="l" t="t" r="r" b="b"/>
              <a:pathLst>
                <a:path w="4106" h="5263" extrusionOk="0">
                  <a:moveTo>
                    <a:pt x="2663" y="1"/>
                  </a:moveTo>
                  <a:cubicBezTo>
                    <a:pt x="2643" y="1"/>
                    <a:pt x="2623" y="1"/>
                    <a:pt x="2602" y="2"/>
                  </a:cubicBezTo>
                  <a:cubicBezTo>
                    <a:pt x="1158" y="34"/>
                    <a:pt x="0" y="1247"/>
                    <a:pt x="33" y="2691"/>
                  </a:cubicBezTo>
                  <a:cubicBezTo>
                    <a:pt x="65" y="4115"/>
                    <a:pt x="1232" y="5263"/>
                    <a:pt x="2663" y="5263"/>
                  </a:cubicBezTo>
                  <a:cubicBezTo>
                    <a:pt x="3076" y="5263"/>
                    <a:pt x="3466" y="5165"/>
                    <a:pt x="3807" y="4970"/>
                  </a:cubicBezTo>
                  <a:lnTo>
                    <a:pt x="3260" y="4134"/>
                  </a:lnTo>
                  <a:cubicBezTo>
                    <a:pt x="3080" y="4225"/>
                    <a:pt x="2878" y="4268"/>
                    <a:pt x="2663" y="4268"/>
                  </a:cubicBezTo>
                  <a:cubicBezTo>
                    <a:pt x="1770" y="4268"/>
                    <a:pt x="1039" y="3545"/>
                    <a:pt x="1028" y="2654"/>
                  </a:cubicBezTo>
                  <a:cubicBezTo>
                    <a:pt x="1017" y="1774"/>
                    <a:pt x="1718" y="1032"/>
                    <a:pt x="2598" y="998"/>
                  </a:cubicBezTo>
                  <a:cubicBezTo>
                    <a:pt x="2620" y="997"/>
                    <a:pt x="2642" y="997"/>
                    <a:pt x="2664" y="997"/>
                  </a:cubicBezTo>
                  <a:cubicBezTo>
                    <a:pt x="2967" y="997"/>
                    <a:pt x="3261" y="1079"/>
                    <a:pt x="3516" y="1235"/>
                  </a:cubicBezTo>
                  <a:cubicBezTo>
                    <a:pt x="3529" y="1243"/>
                    <a:pt x="3543" y="1246"/>
                    <a:pt x="3556" y="1246"/>
                  </a:cubicBezTo>
                  <a:cubicBezTo>
                    <a:pt x="3581" y="1246"/>
                    <a:pt x="3604" y="1235"/>
                    <a:pt x="3619" y="1213"/>
                  </a:cubicBezTo>
                  <a:lnTo>
                    <a:pt x="4068" y="549"/>
                  </a:lnTo>
                  <a:cubicBezTo>
                    <a:pt x="4106" y="493"/>
                    <a:pt x="4089" y="419"/>
                    <a:pt x="4033" y="385"/>
                  </a:cubicBezTo>
                  <a:cubicBezTo>
                    <a:pt x="3621" y="132"/>
                    <a:pt x="3150" y="1"/>
                    <a:pt x="2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3372050" y="2057825"/>
              <a:ext cx="107075" cy="131475"/>
            </a:xfrm>
            <a:custGeom>
              <a:avLst/>
              <a:gdLst/>
              <a:ahLst/>
              <a:cxnLst/>
              <a:rect l="l" t="t" r="r" b="b"/>
              <a:pathLst>
                <a:path w="4283" h="5259" extrusionOk="0">
                  <a:moveTo>
                    <a:pt x="2138" y="1987"/>
                  </a:moveTo>
                  <a:cubicBezTo>
                    <a:pt x="2159" y="1987"/>
                    <a:pt x="2181" y="1999"/>
                    <a:pt x="2189" y="2023"/>
                  </a:cubicBezTo>
                  <a:lnTo>
                    <a:pt x="2561" y="3148"/>
                  </a:lnTo>
                  <a:cubicBezTo>
                    <a:pt x="2572" y="3184"/>
                    <a:pt x="2546" y="3220"/>
                    <a:pt x="2509" y="3220"/>
                  </a:cubicBezTo>
                  <a:lnTo>
                    <a:pt x="1762" y="3220"/>
                  </a:lnTo>
                  <a:cubicBezTo>
                    <a:pt x="1726" y="3220"/>
                    <a:pt x="1700" y="3184"/>
                    <a:pt x="1712" y="3148"/>
                  </a:cubicBezTo>
                  <a:lnTo>
                    <a:pt x="2087" y="2023"/>
                  </a:lnTo>
                  <a:cubicBezTo>
                    <a:pt x="2095" y="1999"/>
                    <a:pt x="2116" y="1987"/>
                    <a:pt x="2138" y="1987"/>
                  </a:cubicBezTo>
                  <a:close/>
                  <a:moveTo>
                    <a:pt x="2138" y="1"/>
                  </a:moveTo>
                  <a:cubicBezTo>
                    <a:pt x="1947" y="1"/>
                    <a:pt x="1763" y="92"/>
                    <a:pt x="1655" y="251"/>
                  </a:cubicBezTo>
                  <a:cubicBezTo>
                    <a:pt x="1622" y="298"/>
                    <a:pt x="1596" y="348"/>
                    <a:pt x="1578" y="402"/>
                  </a:cubicBezTo>
                  <a:lnTo>
                    <a:pt x="30" y="5080"/>
                  </a:lnTo>
                  <a:cubicBezTo>
                    <a:pt x="1" y="5168"/>
                    <a:pt x="66" y="5259"/>
                    <a:pt x="158" y="5259"/>
                  </a:cubicBezTo>
                  <a:lnTo>
                    <a:pt x="915" y="5259"/>
                  </a:lnTo>
                  <a:cubicBezTo>
                    <a:pt x="970" y="5259"/>
                    <a:pt x="1020" y="5223"/>
                    <a:pt x="1038" y="5169"/>
                  </a:cubicBezTo>
                  <a:lnTo>
                    <a:pt x="1356" y="4215"/>
                  </a:lnTo>
                  <a:lnTo>
                    <a:pt x="2913" y="4215"/>
                  </a:lnTo>
                  <a:lnTo>
                    <a:pt x="3229" y="5169"/>
                  </a:lnTo>
                  <a:cubicBezTo>
                    <a:pt x="3246" y="5223"/>
                    <a:pt x="3296" y="5259"/>
                    <a:pt x="3351" y="5259"/>
                  </a:cubicBezTo>
                  <a:lnTo>
                    <a:pt x="4125" y="5259"/>
                  </a:lnTo>
                  <a:cubicBezTo>
                    <a:pt x="4218" y="5259"/>
                    <a:pt x="4283" y="5168"/>
                    <a:pt x="4254" y="5080"/>
                  </a:cubicBezTo>
                  <a:cubicBezTo>
                    <a:pt x="4254" y="5080"/>
                    <a:pt x="2694" y="381"/>
                    <a:pt x="2689" y="369"/>
                  </a:cubicBezTo>
                  <a:cubicBezTo>
                    <a:pt x="2598" y="145"/>
                    <a:pt x="2382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3472775" y="2153975"/>
              <a:ext cx="236000" cy="132000"/>
            </a:xfrm>
            <a:custGeom>
              <a:avLst/>
              <a:gdLst/>
              <a:ahLst/>
              <a:cxnLst/>
              <a:rect l="l" t="t" r="r" b="b"/>
              <a:pathLst>
                <a:path w="9440" h="5280" extrusionOk="0">
                  <a:moveTo>
                    <a:pt x="1202" y="0"/>
                  </a:moveTo>
                  <a:cubicBezTo>
                    <a:pt x="539" y="0"/>
                    <a:pt x="1" y="538"/>
                    <a:pt x="1" y="1200"/>
                  </a:cubicBezTo>
                  <a:lnTo>
                    <a:pt x="1" y="4078"/>
                  </a:lnTo>
                  <a:cubicBezTo>
                    <a:pt x="1" y="4740"/>
                    <a:pt x="539" y="5279"/>
                    <a:pt x="1202" y="5279"/>
                  </a:cubicBezTo>
                  <a:lnTo>
                    <a:pt x="8239" y="5279"/>
                  </a:lnTo>
                  <a:cubicBezTo>
                    <a:pt x="8901" y="5279"/>
                    <a:pt x="9440" y="4740"/>
                    <a:pt x="9440" y="4078"/>
                  </a:cubicBezTo>
                  <a:lnTo>
                    <a:pt x="9440" y="1200"/>
                  </a:lnTo>
                  <a:cubicBezTo>
                    <a:pt x="9440" y="538"/>
                    <a:pt x="8901" y="0"/>
                    <a:pt x="8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3493300" y="2174500"/>
              <a:ext cx="194950" cy="90925"/>
            </a:xfrm>
            <a:custGeom>
              <a:avLst/>
              <a:gdLst/>
              <a:ahLst/>
              <a:cxnLst/>
              <a:rect l="l" t="t" r="r" b="b"/>
              <a:pathLst>
                <a:path w="7798" h="3637" extrusionOk="0">
                  <a:moveTo>
                    <a:pt x="381" y="1"/>
                  </a:moveTo>
                  <a:cubicBezTo>
                    <a:pt x="171" y="1"/>
                    <a:pt x="1" y="170"/>
                    <a:pt x="1" y="379"/>
                  </a:cubicBezTo>
                  <a:lnTo>
                    <a:pt x="1" y="3257"/>
                  </a:lnTo>
                  <a:cubicBezTo>
                    <a:pt x="1" y="3466"/>
                    <a:pt x="171" y="3637"/>
                    <a:pt x="381" y="3637"/>
                  </a:cubicBezTo>
                  <a:lnTo>
                    <a:pt x="7418" y="3637"/>
                  </a:lnTo>
                  <a:cubicBezTo>
                    <a:pt x="7627" y="3637"/>
                    <a:pt x="7797" y="3466"/>
                    <a:pt x="7797" y="3257"/>
                  </a:cubicBezTo>
                  <a:lnTo>
                    <a:pt x="7797" y="379"/>
                  </a:lnTo>
                  <a:cubicBezTo>
                    <a:pt x="7797" y="170"/>
                    <a:pt x="7627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3515300" y="2077550"/>
              <a:ext cx="41150" cy="34400"/>
            </a:xfrm>
            <a:custGeom>
              <a:avLst/>
              <a:gdLst/>
              <a:ahLst/>
              <a:cxnLst/>
              <a:rect l="l" t="t" r="r" b="b"/>
              <a:pathLst>
                <a:path w="1646" h="1376" extrusionOk="0">
                  <a:moveTo>
                    <a:pt x="932" y="407"/>
                  </a:moveTo>
                  <a:cubicBezTo>
                    <a:pt x="1088" y="407"/>
                    <a:pt x="1220" y="527"/>
                    <a:pt x="1225" y="676"/>
                  </a:cubicBezTo>
                  <a:cubicBezTo>
                    <a:pt x="1231" y="837"/>
                    <a:pt x="1101" y="968"/>
                    <a:pt x="944" y="968"/>
                  </a:cubicBezTo>
                  <a:lnTo>
                    <a:pt x="407" y="968"/>
                  </a:lnTo>
                  <a:lnTo>
                    <a:pt x="407" y="407"/>
                  </a:lnTo>
                  <a:close/>
                  <a:moveTo>
                    <a:pt x="311" y="1"/>
                  </a:moveTo>
                  <a:cubicBezTo>
                    <a:pt x="140" y="1"/>
                    <a:pt x="1" y="140"/>
                    <a:pt x="1" y="311"/>
                  </a:cubicBezTo>
                  <a:lnTo>
                    <a:pt x="1" y="1064"/>
                  </a:lnTo>
                  <a:cubicBezTo>
                    <a:pt x="1" y="1236"/>
                    <a:pt x="140" y="1376"/>
                    <a:pt x="312" y="1376"/>
                  </a:cubicBezTo>
                  <a:cubicBezTo>
                    <a:pt x="312" y="1376"/>
                    <a:pt x="853" y="1374"/>
                    <a:pt x="944" y="1374"/>
                  </a:cubicBezTo>
                  <a:cubicBezTo>
                    <a:pt x="1333" y="1374"/>
                    <a:pt x="1645" y="1051"/>
                    <a:pt x="1630" y="660"/>
                  </a:cubicBezTo>
                  <a:cubicBezTo>
                    <a:pt x="1617" y="290"/>
                    <a:pt x="1311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3409350" y="2102400"/>
              <a:ext cx="32200" cy="41000"/>
            </a:xfrm>
            <a:custGeom>
              <a:avLst/>
              <a:gdLst/>
              <a:ahLst/>
              <a:cxnLst/>
              <a:rect l="l" t="t" r="r" b="b"/>
              <a:pathLst>
                <a:path w="1288" h="1640" extrusionOk="0">
                  <a:moveTo>
                    <a:pt x="645" y="731"/>
                  </a:moveTo>
                  <a:lnTo>
                    <a:pt x="812" y="1234"/>
                  </a:lnTo>
                  <a:lnTo>
                    <a:pt x="478" y="1234"/>
                  </a:lnTo>
                  <a:lnTo>
                    <a:pt x="645" y="731"/>
                  </a:lnTo>
                  <a:close/>
                  <a:moveTo>
                    <a:pt x="645" y="0"/>
                  </a:moveTo>
                  <a:cubicBezTo>
                    <a:pt x="534" y="0"/>
                    <a:pt x="437" y="72"/>
                    <a:pt x="401" y="177"/>
                  </a:cubicBezTo>
                  <a:lnTo>
                    <a:pt x="26" y="1300"/>
                  </a:lnTo>
                  <a:cubicBezTo>
                    <a:pt x="0" y="1380"/>
                    <a:pt x="13" y="1466"/>
                    <a:pt x="62" y="1533"/>
                  </a:cubicBezTo>
                  <a:cubicBezTo>
                    <a:pt x="111" y="1599"/>
                    <a:pt x="189" y="1640"/>
                    <a:pt x="270" y="1640"/>
                  </a:cubicBezTo>
                  <a:lnTo>
                    <a:pt x="1017" y="1640"/>
                  </a:lnTo>
                  <a:cubicBezTo>
                    <a:pt x="1099" y="1640"/>
                    <a:pt x="1177" y="1599"/>
                    <a:pt x="1226" y="1533"/>
                  </a:cubicBezTo>
                  <a:cubicBezTo>
                    <a:pt x="1273" y="1466"/>
                    <a:pt x="1288" y="1380"/>
                    <a:pt x="1262" y="1302"/>
                  </a:cubicBezTo>
                  <a:lnTo>
                    <a:pt x="890" y="177"/>
                  </a:lnTo>
                  <a:cubicBezTo>
                    <a:pt x="854" y="72"/>
                    <a:pt x="757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3523050" y="2189850"/>
              <a:ext cx="38025" cy="60200"/>
            </a:xfrm>
            <a:custGeom>
              <a:avLst/>
              <a:gdLst/>
              <a:ahLst/>
              <a:cxnLst/>
              <a:rect l="l" t="t" r="r" b="b"/>
              <a:pathLst>
                <a:path w="1521" h="2408" extrusionOk="0">
                  <a:moveTo>
                    <a:pt x="760" y="406"/>
                  </a:moveTo>
                  <a:cubicBezTo>
                    <a:pt x="955" y="406"/>
                    <a:pt x="1114" y="565"/>
                    <a:pt x="1114" y="760"/>
                  </a:cubicBezTo>
                  <a:lnTo>
                    <a:pt x="1114" y="1650"/>
                  </a:lnTo>
                  <a:cubicBezTo>
                    <a:pt x="1114" y="1844"/>
                    <a:pt x="955" y="2002"/>
                    <a:pt x="760" y="2002"/>
                  </a:cubicBezTo>
                  <a:cubicBezTo>
                    <a:pt x="566" y="2002"/>
                    <a:pt x="407" y="1844"/>
                    <a:pt x="407" y="1650"/>
                  </a:cubicBezTo>
                  <a:lnTo>
                    <a:pt x="407" y="760"/>
                  </a:lnTo>
                  <a:cubicBezTo>
                    <a:pt x="407" y="565"/>
                    <a:pt x="566" y="406"/>
                    <a:pt x="760" y="406"/>
                  </a:cubicBezTo>
                  <a:close/>
                  <a:moveTo>
                    <a:pt x="760" y="0"/>
                  </a:moveTo>
                  <a:cubicBezTo>
                    <a:pt x="342" y="0"/>
                    <a:pt x="1" y="341"/>
                    <a:pt x="1" y="760"/>
                  </a:cubicBezTo>
                  <a:lnTo>
                    <a:pt x="1" y="1650"/>
                  </a:lnTo>
                  <a:cubicBezTo>
                    <a:pt x="1" y="2068"/>
                    <a:pt x="342" y="2408"/>
                    <a:pt x="760" y="2408"/>
                  </a:cubicBezTo>
                  <a:cubicBezTo>
                    <a:pt x="1179" y="2408"/>
                    <a:pt x="1520" y="2068"/>
                    <a:pt x="1520" y="1650"/>
                  </a:cubicBezTo>
                  <a:lnTo>
                    <a:pt x="1520" y="760"/>
                  </a:lnTo>
                  <a:cubicBezTo>
                    <a:pt x="1520" y="341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3362527" y="2052650"/>
              <a:ext cx="346700" cy="238400"/>
            </a:xfrm>
            <a:custGeom>
              <a:avLst/>
              <a:gdLst/>
              <a:ahLst/>
              <a:cxnLst/>
              <a:rect l="l" t="t" r="r" b="b"/>
              <a:pathLst>
                <a:path w="13868" h="9536" extrusionOk="0">
                  <a:moveTo>
                    <a:pt x="7073" y="3367"/>
                  </a:moveTo>
                  <a:cubicBezTo>
                    <a:pt x="7196" y="3367"/>
                    <a:pt x="7318" y="3419"/>
                    <a:pt x="7406" y="3508"/>
                  </a:cubicBezTo>
                  <a:cubicBezTo>
                    <a:pt x="7492" y="3594"/>
                    <a:pt x="7537" y="3706"/>
                    <a:pt x="7534" y="3821"/>
                  </a:cubicBezTo>
                  <a:cubicBezTo>
                    <a:pt x="7534" y="3831"/>
                    <a:pt x="7534" y="3841"/>
                    <a:pt x="7532" y="3850"/>
                  </a:cubicBezTo>
                  <a:lnTo>
                    <a:pt x="6333" y="3850"/>
                  </a:lnTo>
                  <a:lnTo>
                    <a:pt x="6333" y="3367"/>
                  </a:lnTo>
                  <a:close/>
                  <a:moveTo>
                    <a:pt x="12173" y="407"/>
                  </a:moveTo>
                  <a:cubicBezTo>
                    <a:pt x="12589" y="407"/>
                    <a:pt x="12993" y="513"/>
                    <a:pt x="13353" y="714"/>
                  </a:cubicBezTo>
                  <a:lnTo>
                    <a:pt x="13020" y="1206"/>
                  </a:lnTo>
                  <a:cubicBezTo>
                    <a:pt x="12758" y="1068"/>
                    <a:pt x="12467" y="997"/>
                    <a:pt x="12168" y="997"/>
                  </a:cubicBezTo>
                  <a:cubicBezTo>
                    <a:pt x="12144" y="997"/>
                    <a:pt x="12119" y="997"/>
                    <a:pt x="12093" y="998"/>
                  </a:cubicBezTo>
                  <a:cubicBezTo>
                    <a:pt x="11108" y="1037"/>
                    <a:pt x="10316" y="1872"/>
                    <a:pt x="10329" y="2859"/>
                  </a:cubicBezTo>
                  <a:cubicBezTo>
                    <a:pt x="10334" y="3214"/>
                    <a:pt x="10443" y="3558"/>
                    <a:pt x="10636" y="3850"/>
                  </a:cubicBezTo>
                  <a:lnTo>
                    <a:pt x="9962" y="3850"/>
                  </a:lnTo>
                  <a:cubicBezTo>
                    <a:pt x="9823" y="3549"/>
                    <a:pt x="9748" y="3226"/>
                    <a:pt x="9740" y="2889"/>
                  </a:cubicBezTo>
                  <a:cubicBezTo>
                    <a:pt x="9725" y="2245"/>
                    <a:pt x="9965" y="1631"/>
                    <a:pt x="10415" y="1161"/>
                  </a:cubicBezTo>
                  <a:cubicBezTo>
                    <a:pt x="10865" y="690"/>
                    <a:pt x="11467" y="422"/>
                    <a:pt x="12110" y="408"/>
                  </a:cubicBezTo>
                  <a:cubicBezTo>
                    <a:pt x="12131" y="407"/>
                    <a:pt x="12152" y="407"/>
                    <a:pt x="12173" y="407"/>
                  </a:cubicBezTo>
                  <a:close/>
                  <a:moveTo>
                    <a:pt x="6870" y="406"/>
                  </a:moveTo>
                  <a:cubicBezTo>
                    <a:pt x="7574" y="406"/>
                    <a:pt x="8147" y="979"/>
                    <a:pt x="8147" y="1683"/>
                  </a:cubicBezTo>
                  <a:cubicBezTo>
                    <a:pt x="8147" y="1940"/>
                    <a:pt x="8071" y="2187"/>
                    <a:pt x="7927" y="2399"/>
                  </a:cubicBezTo>
                  <a:cubicBezTo>
                    <a:pt x="7867" y="2489"/>
                    <a:pt x="7884" y="2609"/>
                    <a:pt x="7970" y="2674"/>
                  </a:cubicBezTo>
                  <a:cubicBezTo>
                    <a:pt x="8326" y="2950"/>
                    <a:pt x="8530" y="3365"/>
                    <a:pt x="8530" y="3815"/>
                  </a:cubicBezTo>
                  <a:cubicBezTo>
                    <a:pt x="8530" y="3826"/>
                    <a:pt x="8530" y="3837"/>
                    <a:pt x="8530" y="3850"/>
                  </a:cubicBezTo>
                  <a:lnTo>
                    <a:pt x="7940" y="3850"/>
                  </a:lnTo>
                  <a:cubicBezTo>
                    <a:pt x="7940" y="3842"/>
                    <a:pt x="7940" y="3836"/>
                    <a:pt x="7940" y="3829"/>
                  </a:cubicBezTo>
                  <a:cubicBezTo>
                    <a:pt x="7944" y="3602"/>
                    <a:pt x="7857" y="3388"/>
                    <a:pt x="7696" y="3224"/>
                  </a:cubicBezTo>
                  <a:cubicBezTo>
                    <a:pt x="7532" y="3057"/>
                    <a:pt x="7305" y="2961"/>
                    <a:pt x="7071" y="2961"/>
                  </a:cubicBezTo>
                  <a:lnTo>
                    <a:pt x="6235" y="2961"/>
                  </a:lnTo>
                  <a:cubicBezTo>
                    <a:pt x="6065" y="2963"/>
                    <a:pt x="5927" y="3102"/>
                    <a:pt x="5927" y="3273"/>
                  </a:cubicBezTo>
                  <a:lnTo>
                    <a:pt x="5927" y="3850"/>
                  </a:lnTo>
                  <a:cubicBezTo>
                    <a:pt x="5927" y="3850"/>
                    <a:pt x="5367" y="3850"/>
                    <a:pt x="5336" y="3854"/>
                  </a:cubicBezTo>
                  <a:lnTo>
                    <a:pt x="5336" y="701"/>
                  </a:lnTo>
                  <a:cubicBezTo>
                    <a:pt x="5336" y="539"/>
                    <a:pt x="5469" y="406"/>
                    <a:pt x="5631" y="406"/>
                  </a:cubicBezTo>
                  <a:close/>
                  <a:moveTo>
                    <a:pt x="5631" y="0"/>
                  </a:moveTo>
                  <a:cubicBezTo>
                    <a:pt x="5245" y="0"/>
                    <a:pt x="4930" y="315"/>
                    <a:pt x="4930" y="701"/>
                  </a:cubicBezTo>
                  <a:lnTo>
                    <a:pt x="4930" y="3941"/>
                  </a:lnTo>
                  <a:cubicBezTo>
                    <a:pt x="4704" y="4026"/>
                    <a:pt x="4506" y="4169"/>
                    <a:pt x="4352" y="4350"/>
                  </a:cubicBezTo>
                  <a:cubicBezTo>
                    <a:pt x="4352" y="4350"/>
                    <a:pt x="3078" y="510"/>
                    <a:pt x="3073" y="498"/>
                  </a:cubicBezTo>
                  <a:cubicBezTo>
                    <a:pt x="2950" y="198"/>
                    <a:pt x="2661" y="5"/>
                    <a:pt x="2334" y="5"/>
                  </a:cubicBezTo>
                  <a:cubicBezTo>
                    <a:pt x="2071" y="5"/>
                    <a:pt x="1828" y="132"/>
                    <a:pt x="1684" y="344"/>
                  </a:cubicBezTo>
                  <a:cubicBezTo>
                    <a:pt x="1638" y="409"/>
                    <a:pt x="1604" y="477"/>
                    <a:pt x="1581" y="544"/>
                  </a:cubicBezTo>
                  <a:lnTo>
                    <a:pt x="1367" y="1190"/>
                  </a:lnTo>
                  <a:cubicBezTo>
                    <a:pt x="1333" y="1297"/>
                    <a:pt x="1390" y="1411"/>
                    <a:pt x="1497" y="1446"/>
                  </a:cubicBezTo>
                  <a:cubicBezTo>
                    <a:pt x="1518" y="1454"/>
                    <a:pt x="1539" y="1457"/>
                    <a:pt x="1561" y="1457"/>
                  </a:cubicBezTo>
                  <a:cubicBezTo>
                    <a:pt x="1645" y="1457"/>
                    <a:pt x="1725" y="1403"/>
                    <a:pt x="1753" y="1318"/>
                  </a:cubicBezTo>
                  <a:lnTo>
                    <a:pt x="1966" y="672"/>
                  </a:lnTo>
                  <a:cubicBezTo>
                    <a:pt x="1977" y="641"/>
                    <a:pt x="1994" y="609"/>
                    <a:pt x="2018" y="573"/>
                  </a:cubicBezTo>
                  <a:cubicBezTo>
                    <a:pt x="2088" y="471"/>
                    <a:pt x="2206" y="411"/>
                    <a:pt x="2336" y="411"/>
                  </a:cubicBezTo>
                  <a:cubicBezTo>
                    <a:pt x="2494" y="411"/>
                    <a:pt x="2635" y="503"/>
                    <a:pt x="2695" y="648"/>
                  </a:cubicBezTo>
                  <a:cubicBezTo>
                    <a:pt x="2737" y="773"/>
                    <a:pt x="4086" y="4837"/>
                    <a:pt x="4086" y="4837"/>
                  </a:cubicBezTo>
                  <a:cubicBezTo>
                    <a:pt x="4045" y="4969"/>
                    <a:pt x="4023" y="5108"/>
                    <a:pt x="4023" y="5253"/>
                  </a:cubicBezTo>
                  <a:lnTo>
                    <a:pt x="4023" y="5263"/>
                  </a:lnTo>
                  <a:lnTo>
                    <a:pt x="3601" y="5263"/>
                  </a:lnTo>
                  <a:lnTo>
                    <a:pt x="3302" y="4359"/>
                  </a:lnTo>
                  <a:cubicBezTo>
                    <a:pt x="3274" y="4276"/>
                    <a:pt x="3196" y="4219"/>
                    <a:pt x="3109" y="4219"/>
                  </a:cubicBezTo>
                  <a:lnTo>
                    <a:pt x="1552" y="4219"/>
                  </a:lnTo>
                  <a:cubicBezTo>
                    <a:pt x="1464" y="4219"/>
                    <a:pt x="1386" y="4276"/>
                    <a:pt x="1359" y="4359"/>
                  </a:cubicBezTo>
                  <a:lnTo>
                    <a:pt x="1057" y="5263"/>
                  </a:lnTo>
                  <a:lnTo>
                    <a:pt x="448" y="5263"/>
                  </a:lnTo>
                  <a:lnTo>
                    <a:pt x="1456" y="2216"/>
                  </a:lnTo>
                  <a:cubicBezTo>
                    <a:pt x="1490" y="2110"/>
                    <a:pt x="1434" y="1995"/>
                    <a:pt x="1326" y="1959"/>
                  </a:cubicBezTo>
                  <a:cubicBezTo>
                    <a:pt x="1306" y="1953"/>
                    <a:pt x="1285" y="1949"/>
                    <a:pt x="1264" y="1949"/>
                  </a:cubicBezTo>
                  <a:cubicBezTo>
                    <a:pt x="1179" y="1949"/>
                    <a:pt x="1099" y="2003"/>
                    <a:pt x="1070" y="2089"/>
                  </a:cubicBezTo>
                  <a:lnTo>
                    <a:pt x="33" y="5224"/>
                  </a:lnTo>
                  <a:cubicBezTo>
                    <a:pt x="0" y="5328"/>
                    <a:pt x="16" y="5441"/>
                    <a:pt x="80" y="5529"/>
                  </a:cubicBezTo>
                  <a:cubicBezTo>
                    <a:pt x="143" y="5617"/>
                    <a:pt x="247" y="5668"/>
                    <a:pt x="354" y="5668"/>
                  </a:cubicBezTo>
                  <a:lnTo>
                    <a:pt x="1111" y="5668"/>
                  </a:lnTo>
                  <a:cubicBezTo>
                    <a:pt x="1253" y="5668"/>
                    <a:pt x="1380" y="5578"/>
                    <a:pt x="1425" y="5441"/>
                  </a:cubicBezTo>
                  <a:lnTo>
                    <a:pt x="1698" y="4625"/>
                  </a:lnTo>
                  <a:lnTo>
                    <a:pt x="2963" y="4625"/>
                  </a:lnTo>
                  <a:lnTo>
                    <a:pt x="3232" y="5440"/>
                  </a:lnTo>
                  <a:cubicBezTo>
                    <a:pt x="3278" y="5576"/>
                    <a:pt x="3404" y="5668"/>
                    <a:pt x="3547" y="5668"/>
                  </a:cubicBezTo>
                  <a:lnTo>
                    <a:pt x="4023" y="5668"/>
                  </a:lnTo>
                  <a:lnTo>
                    <a:pt x="4023" y="8131"/>
                  </a:lnTo>
                  <a:cubicBezTo>
                    <a:pt x="4023" y="8905"/>
                    <a:pt x="4652" y="9535"/>
                    <a:pt x="5427" y="9535"/>
                  </a:cubicBezTo>
                  <a:lnTo>
                    <a:pt x="10422" y="9535"/>
                  </a:lnTo>
                  <a:cubicBezTo>
                    <a:pt x="10534" y="9535"/>
                    <a:pt x="10624" y="9444"/>
                    <a:pt x="10624" y="9332"/>
                  </a:cubicBezTo>
                  <a:cubicBezTo>
                    <a:pt x="10624" y="9220"/>
                    <a:pt x="10534" y="9129"/>
                    <a:pt x="10422" y="9129"/>
                  </a:cubicBezTo>
                  <a:lnTo>
                    <a:pt x="5427" y="9129"/>
                  </a:lnTo>
                  <a:cubicBezTo>
                    <a:pt x="4876" y="9129"/>
                    <a:pt x="4428" y="8681"/>
                    <a:pt x="4428" y="8131"/>
                  </a:cubicBezTo>
                  <a:lnTo>
                    <a:pt x="4428" y="5253"/>
                  </a:lnTo>
                  <a:cubicBezTo>
                    <a:pt x="4428" y="5133"/>
                    <a:pt x="4450" y="5018"/>
                    <a:pt x="4490" y="4910"/>
                  </a:cubicBezTo>
                  <a:cubicBezTo>
                    <a:pt x="4630" y="4529"/>
                    <a:pt x="4997" y="4256"/>
                    <a:pt x="5427" y="4256"/>
                  </a:cubicBezTo>
                  <a:lnTo>
                    <a:pt x="12464" y="4256"/>
                  </a:lnTo>
                  <a:cubicBezTo>
                    <a:pt x="13014" y="4256"/>
                    <a:pt x="13462" y="4703"/>
                    <a:pt x="13462" y="5253"/>
                  </a:cubicBezTo>
                  <a:lnTo>
                    <a:pt x="13462" y="8131"/>
                  </a:lnTo>
                  <a:cubicBezTo>
                    <a:pt x="13462" y="8681"/>
                    <a:pt x="13014" y="9129"/>
                    <a:pt x="12464" y="9129"/>
                  </a:cubicBezTo>
                  <a:lnTo>
                    <a:pt x="11368" y="9129"/>
                  </a:lnTo>
                  <a:cubicBezTo>
                    <a:pt x="11256" y="9129"/>
                    <a:pt x="11165" y="9220"/>
                    <a:pt x="11165" y="9332"/>
                  </a:cubicBezTo>
                  <a:cubicBezTo>
                    <a:pt x="11165" y="9444"/>
                    <a:pt x="11256" y="9535"/>
                    <a:pt x="11368" y="9535"/>
                  </a:cubicBezTo>
                  <a:lnTo>
                    <a:pt x="12464" y="9535"/>
                  </a:lnTo>
                  <a:cubicBezTo>
                    <a:pt x="13238" y="9535"/>
                    <a:pt x="13868" y="8905"/>
                    <a:pt x="13868" y="8131"/>
                  </a:cubicBezTo>
                  <a:lnTo>
                    <a:pt x="13868" y="5253"/>
                  </a:lnTo>
                  <a:cubicBezTo>
                    <a:pt x="13868" y="4480"/>
                    <a:pt x="13238" y="3850"/>
                    <a:pt x="12464" y="3850"/>
                  </a:cubicBezTo>
                  <a:lnTo>
                    <a:pt x="11158" y="3850"/>
                  </a:lnTo>
                  <a:cubicBezTo>
                    <a:pt x="10892" y="3586"/>
                    <a:pt x="10740" y="3227"/>
                    <a:pt x="10735" y="2854"/>
                  </a:cubicBezTo>
                  <a:cubicBezTo>
                    <a:pt x="10725" y="2084"/>
                    <a:pt x="11342" y="1433"/>
                    <a:pt x="12110" y="1403"/>
                  </a:cubicBezTo>
                  <a:cubicBezTo>
                    <a:pt x="12127" y="1402"/>
                    <a:pt x="12144" y="1402"/>
                    <a:pt x="12161" y="1402"/>
                  </a:cubicBezTo>
                  <a:cubicBezTo>
                    <a:pt x="12429" y="1402"/>
                    <a:pt x="12688" y="1473"/>
                    <a:pt x="12915" y="1612"/>
                  </a:cubicBezTo>
                  <a:cubicBezTo>
                    <a:pt x="12960" y="1640"/>
                    <a:pt x="13010" y="1653"/>
                    <a:pt x="13059" y="1653"/>
                  </a:cubicBezTo>
                  <a:cubicBezTo>
                    <a:pt x="13149" y="1653"/>
                    <a:pt x="13237" y="1609"/>
                    <a:pt x="13291" y="1529"/>
                  </a:cubicBezTo>
                  <a:lnTo>
                    <a:pt x="13741" y="865"/>
                  </a:lnTo>
                  <a:cubicBezTo>
                    <a:pt x="13790" y="794"/>
                    <a:pt x="13806" y="705"/>
                    <a:pt x="13788" y="619"/>
                  </a:cubicBezTo>
                  <a:cubicBezTo>
                    <a:pt x="13770" y="534"/>
                    <a:pt x="13717" y="461"/>
                    <a:pt x="13644" y="416"/>
                  </a:cubicBezTo>
                  <a:cubicBezTo>
                    <a:pt x="13200" y="143"/>
                    <a:pt x="12691" y="1"/>
                    <a:pt x="12170" y="1"/>
                  </a:cubicBezTo>
                  <a:cubicBezTo>
                    <a:pt x="12147" y="1"/>
                    <a:pt x="12124" y="1"/>
                    <a:pt x="12102" y="2"/>
                  </a:cubicBezTo>
                  <a:cubicBezTo>
                    <a:pt x="11348" y="18"/>
                    <a:pt x="10646" y="331"/>
                    <a:pt x="10121" y="880"/>
                  </a:cubicBezTo>
                  <a:cubicBezTo>
                    <a:pt x="9597" y="1429"/>
                    <a:pt x="9318" y="2146"/>
                    <a:pt x="9334" y="2899"/>
                  </a:cubicBezTo>
                  <a:cubicBezTo>
                    <a:pt x="9342" y="3229"/>
                    <a:pt x="9404" y="3547"/>
                    <a:pt x="9521" y="3850"/>
                  </a:cubicBezTo>
                  <a:lnTo>
                    <a:pt x="8935" y="3850"/>
                  </a:lnTo>
                  <a:cubicBezTo>
                    <a:pt x="8936" y="3837"/>
                    <a:pt x="8936" y="3826"/>
                    <a:pt x="8936" y="3815"/>
                  </a:cubicBezTo>
                  <a:cubicBezTo>
                    <a:pt x="8936" y="3300"/>
                    <a:pt x="8727" y="2820"/>
                    <a:pt x="8357" y="2471"/>
                  </a:cubicBezTo>
                  <a:cubicBezTo>
                    <a:pt x="8485" y="2229"/>
                    <a:pt x="8553" y="1959"/>
                    <a:pt x="8553" y="1683"/>
                  </a:cubicBezTo>
                  <a:cubicBezTo>
                    <a:pt x="8553" y="755"/>
                    <a:pt x="7798" y="0"/>
                    <a:pt x="6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3488250" y="2169425"/>
              <a:ext cx="205075" cy="101075"/>
            </a:xfrm>
            <a:custGeom>
              <a:avLst/>
              <a:gdLst/>
              <a:ahLst/>
              <a:cxnLst/>
              <a:rect l="l" t="t" r="r" b="b"/>
              <a:pathLst>
                <a:path w="8203" h="4043" extrusionOk="0">
                  <a:moveTo>
                    <a:pt x="3899" y="407"/>
                  </a:moveTo>
                  <a:lnTo>
                    <a:pt x="3899" y="3637"/>
                  </a:lnTo>
                  <a:lnTo>
                    <a:pt x="583" y="3637"/>
                  </a:lnTo>
                  <a:cubicBezTo>
                    <a:pt x="485" y="3637"/>
                    <a:pt x="406" y="3557"/>
                    <a:pt x="406" y="3460"/>
                  </a:cubicBezTo>
                  <a:lnTo>
                    <a:pt x="406" y="582"/>
                  </a:lnTo>
                  <a:cubicBezTo>
                    <a:pt x="406" y="485"/>
                    <a:pt x="485" y="407"/>
                    <a:pt x="583" y="407"/>
                  </a:cubicBezTo>
                  <a:close/>
                  <a:moveTo>
                    <a:pt x="7620" y="407"/>
                  </a:moveTo>
                  <a:cubicBezTo>
                    <a:pt x="7717" y="407"/>
                    <a:pt x="7797" y="485"/>
                    <a:pt x="7797" y="582"/>
                  </a:cubicBezTo>
                  <a:lnTo>
                    <a:pt x="7797" y="3460"/>
                  </a:lnTo>
                  <a:cubicBezTo>
                    <a:pt x="7797" y="3557"/>
                    <a:pt x="7717" y="3637"/>
                    <a:pt x="7620" y="3637"/>
                  </a:cubicBezTo>
                  <a:lnTo>
                    <a:pt x="6779" y="3637"/>
                  </a:lnTo>
                  <a:cubicBezTo>
                    <a:pt x="6780" y="3614"/>
                    <a:pt x="6782" y="3591"/>
                    <a:pt x="6782" y="3569"/>
                  </a:cubicBezTo>
                  <a:cubicBezTo>
                    <a:pt x="6782" y="3361"/>
                    <a:pt x="6694" y="3173"/>
                    <a:pt x="6555" y="3040"/>
                  </a:cubicBezTo>
                  <a:cubicBezTo>
                    <a:pt x="6694" y="2906"/>
                    <a:pt x="6782" y="2720"/>
                    <a:pt x="6782" y="2512"/>
                  </a:cubicBezTo>
                  <a:cubicBezTo>
                    <a:pt x="6782" y="2109"/>
                    <a:pt x="6454" y="1780"/>
                    <a:pt x="6050" y="1780"/>
                  </a:cubicBezTo>
                  <a:cubicBezTo>
                    <a:pt x="5703" y="1780"/>
                    <a:pt x="5401" y="2028"/>
                    <a:pt x="5332" y="2371"/>
                  </a:cubicBezTo>
                  <a:cubicBezTo>
                    <a:pt x="5311" y="2480"/>
                    <a:pt x="5383" y="2587"/>
                    <a:pt x="5493" y="2608"/>
                  </a:cubicBezTo>
                  <a:cubicBezTo>
                    <a:pt x="5507" y="2611"/>
                    <a:pt x="5521" y="2612"/>
                    <a:pt x="5534" y="2612"/>
                  </a:cubicBezTo>
                  <a:cubicBezTo>
                    <a:pt x="5629" y="2612"/>
                    <a:pt x="5712" y="2545"/>
                    <a:pt x="5732" y="2449"/>
                  </a:cubicBezTo>
                  <a:cubicBezTo>
                    <a:pt x="5761" y="2296"/>
                    <a:pt x="5896" y="2186"/>
                    <a:pt x="6050" y="2186"/>
                  </a:cubicBezTo>
                  <a:cubicBezTo>
                    <a:pt x="6230" y="2186"/>
                    <a:pt x="6376" y="2332"/>
                    <a:pt x="6376" y="2512"/>
                  </a:cubicBezTo>
                  <a:cubicBezTo>
                    <a:pt x="6376" y="2691"/>
                    <a:pt x="6230" y="2837"/>
                    <a:pt x="6050" y="2837"/>
                  </a:cubicBezTo>
                  <a:cubicBezTo>
                    <a:pt x="5938" y="2837"/>
                    <a:pt x="5847" y="2928"/>
                    <a:pt x="5847" y="3040"/>
                  </a:cubicBezTo>
                  <a:cubicBezTo>
                    <a:pt x="5847" y="3152"/>
                    <a:pt x="5938" y="3242"/>
                    <a:pt x="6050" y="3242"/>
                  </a:cubicBezTo>
                  <a:cubicBezTo>
                    <a:pt x="6230" y="3242"/>
                    <a:pt x="6376" y="3389"/>
                    <a:pt x="6376" y="3569"/>
                  </a:cubicBezTo>
                  <a:cubicBezTo>
                    <a:pt x="6376" y="3591"/>
                    <a:pt x="6373" y="3614"/>
                    <a:pt x="6368" y="3637"/>
                  </a:cubicBezTo>
                  <a:lnTo>
                    <a:pt x="5733" y="3637"/>
                  </a:lnTo>
                  <a:cubicBezTo>
                    <a:pt x="5732" y="3629"/>
                    <a:pt x="5730" y="3622"/>
                    <a:pt x="5728" y="3614"/>
                  </a:cubicBezTo>
                  <a:cubicBezTo>
                    <a:pt x="5727" y="3598"/>
                    <a:pt x="5725" y="3583"/>
                    <a:pt x="5725" y="3569"/>
                  </a:cubicBezTo>
                  <a:cubicBezTo>
                    <a:pt x="5725" y="3457"/>
                    <a:pt x="5634" y="3366"/>
                    <a:pt x="5522" y="3366"/>
                  </a:cubicBezTo>
                  <a:cubicBezTo>
                    <a:pt x="5410" y="3366"/>
                    <a:pt x="5319" y="3457"/>
                    <a:pt x="5319" y="3569"/>
                  </a:cubicBezTo>
                  <a:cubicBezTo>
                    <a:pt x="5319" y="3591"/>
                    <a:pt x="5321" y="3614"/>
                    <a:pt x="5323" y="3637"/>
                  </a:cubicBezTo>
                  <a:lnTo>
                    <a:pt x="4305" y="3637"/>
                  </a:lnTo>
                  <a:lnTo>
                    <a:pt x="4305" y="407"/>
                  </a:lnTo>
                  <a:lnTo>
                    <a:pt x="5886" y="407"/>
                  </a:lnTo>
                  <a:cubicBezTo>
                    <a:pt x="5716" y="644"/>
                    <a:pt x="5602" y="793"/>
                    <a:pt x="5532" y="884"/>
                  </a:cubicBezTo>
                  <a:cubicBezTo>
                    <a:pt x="5412" y="1041"/>
                    <a:pt x="5362" y="1108"/>
                    <a:pt x="5397" y="1220"/>
                  </a:cubicBezTo>
                  <a:cubicBezTo>
                    <a:pt x="5417" y="1286"/>
                    <a:pt x="5467" y="1338"/>
                    <a:pt x="5534" y="1359"/>
                  </a:cubicBezTo>
                  <a:cubicBezTo>
                    <a:pt x="5561" y="1369"/>
                    <a:pt x="5589" y="1379"/>
                    <a:pt x="5964" y="1379"/>
                  </a:cubicBezTo>
                  <a:cubicBezTo>
                    <a:pt x="6110" y="1379"/>
                    <a:pt x="6310" y="1377"/>
                    <a:pt x="6581" y="1374"/>
                  </a:cubicBezTo>
                  <a:cubicBezTo>
                    <a:pt x="6693" y="1372"/>
                    <a:pt x="6784" y="1280"/>
                    <a:pt x="6782" y="1168"/>
                  </a:cubicBezTo>
                  <a:cubicBezTo>
                    <a:pt x="6780" y="1058"/>
                    <a:pt x="6689" y="968"/>
                    <a:pt x="6579" y="968"/>
                  </a:cubicBezTo>
                  <a:lnTo>
                    <a:pt x="6576" y="968"/>
                  </a:lnTo>
                  <a:cubicBezTo>
                    <a:pt x="6370" y="970"/>
                    <a:pt x="6151" y="972"/>
                    <a:pt x="5975" y="972"/>
                  </a:cubicBezTo>
                  <a:cubicBezTo>
                    <a:pt x="6071" y="843"/>
                    <a:pt x="6206" y="661"/>
                    <a:pt x="6384" y="407"/>
                  </a:cubicBezTo>
                  <a:close/>
                  <a:moveTo>
                    <a:pt x="583" y="1"/>
                  </a:moveTo>
                  <a:cubicBezTo>
                    <a:pt x="261" y="1"/>
                    <a:pt x="0" y="262"/>
                    <a:pt x="0" y="582"/>
                  </a:cubicBezTo>
                  <a:lnTo>
                    <a:pt x="0" y="3460"/>
                  </a:lnTo>
                  <a:cubicBezTo>
                    <a:pt x="0" y="3781"/>
                    <a:pt x="261" y="4043"/>
                    <a:pt x="583" y="4043"/>
                  </a:cubicBezTo>
                  <a:lnTo>
                    <a:pt x="7620" y="4043"/>
                  </a:lnTo>
                  <a:cubicBezTo>
                    <a:pt x="7941" y="4043"/>
                    <a:pt x="8202" y="3781"/>
                    <a:pt x="8202" y="3460"/>
                  </a:cubicBezTo>
                  <a:lnTo>
                    <a:pt x="8202" y="582"/>
                  </a:lnTo>
                  <a:cubicBezTo>
                    <a:pt x="8202" y="262"/>
                    <a:pt x="7941" y="1"/>
                    <a:pt x="7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2"/>
          <p:cNvGrpSpPr/>
          <p:nvPr/>
        </p:nvGrpSpPr>
        <p:grpSpPr>
          <a:xfrm>
            <a:off x="6772304" y="3005106"/>
            <a:ext cx="692842" cy="538839"/>
            <a:chOff x="6622350" y="2037175"/>
            <a:chExt cx="346300" cy="269325"/>
          </a:xfrm>
        </p:grpSpPr>
        <p:sp>
          <p:nvSpPr>
            <p:cNvPr id="1667" name="Google Shape;1667;p42"/>
            <p:cNvSpPr/>
            <p:nvPr/>
          </p:nvSpPr>
          <p:spPr>
            <a:xfrm>
              <a:off x="6627425" y="2042250"/>
              <a:ext cx="280800" cy="172325"/>
            </a:xfrm>
            <a:custGeom>
              <a:avLst/>
              <a:gdLst/>
              <a:ahLst/>
              <a:cxnLst/>
              <a:rect l="l" t="t" r="r" b="b"/>
              <a:pathLst>
                <a:path w="11232" h="6893" extrusionOk="0">
                  <a:moveTo>
                    <a:pt x="270" y="1"/>
                  </a:moveTo>
                  <a:cubicBezTo>
                    <a:pt x="120" y="1"/>
                    <a:pt x="0" y="122"/>
                    <a:pt x="0" y="272"/>
                  </a:cubicBezTo>
                  <a:lnTo>
                    <a:pt x="0" y="6623"/>
                  </a:lnTo>
                  <a:cubicBezTo>
                    <a:pt x="0" y="6773"/>
                    <a:pt x="120" y="6893"/>
                    <a:pt x="270" y="6893"/>
                  </a:cubicBezTo>
                  <a:lnTo>
                    <a:pt x="10962" y="6893"/>
                  </a:lnTo>
                  <a:cubicBezTo>
                    <a:pt x="11111" y="6893"/>
                    <a:pt x="11231" y="6773"/>
                    <a:pt x="11231" y="6623"/>
                  </a:cubicBezTo>
                  <a:lnTo>
                    <a:pt x="11231" y="272"/>
                  </a:lnTo>
                  <a:cubicBezTo>
                    <a:pt x="11231" y="122"/>
                    <a:pt x="11111" y="1"/>
                    <a:pt x="10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825325" y="2163150"/>
              <a:ext cx="138450" cy="138200"/>
            </a:xfrm>
            <a:custGeom>
              <a:avLst/>
              <a:gdLst/>
              <a:ahLst/>
              <a:cxnLst/>
              <a:rect l="l" t="t" r="r" b="b"/>
              <a:pathLst>
                <a:path w="5538" h="5528" extrusionOk="0">
                  <a:moveTo>
                    <a:pt x="2766" y="0"/>
                  </a:moveTo>
                  <a:cubicBezTo>
                    <a:pt x="2764" y="0"/>
                    <a:pt x="2762" y="0"/>
                    <a:pt x="2760" y="0"/>
                  </a:cubicBezTo>
                  <a:cubicBezTo>
                    <a:pt x="1234" y="5"/>
                    <a:pt x="1" y="1247"/>
                    <a:pt x="6" y="2773"/>
                  </a:cubicBezTo>
                  <a:cubicBezTo>
                    <a:pt x="10" y="4296"/>
                    <a:pt x="1246" y="5527"/>
                    <a:pt x="2767" y="5527"/>
                  </a:cubicBezTo>
                  <a:cubicBezTo>
                    <a:pt x="2770" y="5527"/>
                    <a:pt x="2773" y="5527"/>
                    <a:pt x="2776" y="5527"/>
                  </a:cubicBezTo>
                  <a:cubicBezTo>
                    <a:pt x="4304" y="5523"/>
                    <a:pt x="5538" y="4282"/>
                    <a:pt x="5533" y="2756"/>
                  </a:cubicBezTo>
                  <a:cubicBezTo>
                    <a:pt x="5528" y="1231"/>
                    <a:pt x="4289" y="0"/>
                    <a:pt x="2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857350" y="2202525"/>
              <a:ext cx="74250" cy="59625"/>
            </a:xfrm>
            <a:custGeom>
              <a:avLst/>
              <a:gdLst/>
              <a:ahLst/>
              <a:cxnLst/>
              <a:rect l="l" t="t" r="r" b="b"/>
              <a:pathLst>
                <a:path w="2970" h="2385" extrusionOk="0">
                  <a:moveTo>
                    <a:pt x="2529" y="1"/>
                  </a:moveTo>
                  <a:cubicBezTo>
                    <a:pt x="2419" y="1"/>
                    <a:pt x="2309" y="47"/>
                    <a:pt x="2231" y="136"/>
                  </a:cubicBezTo>
                  <a:lnTo>
                    <a:pt x="1142" y="1388"/>
                  </a:lnTo>
                  <a:lnTo>
                    <a:pt x="741" y="925"/>
                  </a:lnTo>
                  <a:cubicBezTo>
                    <a:pt x="662" y="835"/>
                    <a:pt x="552" y="790"/>
                    <a:pt x="441" y="790"/>
                  </a:cubicBezTo>
                  <a:cubicBezTo>
                    <a:pt x="350" y="790"/>
                    <a:pt x="257" y="821"/>
                    <a:pt x="182" y="886"/>
                  </a:cubicBezTo>
                  <a:cubicBezTo>
                    <a:pt x="18" y="1029"/>
                    <a:pt x="0" y="1279"/>
                    <a:pt x="143" y="1443"/>
                  </a:cubicBezTo>
                  <a:lnTo>
                    <a:pt x="845" y="2250"/>
                  </a:lnTo>
                  <a:cubicBezTo>
                    <a:pt x="919" y="2336"/>
                    <a:pt x="1028" y="2384"/>
                    <a:pt x="1142" y="2384"/>
                  </a:cubicBezTo>
                  <a:cubicBezTo>
                    <a:pt x="1257" y="2384"/>
                    <a:pt x="1366" y="2336"/>
                    <a:pt x="1440" y="2250"/>
                  </a:cubicBezTo>
                  <a:lnTo>
                    <a:pt x="2827" y="654"/>
                  </a:lnTo>
                  <a:cubicBezTo>
                    <a:pt x="2969" y="490"/>
                    <a:pt x="2952" y="240"/>
                    <a:pt x="2788" y="97"/>
                  </a:cubicBezTo>
                  <a:cubicBezTo>
                    <a:pt x="2713" y="32"/>
                    <a:pt x="2621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671475" y="2103375"/>
              <a:ext cx="55875" cy="59825"/>
            </a:xfrm>
            <a:custGeom>
              <a:avLst/>
              <a:gdLst/>
              <a:ahLst/>
              <a:cxnLst/>
              <a:rect l="l" t="t" r="r" b="b"/>
              <a:pathLst>
                <a:path w="2235" h="2393" extrusionOk="0">
                  <a:moveTo>
                    <a:pt x="1118" y="528"/>
                  </a:moveTo>
                  <a:cubicBezTo>
                    <a:pt x="1509" y="528"/>
                    <a:pt x="1829" y="848"/>
                    <a:pt x="1829" y="1239"/>
                  </a:cubicBezTo>
                  <a:cubicBezTo>
                    <a:pt x="1829" y="1630"/>
                    <a:pt x="1509" y="1950"/>
                    <a:pt x="1118" y="1950"/>
                  </a:cubicBezTo>
                  <a:cubicBezTo>
                    <a:pt x="725" y="1950"/>
                    <a:pt x="407" y="1630"/>
                    <a:pt x="407" y="1239"/>
                  </a:cubicBezTo>
                  <a:cubicBezTo>
                    <a:pt x="407" y="848"/>
                    <a:pt x="725" y="528"/>
                    <a:pt x="1118" y="528"/>
                  </a:cubicBezTo>
                  <a:close/>
                  <a:moveTo>
                    <a:pt x="2032" y="0"/>
                  </a:moveTo>
                  <a:cubicBezTo>
                    <a:pt x="1920" y="0"/>
                    <a:pt x="1829" y="91"/>
                    <a:pt x="1829" y="203"/>
                  </a:cubicBezTo>
                  <a:lnTo>
                    <a:pt x="1829" y="378"/>
                  </a:lnTo>
                  <a:cubicBezTo>
                    <a:pt x="1636" y="218"/>
                    <a:pt x="1387" y="122"/>
                    <a:pt x="1118" y="122"/>
                  </a:cubicBezTo>
                  <a:cubicBezTo>
                    <a:pt x="502" y="122"/>
                    <a:pt x="1" y="624"/>
                    <a:pt x="1" y="1239"/>
                  </a:cubicBezTo>
                  <a:cubicBezTo>
                    <a:pt x="1" y="1854"/>
                    <a:pt x="502" y="2356"/>
                    <a:pt x="1118" y="2356"/>
                  </a:cubicBezTo>
                  <a:cubicBezTo>
                    <a:pt x="1387" y="2356"/>
                    <a:pt x="1636" y="2260"/>
                    <a:pt x="1829" y="2099"/>
                  </a:cubicBezTo>
                  <a:lnTo>
                    <a:pt x="1829" y="2190"/>
                  </a:lnTo>
                  <a:cubicBezTo>
                    <a:pt x="1829" y="2302"/>
                    <a:pt x="1920" y="2393"/>
                    <a:pt x="2032" y="2393"/>
                  </a:cubicBezTo>
                  <a:cubicBezTo>
                    <a:pt x="2144" y="2393"/>
                    <a:pt x="2235" y="2302"/>
                    <a:pt x="2235" y="2190"/>
                  </a:cubicBezTo>
                  <a:lnTo>
                    <a:pt x="2235" y="203"/>
                  </a:lnTo>
                  <a:cubicBezTo>
                    <a:pt x="2235" y="91"/>
                    <a:pt x="2144" y="0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740150" y="2076950"/>
              <a:ext cx="61225" cy="86250"/>
            </a:xfrm>
            <a:custGeom>
              <a:avLst/>
              <a:gdLst/>
              <a:ahLst/>
              <a:cxnLst/>
              <a:rect l="l" t="t" r="r" b="b"/>
              <a:pathLst>
                <a:path w="2449" h="3450" extrusionOk="0">
                  <a:moveTo>
                    <a:pt x="1224" y="1409"/>
                  </a:moveTo>
                  <a:cubicBezTo>
                    <a:pt x="1676" y="1409"/>
                    <a:pt x="2043" y="1776"/>
                    <a:pt x="2043" y="2226"/>
                  </a:cubicBezTo>
                  <a:cubicBezTo>
                    <a:pt x="2043" y="2677"/>
                    <a:pt x="1676" y="3044"/>
                    <a:pt x="1224" y="3044"/>
                  </a:cubicBezTo>
                  <a:cubicBezTo>
                    <a:pt x="773" y="3044"/>
                    <a:pt x="406" y="2677"/>
                    <a:pt x="406" y="2226"/>
                  </a:cubicBezTo>
                  <a:cubicBezTo>
                    <a:pt x="406" y="1776"/>
                    <a:pt x="773" y="1409"/>
                    <a:pt x="1224" y="1409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3247"/>
                  </a:lnTo>
                  <a:cubicBezTo>
                    <a:pt x="0" y="3359"/>
                    <a:pt x="91" y="3450"/>
                    <a:pt x="203" y="3450"/>
                  </a:cubicBezTo>
                  <a:cubicBezTo>
                    <a:pt x="315" y="3450"/>
                    <a:pt x="406" y="3359"/>
                    <a:pt x="406" y="3247"/>
                  </a:cubicBezTo>
                  <a:lnTo>
                    <a:pt x="406" y="3137"/>
                  </a:lnTo>
                  <a:cubicBezTo>
                    <a:pt x="624" y="3331"/>
                    <a:pt x="911" y="3450"/>
                    <a:pt x="1224" y="3450"/>
                  </a:cubicBezTo>
                  <a:cubicBezTo>
                    <a:pt x="1900" y="3450"/>
                    <a:pt x="2448" y="2901"/>
                    <a:pt x="2448" y="2226"/>
                  </a:cubicBezTo>
                  <a:cubicBezTo>
                    <a:pt x="2448" y="1552"/>
                    <a:pt x="1900" y="1004"/>
                    <a:pt x="1224" y="1004"/>
                  </a:cubicBezTo>
                  <a:cubicBezTo>
                    <a:pt x="911" y="1004"/>
                    <a:pt x="624" y="1122"/>
                    <a:pt x="406" y="1317"/>
                  </a:cubicBezTo>
                  <a:lnTo>
                    <a:pt x="406" y="203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653275" y="2065550"/>
              <a:ext cx="32975" cy="33000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117"/>
                  </a:lnTo>
                  <a:cubicBezTo>
                    <a:pt x="0" y="1229"/>
                    <a:pt x="91" y="1320"/>
                    <a:pt x="203" y="1320"/>
                  </a:cubicBezTo>
                  <a:cubicBezTo>
                    <a:pt x="315" y="1320"/>
                    <a:pt x="406" y="1229"/>
                    <a:pt x="406" y="1117"/>
                  </a:cubicBezTo>
                  <a:lnTo>
                    <a:pt x="406" y="406"/>
                  </a:lnTo>
                  <a:lnTo>
                    <a:pt x="1115" y="406"/>
                  </a:lnTo>
                  <a:cubicBezTo>
                    <a:pt x="1227" y="406"/>
                    <a:pt x="1318" y="315"/>
                    <a:pt x="1318" y="203"/>
                  </a:cubicBezTo>
                  <a:cubicBezTo>
                    <a:pt x="1318" y="91"/>
                    <a:pt x="1227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653275" y="2158325"/>
              <a:ext cx="32975" cy="32975"/>
            </a:xfrm>
            <a:custGeom>
              <a:avLst/>
              <a:gdLst/>
              <a:ahLst/>
              <a:cxnLst/>
              <a:rect l="l" t="t" r="r" b="b"/>
              <a:pathLst>
                <a:path w="1319" h="1319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115"/>
                  </a:lnTo>
                  <a:cubicBezTo>
                    <a:pt x="0" y="1227"/>
                    <a:pt x="91" y="1318"/>
                    <a:pt x="203" y="1318"/>
                  </a:cubicBezTo>
                  <a:lnTo>
                    <a:pt x="1115" y="1318"/>
                  </a:lnTo>
                  <a:cubicBezTo>
                    <a:pt x="1227" y="1318"/>
                    <a:pt x="1318" y="1227"/>
                    <a:pt x="1318" y="1115"/>
                  </a:cubicBezTo>
                  <a:cubicBezTo>
                    <a:pt x="1318" y="1003"/>
                    <a:pt x="1227" y="912"/>
                    <a:pt x="1115" y="912"/>
                  </a:cubicBezTo>
                  <a:lnTo>
                    <a:pt x="406" y="912"/>
                  </a:lnTo>
                  <a:lnTo>
                    <a:pt x="406" y="203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849400" y="2065550"/>
              <a:ext cx="32975" cy="33000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lnTo>
                    <a:pt x="913" y="406"/>
                  </a:lnTo>
                  <a:lnTo>
                    <a:pt x="913" y="1117"/>
                  </a:lnTo>
                  <a:cubicBezTo>
                    <a:pt x="913" y="1229"/>
                    <a:pt x="1003" y="1320"/>
                    <a:pt x="1115" y="1320"/>
                  </a:cubicBezTo>
                  <a:cubicBezTo>
                    <a:pt x="1227" y="1320"/>
                    <a:pt x="1318" y="1229"/>
                    <a:pt x="1318" y="1117"/>
                  </a:cubicBezTo>
                  <a:lnTo>
                    <a:pt x="1318" y="203"/>
                  </a:lnTo>
                  <a:cubicBezTo>
                    <a:pt x="1318" y="91"/>
                    <a:pt x="1227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812375" y="2102025"/>
              <a:ext cx="52375" cy="61175"/>
            </a:xfrm>
            <a:custGeom>
              <a:avLst/>
              <a:gdLst/>
              <a:ahLst/>
              <a:cxnLst/>
              <a:rect l="l" t="t" r="r" b="b"/>
              <a:pathLst>
                <a:path w="2095" h="2447" extrusionOk="0">
                  <a:moveTo>
                    <a:pt x="1225" y="1"/>
                  </a:moveTo>
                  <a:cubicBezTo>
                    <a:pt x="550" y="1"/>
                    <a:pt x="1" y="549"/>
                    <a:pt x="1" y="1223"/>
                  </a:cubicBezTo>
                  <a:cubicBezTo>
                    <a:pt x="1" y="1898"/>
                    <a:pt x="550" y="2447"/>
                    <a:pt x="1225" y="2447"/>
                  </a:cubicBezTo>
                  <a:cubicBezTo>
                    <a:pt x="1493" y="2447"/>
                    <a:pt x="1733" y="2359"/>
                    <a:pt x="1920" y="2194"/>
                  </a:cubicBezTo>
                  <a:cubicBezTo>
                    <a:pt x="1957" y="2161"/>
                    <a:pt x="1991" y="2125"/>
                    <a:pt x="2023" y="2086"/>
                  </a:cubicBezTo>
                  <a:cubicBezTo>
                    <a:pt x="2095" y="2000"/>
                    <a:pt x="2083" y="1872"/>
                    <a:pt x="1997" y="1801"/>
                  </a:cubicBezTo>
                  <a:cubicBezTo>
                    <a:pt x="1960" y="1769"/>
                    <a:pt x="1914" y="1754"/>
                    <a:pt x="1868" y="1754"/>
                  </a:cubicBezTo>
                  <a:cubicBezTo>
                    <a:pt x="1810" y="1754"/>
                    <a:pt x="1753" y="1779"/>
                    <a:pt x="1712" y="1827"/>
                  </a:cubicBezTo>
                  <a:cubicBezTo>
                    <a:pt x="1692" y="1849"/>
                    <a:pt x="1671" y="1871"/>
                    <a:pt x="1650" y="1890"/>
                  </a:cubicBezTo>
                  <a:cubicBezTo>
                    <a:pt x="1536" y="1991"/>
                    <a:pt x="1394" y="2041"/>
                    <a:pt x="1225" y="2041"/>
                  </a:cubicBezTo>
                  <a:cubicBezTo>
                    <a:pt x="774" y="2041"/>
                    <a:pt x="407" y="1674"/>
                    <a:pt x="407" y="1223"/>
                  </a:cubicBezTo>
                  <a:cubicBezTo>
                    <a:pt x="407" y="773"/>
                    <a:pt x="774" y="406"/>
                    <a:pt x="1225" y="406"/>
                  </a:cubicBezTo>
                  <a:cubicBezTo>
                    <a:pt x="1389" y="406"/>
                    <a:pt x="1546" y="453"/>
                    <a:pt x="1681" y="546"/>
                  </a:cubicBezTo>
                  <a:cubicBezTo>
                    <a:pt x="1716" y="569"/>
                    <a:pt x="1755" y="580"/>
                    <a:pt x="1794" y="580"/>
                  </a:cubicBezTo>
                  <a:cubicBezTo>
                    <a:pt x="1860" y="580"/>
                    <a:pt x="1924" y="549"/>
                    <a:pt x="1963" y="491"/>
                  </a:cubicBezTo>
                  <a:cubicBezTo>
                    <a:pt x="2027" y="398"/>
                    <a:pt x="2002" y="272"/>
                    <a:pt x="1908" y="208"/>
                  </a:cubicBezTo>
                  <a:cubicBezTo>
                    <a:pt x="1707" y="72"/>
                    <a:pt x="1470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622350" y="2037175"/>
              <a:ext cx="346300" cy="269325"/>
            </a:xfrm>
            <a:custGeom>
              <a:avLst/>
              <a:gdLst/>
              <a:ahLst/>
              <a:cxnLst/>
              <a:rect l="l" t="t" r="r" b="b"/>
              <a:pathLst>
                <a:path w="13852" h="10773" extrusionOk="0">
                  <a:moveTo>
                    <a:pt x="473" y="1"/>
                  </a:moveTo>
                  <a:cubicBezTo>
                    <a:pt x="213" y="1"/>
                    <a:pt x="0" y="213"/>
                    <a:pt x="0" y="475"/>
                  </a:cubicBezTo>
                  <a:lnTo>
                    <a:pt x="0" y="1283"/>
                  </a:lnTo>
                  <a:cubicBezTo>
                    <a:pt x="0" y="1395"/>
                    <a:pt x="91" y="1486"/>
                    <a:pt x="203" y="1486"/>
                  </a:cubicBezTo>
                  <a:cubicBezTo>
                    <a:pt x="315" y="1486"/>
                    <a:pt x="406" y="1395"/>
                    <a:pt x="406" y="1283"/>
                  </a:cubicBezTo>
                  <a:lnTo>
                    <a:pt x="406" y="475"/>
                  </a:lnTo>
                  <a:cubicBezTo>
                    <a:pt x="406" y="437"/>
                    <a:pt x="435" y="406"/>
                    <a:pt x="473" y="406"/>
                  </a:cubicBezTo>
                  <a:lnTo>
                    <a:pt x="11165" y="406"/>
                  </a:lnTo>
                  <a:cubicBezTo>
                    <a:pt x="11202" y="406"/>
                    <a:pt x="11231" y="437"/>
                    <a:pt x="11231" y="475"/>
                  </a:cubicBezTo>
                  <a:lnTo>
                    <a:pt x="11231" y="4861"/>
                  </a:lnTo>
                  <a:cubicBezTo>
                    <a:pt x="11118" y="4848"/>
                    <a:pt x="11003" y="4840"/>
                    <a:pt x="10886" y="4840"/>
                  </a:cubicBezTo>
                  <a:cubicBezTo>
                    <a:pt x="10694" y="4840"/>
                    <a:pt x="10509" y="4859"/>
                    <a:pt x="10329" y="4893"/>
                  </a:cubicBezTo>
                  <a:cubicBezTo>
                    <a:pt x="10293" y="4864"/>
                    <a:pt x="10248" y="4846"/>
                    <a:pt x="10197" y="4846"/>
                  </a:cubicBezTo>
                  <a:cubicBezTo>
                    <a:pt x="10113" y="4846"/>
                    <a:pt x="10040" y="4898"/>
                    <a:pt x="10009" y="4973"/>
                  </a:cubicBezTo>
                  <a:cubicBezTo>
                    <a:pt x="9089" y="5258"/>
                    <a:pt x="8360" y="5979"/>
                    <a:pt x="8063" y="6893"/>
                  </a:cubicBezTo>
                  <a:lnTo>
                    <a:pt x="473" y="6893"/>
                  </a:lnTo>
                  <a:cubicBezTo>
                    <a:pt x="435" y="6893"/>
                    <a:pt x="406" y="6864"/>
                    <a:pt x="406" y="6826"/>
                  </a:cubicBezTo>
                  <a:lnTo>
                    <a:pt x="406" y="2229"/>
                  </a:lnTo>
                  <a:cubicBezTo>
                    <a:pt x="406" y="2117"/>
                    <a:pt x="315" y="2026"/>
                    <a:pt x="203" y="2026"/>
                  </a:cubicBezTo>
                  <a:cubicBezTo>
                    <a:pt x="91" y="2026"/>
                    <a:pt x="0" y="2117"/>
                    <a:pt x="0" y="2229"/>
                  </a:cubicBezTo>
                  <a:lnTo>
                    <a:pt x="0" y="6826"/>
                  </a:lnTo>
                  <a:cubicBezTo>
                    <a:pt x="0" y="7088"/>
                    <a:pt x="213" y="7299"/>
                    <a:pt x="473" y="7299"/>
                  </a:cubicBezTo>
                  <a:lnTo>
                    <a:pt x="7962" y="7299"/>
                  </a:lnTo>
                  <a:cubicBezTo>
                    <a:pt x="7935" y="7464"/>
                    <a:pt x="7918" y="7633"/>
                    <a:pt x="7918" y="7807"/>
                  </a:cubicBezTo>
                  <a:cubicBezTo>
                    <a:pt x="7918" y="9441"/>
                    <a:pt x="9249" y="10773"/>
                    <a:pt x="10886" y="10773"/>
                  </a:cubicBezTo>
                  <a:cubicBezTo>
                    <a:pt x="11553" y="10773"/>
                    <a:pt x="12184" y="10555"/>
                    <a:pt x="12710" y="10146"/>
                  </a:cubicBezTo>
                  <a:cubicBezTo>
                    <a:pt x="12798" y="10076"/>
                    <a:pt x="12814" y="9950"/>
                    <a:pt x="12744" y="9860"/>
                  </a:cubicBezTo>
                  <a:cubicBezTo>
                    <a:pt x="12705" y="9809"/>
                    <a:pt x="12645" y="9783"/>
                    <a:pt x="12585" y="9783"/>
                  </a:cubicBezTo>
                  <a:cubicBezTo>
                    <a:pt x="12541" y="9783"/>
                    <a:pt x="12497" y="9797"/>
                    <a:pt x="12460" y="9826"/>
                  </a:cubicBezTo>
                  <a:cubicBezTo>
                    <a:pt x="12006" y="10180"/>
                    <a:pt x="11462" y="10367"/>
                    <a:pt x="10886" y="10367"/>
                  </a:cubicBezTo>
                  <a:cubicBezTo>
                    <a:pt x="9473" y="10367"/>
                    <a:pt x="8324" y="9217"/>
                    <a:pt x="8324" y="7807"/>
                  </a:cubicBezTo>
                  <a:cubicBezTo>
                    <a:pt x="8324" y="6395"/>
                    <a:pt x="9473" y="5245"/>
                    <a:pt x="10886" y="5245"/>
                  </a:cubicBezTo>
                  <a:cubicBezTo>
                    <a:pt x="12296" y="5245"/>
                    <a:pt x="13446" y="6395"/>
                    <a:pt x="13446" y="7807"/>
                  </a:cubicBezTo>
                  <a:cubicBezTo>
                    <a:pt x="13446" y="8297"/>
                    <a:pt x="13306" y="8773"/>
                    <a:pt x="13045" y="9183"/>
                  </a:cubicBezTo>
                  <a:cubicBezTo>
                    <a:pt x="12983" y="9279"/>
                    <a:pt x="13011" y="9404"/>
                    <a:pt x="13105" y="9464"/>
                  </a:cubicBezTo>
                  <a:cubicBezTo>
                    <a:pt x="13139" y="9486"/>
                    <a:pt x="13177" y="9496"/>
                    <a:pt x="13214" y="9496"/>
                  </a:cubicBezTo>
                  <a:cubicBezTo>
                    <a:pt x="13282" y="9496"/>
                    <a:pt x="13347" y="9463"/>
                    <a:pt x="13386" y="9403"/>
                  </a:cubicBezTo>
                  <a:cubicBezTo>
                    <a:pt x="13691" y="8927"/>
                    <a:pt x="13851" y="8375"/>
                    <a:pt x="13851" y="7807"/>
                  </a:cubicBezTo>
                  <a:cubicBezTo>
                    <a:pt x="13851" y="6430"/>
                    <a:pt x="12910" y="5271"/>
                    <a:pt x="11637" y="4937"/>
                  </a:cubicBezTo>
                  <a:lnTo>
                    <a:pt x="11637" y="475"/>
                  </a:lnTo>
                  <a:cubicBezTo>
                    <a:pt x="11637" y="213"/>
                    <a:pt x="11425" y="1"/>
                    <a:pt x="1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851700" y="2197450"/>
              <a:ext cx="85575" cy="69775"/>
            </a:xfrm>
            <a:custGeom>
              <a:avLst/>
              <a:gdLst/>
              <a:ahLst/>
              <a:cxnLst/>
              <a:rect l="l" t="t" r="r" b="b"/>
              <a:pathLst>
                <a:path w="3423" h="2791" extrusionOk="0">
                  <a:moveTo>
                    <a:pt x="2756" y="406"/>
                  </a:moveTo>
                  <a:cubicBezTo>
                    <a:pt x="2800" y="406"/>
                    <a:pt x="2845" y="421"/>
                    <a:pt x="2880" y="453"/>
                  </a:cubicBezTo>
                  <a:cubicBezTo>
                    <a:pt x="2960" y="523"/>
                    <a:pt x="2970" y="644"/>
                    <a:pt x="2900" y="724"/>
                  </a:cubicBezTo>
                  <a:cubicBezTo>
                    <a:pt x="1452" y="2370"/>
                    <a:pt x="1525" y="2384"/>
                    <a:pt x="1368" y="2384"/>
                  </a:cubicBezTo>
                  <a:cubicBezTo>
                    <a:pt x="1215" y="2384"/>
                    <a:pt x="1221" y="2300"/>
                    <a:pt x="523" y="1513"/>
                  </a:cubicBezTo>
                  <a:cubicBezTo>
                    <a:pt x="452" y="1435"/>
                    <a:pt x="462" y="1311"/>
                    <a:pt x="541" y="1243"/>
                  </a:cubicBezTo>
                  <a:cubicBezTo>
                    <a:pt x="579" y="1211"/>
                    <a:pt x="622" y="1196"/>
                    <a:pt x="668" y="1196"/>
                  </a:cubicBezTo>
                  <a:cubicBezTo>
                    <a:pt x="722" y="1196"/>
                    <a:pt x="775" y="1217"/>
                    <a:pt x="812" y="1261"/>
                  </a:cubicBezTo>
                  <a:lnTo>
                    <a:pt x="1215" y="1724"/>
                  </a:lnTo>
                  <a:cubicBezTo>
                    <a:pt x="1256" y="1770"/>
                    <a:pt x="1312" y="1793"/>
                    <a:pt x="1368" y="1793"/>
                  </a:cubicBezTo>
                  <a:cubicBezTo>
                    <a:pt x="1425" y="1793"/>
                    <a:pt x="1481" y="1770"/>
                    <a:pt x="1522" y="1724"/>
                  </a:cubicBezTo>
                  <a:lnTo>
                    <a:pt x="2609" y="472"/>
                  </a:lnTo>
                  <a:cubicBezTo>
                    <a:pt x="2648" y="429"/>
                    <a:pt x="2702" y="406"/>
                    <a:pt x="2756" y="406"/>
                  </a:cubicBezTo>
                  <a:close/>
                  <a:moveTo>
                    <a:pt x="2755" y="1"/>
                  </a:moveTo>
                  <a:cubicBezTo>
                    <a:pt x="2588" y="1"/>
                    <a:pt x="2421" y="70"/>
                    <a:pt x="2303" y="206"/>
                  </a:cubicBezTo>
                  <a:lnTo>
                    <a:pt x="1368" y="1282"/>
                  </a:lnTo>
                  <a:lnTo>
                    <a:pt x="1119" y="995"/>
                  </a:lnTo>
                  <a:cubicBezTo>
                    <a:pt x="1001" y="859"/>
                    <a:pt x="835" y="790"/>
                    <a:pt x="668" y="790"/>
                  </a:cubicBezTo>
                  <a:cubicBezTo>
                    <a:pt x="529" y="790"/>
                    <a:pt x="389" y="838"/>
                    <a:pt x="275" y="936"/>
                  </a:cubicBezTo>
                  <a:cubicBezTo>
                    <a:pt x="27" y="1152"/>
                    <a:pt x="1" y="1531"/>
                    <a:pt x="217" y="1779"/>
                  </a:cubicBezTo>
                  <a:lnTo>
                    <a:pt x="916" y="2586"/>
                  </a:lnTo>
                  <a:cubicBezTo>
                    <a:pt x="1030" y="2716"/>
                    <a:pt x="1196" y="2790"/>
                    <a:pt x="1368" y="2790"/>
                  </a:cubicBezTo>
                  <a:cubicBezTo>
                    <a:pt x="1541" y="2790"/>
                    <a:pt x="1705" y="2716"/>
                    <a:pt x="1819" y="2586"/>
                  </a:cubicBezTo>
                  <a:lnTo>
                    <a:pt x="3205" y="990"/>
                  </a:lnTo>
                  <a:cubicBezTo>
                    <a:pt x="3423" y="742"/>
                    <a:pt x="3395" y="363"/>
                    <a:pt x="3147" y="148"/>
                  </a:cubicBezTo>
                  <a:cubicBezTo>
                    <a:pt x="3034" y="49"/>
                    <a:pt x="2894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42"/>
          <p:cNvGrpSpPr/>
          <p:nvPr/>
        </p:nvGrpSpPr>
        <p:grpSpPr>
          <a:xfrm>
            <a:off x="4273619" y="2988182"/>
            <a:ext cx="596761" cy="572685"/>
            <a:chOff x="6621650" y="3930225"/>
            <a:chExt cx="348250" cy="334200"/>
          </a:xfrm>
        </p:grpSpPr>
        <p:sp>
          <p:nvSpPr>
            <p:cNvPr id="1679" name="Google Shape;1679;p42"/>
            <p:cNvSpPr/>
            <p:nvPr/>
          </p:nvSpPr>
          <p:spPr>
            <a:xfrm>
              <a:off x="6854275" y="3936875"/>
              <a:ext cx="108800" cy="107750"/>
            </a:xfrm>
            <a:custGeom>
              <a:avLst/>
              <a:gdLst/>
              <a:ahLst/>
              <a:cxnLst/>
              <a:rect l="l" t="t" r="r" b="b"/>
              <a:pathLst>
                <a:path w="4352" h="4310" extrusionOk="0">
                  <a:moveTo>
                    <a:pt x="1660" y="1"/>
                  </a:moveTo>
                  <a:cubicBezTo>
                    <a:pt x="1547" y="1"/>
                    <a:pt x="1435" y="43"/>
                    <a:pt x="1349" y="128"/>
                  </a:cubicBezTo>
                  <a:lnTo>
                    <a:pt x="0" y="1479"/>
                  </a:lnTo>
                  <a:lnTo>
                    <a:pt x="2831" y="4310"/>
                  </a:lnTo>
                  <a:lnTo>
                    <a:pt x="4182" y="2959"/>
                  </a:lnTo>
                  <a:cubicBezTo>
                    <a:pt x="4352" y="2789"/>
                    <a:pt x="4352" y="2511"/>
                    <a:pt x="4182" y="2341"/>
                  </a:cubicBezTo>
                  <a:lnTo>
                    <a:pt x="1969" y="128"/>
                  </a:lnTo>
                  <a:cubicBezTo>
                    <a:pt x="1884" y="43"/>
                    <a:pt x="1772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55700" y="4102850"/>
              <a:ext cx="140350" cy="140350"/>
            </a:xfrm>
            <a:custGeom>
              <a:avLst/>
              <a:gdLst/>
              <a:ahLst/>
              <a:cxnLst/>
              <a:rect l="l" t="t" r="r" b="b"/>
              <a:pathLst>
                <a:path w="5614" h="5614" extrusionOk="0">
                  <a:moveTo>
                    <a:pt x="1312" y="0"/>
                  </a:moveTo>
                  <a:lnTo>
                    <a:pt x="335" y="977"/>
                  </a:lnTo>
                  <a:cubicBezTo>
                    <a:pt x="117" y="1193"/>
                    <a:pt x="41" y="1513"/>
                    <a:pt x="137" y="1805"/>
                  </a:cubicBezTo>
                  <a:lnTo>
                    <a:pt x="643" y="3339"/>
                  </a:lnTo>
                  <a:cubicBezTo>
                    <a:pt x="698" y="3506"/>
                    <a:pt x="655" y="3690"/>
                    <a:pt x="530" y="3815"/>
                  </a:cubicBezTo>
                  <a:lnTo>
                    <a:pt x="0" y="4344"/>
                  </a:lnTo>
                  <a:lnTo>
                    <a:pt x="1268" y="5613"/>
                  </a:lnTo>
                  <a:lnTo>
                    <a:pt x="1799" y="5083"/>
                  </a:lnTo>
                  <a:cubicBezTo>
                    <a:pt x="1887" y="4995"/>
                    <a:pt x="2006" y="4947"/>
                    <a:pt x="2128" y="4947"/>
                  </a:cubicBezTo>
                  <a:cubicBezTo>
                    <a:pt x="2177" y="4947"/>
                    <a:pt x="2227" y="4955"/>
                    <a:pt x="2275" y="4971"/>
                  </a:cubicBezTo>
                  <a:lnTo>
                    <a:pt x="3809" y="5475"/>
                  </a:lnTo>
                  <a:cubicBezTo>
                    <a:pt x="3892" y="5503"/>
                    <a:pt x="3977" y="5516"/>
                    <a:pt x="4062" y="5516"/>
                  </a:cubicBezTo>
                  <a:cubicBezTo>
                    <a:pt x="4274" y="5516"/>
                    <a:pt x="4481" y="5433"/>
                    <a:pt x="4636" y="5279"/>
                  </a:cubicBezTo>
                  <a:lnTo>
                    <a:pt x="5614" y="4302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668025" y="3935300"/>
              <a:ext cx="296275" cy="293700"/>
            </a:xfrm>
            <a:custGeom>
              <a:avLst/>
              <a:gdLst/>
              <a:ahLst/>
              <a:cxnLst/>
              <a:rect l="l" t="t" r="r" b="b"/>
              <a:pathLst>
                <a:path w="11851" h="11748" extrusionOk="0">
                  <a:moveTo>
                    <a:pt x="7659" y="1"/>
                  </a:moveTo>
                  <a:cubicBezTo>
                    <a:pt x="7590" y="1"/>
                    <a:pt x="7521" y="24"/>
                    <a:pt x="7465" y="71"/>
                  </a:cubicBezTo>
                  <a:lnTo>
                    <a:pt x="288" y="6120"/>
                  </a:lnTo>
                  <a:cubicBezTo>
                    <a:pt x="19" y="6347"/>
                    <a:pt x="1" y="6756"/>
                    <a:pt x="251" y="7004"/>
                  </a:cubicBezTo>
                  <a:lnTo>
                    <a:pt x="4817" y="11572"/>
                  </a:lnTo>
                  <a:cubicBezTo>
                    <a:pt x="4935" y="11689"/>
                    <a:pt x="5089" y="11747"/>
                    <a:pt x="5242" y="11747"/>
                  </a:cubicBezTo>
                  <a:cubicBezTo>
                    <a:pt x="5413" y="11747"/>
                    <a:pt x="5584" y="11675"/>
                    <a:pt x="5703" y="11533"/>
                  </a:cubicBezTo>
                  <a:lnTo>
                    <a:pt x="11750" y="4357"/>
                  </a:lnTo>
                  <a:cubicBezTo>
                    <a:pt x="11851" y="4238"/>
                    <a:pt x="11844" y="4061"/>
                    <a:pt x="11734" y="3951"/>
                  </a:cubicBezTo>
                  <a:lnTo>
                    <a:pt x="7872" y="89"/>
                  </a:lnTo>
                  <a:cubicBezTo>
                    <a:pt x="7814" y="31"/>
                    <a:pt x="7736" y="1"/>
                    <a:pt x="7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625700" y="4211450"/>
              <a:ext cx="61725" cy="47900"/>
            </a:xfrm>
            <a:custGeom>
              <a:avLst/>
              <a:gdLst/>
              <a:ahLst/>
              <a:cxnLst/>
              <a:rect l="l" t="t" r="r" b="b"/>
              <a:pathLst>
                <a:path w="2469" h="1916" extrusionOk="0">
                  <a:moveTo>
                    <a:pt x="1200" y="0"/>
                  </a:moveTo>
                  <a:lnTo>
                    <a:pt x="150" y="1050"/>
                  </a:lnTo>
                  <a:cubicBezTo>
                    <a:pt x="1" y="1200"/>
                    <a:pt x="64" y="1453"/>
                    <a:pt x="265" y="1515"/>
                  </a:cubicBezTo>
                  <a:lnTo>
                    <a:pt x="1527" y="1898"/>
                  </a:lnTo>
                  <a:cubicBezTo>
                    <a:pt x="1567" y="1909"/>
                    <a:pt x="1607" y="1915"/>
                    <a:pt x="1648" y="1915"/>
                  </a:cubicBezTo>
                  <a:cubicBezTo>
                    <a:pt x="1757" y="1915"/>
                    <a:pt x="1865" y="1873"/>
                    <a:pt x="1946" y="1792"/>
                  </a:cubicBezTo>
                  <a:lnTo>
                    <a:pt x="2468" y="126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762475" y="4037150"/>
              <a:ext cx="99900" cy="98575"/>
            </a:xfrm>
            <a:custGeom>
              <a:avLst/>
              <a:gdLst/>
              <a:ahLst/>
              <a:cxnLst/>
              <a:rect l="l" t="t" r="r" b="b"/>
              <a:pathLst>
                <a:path w="3996" h="3943" extrusionOk="0">
                  <a:moveTo>
                    <a:pt x="3076" y="1"/>
                  </a:moveTo>
                  <a:cubicBezTo>
                    <a:pt x="3007" y="1"/>
                    <a:pt x="2938" y="27"/>
                    <a:pt x="2885" y="80"/>
                  </a:cubicBezTo>
                  <a:lnTo>
                    <a:pt x="106" y="2859"/>
                  </a:lnTo>
                  <a:cubicBezTo>
                    <a:pt x="0" y="2964"/>
                    <a:pt x="0" y="3136"/>
                    <a:pt x="106" y="3242"/>
                  </a:cubicBezTo>
                  <a:lnTo>
                    <a:pt x="727" y="3864"/>
                  </a:lnTo>
                  <a:cubicBezTo>
                    <a:pt x="781" y="3916"/>
                    <a:pt x="850" y="3943"/>
                    <a:pt x="920" y="3943"/>
                  </a:cubicBezTo>
                  <a:cubicBezTo>
                    <a:pt x="989" y="3943"/>
                    <a:pt x="1058" y="3916"/>
                    <a:pt x="1111" y="3864"/>
                  </a:cubicBezTo>
                  <a:lnTo>
                    <a:pt x="3890" y="1085"/>
                  </a:lnTo>
                  <a:cubicBezTo>
                    <a:pt x="3995" y="979"/>
                    <a:pt x="3995" y="809"/>
                    <a:pt x="3890" y="703"/>
                  </a:cubicBezTo>
                  <a:lnTo>
                    <a:pt x="3268" y="80"/>
                  </a:lnTo>
                  <a:cubicBezTo>
                    <a:pt x="3215" y="27"/>
                    <a:pt x="3146" y="1"/>
                    <a:pt x="3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758050" y="4032100"/>
              <a:ext cx="109875" cy="108700"/>
            </a:xfrm>
            <a:custGeom>
              <a:avLst/>
              <a:gdLst/>
              <a:ahLst/>
              <a:cxnLst/>
              <a:rect l="l" t="t" r="r" b="b"/>
              <a:pathLst>
                <a:path w="4395" h="4348" extrusionOk="0">
                  <a:moveTo>
                    <a:pt x="3253" y="407"/>
                  </a:moveTo>
                  <a:cubicBezTo>
                    <a:pt x="3263" y="407"/>
                    <a:pt x="3284" y="408"/>
                    <a:pt x="3300" y="426"/>
                  </a:cubicBezTo>
                  <a:lnTo>
                    <a:pt x="3924" y="1048"/>
                  </a:lnTo>
                  <a:cubicBezTo>
                    <a:pt x="3950" y="1074"/>
                    <a:pt x="3950" y="1118"/>
                    <a:pt x="3924" y="1144"/>
                  </a:cubicBezTo>
                  <a:lnTo>
                    <a:pt x="1145" y="3923"/>
                  </a:lnTo>
                  <a:cubicBezTo>
                    <a:pt x="1132" y="3936"/>
                    <a:pt x="1114" y="3942"/>
                    <a:pt x="1097" y="3942"/>
                  </a:cubicBezTo>
                  <a:cubicBezTo>
                    <a:pt x="1079" y="3942"/>
                    <a:pt x="1062" y="3936"/>
                    <a:pt x="1049" y="3923"/>
                  </a:cubicBezTo>
                  <a:lnTo>
                    <a:pt x="427" y="3301"/>
                  </a:lnTo>
                  <a:cubicBezTo>
                    <a:pt x="409" y="3283"/>
                    <a:pt x="406" y="3264"/>
                    <a:pt x="406" y="3252"/>
                  </a:cubicBezTo>
                  <a:cubicBezTo>
                    <a:pt x="406" y="3243"/>
                    <a:pt x="409" y="3221"/>
                    <a:pt x="427" y="3205"/>
                  </a:cubicBezTo>
                  <a:lnTo>
                    <a:pt x="3205" y="426"/>
                  </a:lnTo>
                  <a:cubicBezTo>
                    <a:pt x="3222" y="408"/>
                    <a:pt x="3242" y="407"/>
                    <a:pt x="3253" y="407"/>
                  </a:cubicBezTo>
                  <a:close/>
                  <a:moveTo>
                    <a:pt x="3253" y="1"/>
                  </a:moveTo>
                  <a:cubicBezTo>
                    <a:pt x="3127" y="1"/>
                    <a:pt x="3008" y="50"/>
                    <a:pt x="2919" y="139"/>
                  </a:cubicBezTo>
                  <a:lnTo>
                    <a:pt x="140" y="2918"/>
                  </a:lnTo>
                  <a:cubicBezTo>
                    <a:pt x="51" y="3007"/>
                    <a:pt x="0" y="3126"/>
                    <a:pt x="0" y="3252"/>
                  </a:cubicBezTo>
                  <a:cubicBezTo>
                    <a:pt x="0" y="3379"/>
                    <a:pt x="51" y="3497"/>
                    <a:pt x="140" y="3587"/>
                  </a:cubicBezTo>
                  <a:lnTo>
                    <a:pt x="762" y="4210"/>
                  </a:lnTo>
                  <a:cubicBezTo>
                    <a:pt x="854" y="4301"/>
                    <a:pt x="976" y="4348"/>
                    <a:pt x="1096" y="4348"/>
                  </a:cubicBezTo>
                  <a:cubicBezTo>
                    <a:pt x="1218" y="4348"/>
                    <a:pt x="1339" y="4301"/>
                    <a:pt x="1432" y="4210"/>
                  </a:cubicBezTo>
                  <a:lnTo>
                    <a:pt x="4209" y="1431"/>
                  </a:lnTo>
                  <a:cubicBezTo>
                    <a:pt x="4394" y="1246"/>
                    <a:pt x="4394" y="946"/>
                    <a:pt x="4209" y="761"/>
                  </a:cubicBezTo>
                  <a:lnTo>
                    <a:pt x="3588" y="139"/>
                  </a:lnTo>
                  <a:cubicBezTo>
                    <a:pt x="3498" y="50"/>
                    <a:pt x="3380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821600" y="3930225"/>
              <a:ext cx="148300" cy="250800"/>
            </a:xfrm>
            <a:custGeom>
              <a:avLst/>
              <a:gdLst/>
              <a:ahLst/>
              <a:cxnLst/>
              <a:rect l="l" t="t" r="r" b="b"/>
              <a:pathLst>
                <a:path w="5932" h="10032" extrusionOk="0">
                  <a:moveTo>
                    <a:pt x="2966" y="469"/>
                  </a:moveTo>
                  <a:cubicBezTo>
                    <a:pt x="3026" y="469"/>
                    <a:pt x="3086" y="493"/>
                    <a:pt x="3132" y="539"/>
                  </a:cubicBezTo>
                  <a:lnTo>
                    <a:pt x="5344" y="2750"/>
                  </a:lnTo>
                  <a:cubicBezTo>
                    <a:pt x="5435" y="2842"/>
                    <a:pt x="5435" y="2990"/>
                    <a:pt x="5344" y="3083"/>
                  </a:cubicBezTo>
                  <a:lnTo>
                    <a:pt x="5075" y="3352"/>
                  </a:lnTo>
                  <a:lnTo>
                    <a:pt x="2531" y="808"/>
                  </a:lnTo>
                  <a:lnTo>
                    <a:pt x="2800" y="539"/>
                  </a:lnTo>
                  <a:cubicBezTo>
                    <a:pt x="2846" y="493"/>
                    <a:pt x="2906" y="469"/>
                    <a:pt x="2966" y="469"/>
                  </a:cubicBezTo>
                  <a:close/>
                  <a:moveTo>
                    <a:pt x="1516" y="0"/>
                  </a:moveTo>
                  <a:cubicBezTo>
                    <a:pt x="1401" y="0"/>
                    <a:pt x="1287" y="40"/>
                    <a:pt x="1192" y="120"/>
                  </a:cubicBezTo>
                  <a:lnTo>
                    <a:pt x="96" y="1042"/>
                  </a:lnTo>
                  <a:cubicBezTo>
                    <a:pt x="12" y="1115"/>
                    <a:pt x="0" y="1243"/>
                    <a:pt x="72" y="1328"/>
                  </a:cubicBezTo>
                  <a:cubicBezTo>
                    <a:pt x="112" y="1376"/>
                    <a:pt x="170" y="1400"/>
                    <a:pt x="228" y="1400"/>
                  </a:cubicBezTo>
                  <a:cubicBezTo>
                    <a:pt x="274" y="1400"/>
                    <a:pt x="320" y="1385"/>
                    <a:pt x="357" y="1352"/>
                  </a:cubicBezTo>
                  <a:lnTo>
                    <a:pt x="1453" y="430"/>
                  </a:lnTo>
                  <a:cubicBezTo>
                    <a:pt x="1471" y="415"/>
                    <a:pt x="1494" y="407"/>
                    <a:pt x="1516" y="407"/>
                  </a:cubicBezTo>
                  <a:cubicBezTo>
                    <a:pt x="1541" y="407"/>
                    <a:pt x="1566" y="417"/>
                    <a:pt x="1585" y="437"/>
                  </a:cubicBezTo>
                  <a:cubicBezTo>
                    <a:pt x="1784" y="635"/>
                    <a:pt x="5131" y="3983"/>
                    <a:pt x="5446" y="4297"/>
                  </a:cubicBezTo>
                  <a:cubicBezTo>
                    <a:pt x="5482" y="4334"/>
                    <a:pt x="5485" y="4391"/>
                    <a:pt x="5451" y="4430"/>
                  </a:cubicBezTo>
                  <a:lnTo>
                    <a:pt x="1012" y="9697"/>
                  </a:lnTo>
                  <a:cubicBezTo>
                    <a:pt x="940" y="9783"/>
                    <a:pt x="952" y="9912"/>
                    <a:pt x="1038" y="9983"/>
                  </a:cubicBezTo>
                  <a:cubicBezTo>
                    <a:pt x="1075" y="10015"/>
                    <a:pt x="1121" y="10031"/>
                    <a:pt x="1167" y="10031"/>
                  </a:cubicBezTo>
                  <a:cubicBezTo>
                    <a:pt x="1225" y="10031"/>
                    <a:pt x="1283" y="10006"/>
                    <a:pt x="1323" y="9959"/>
                  </a:cubicBezTo>
                  <a:lnTo>
                    <a:pt x="5761" y="4691"/>
                  </a:lnTo>
                  <a:cubicBezTo>
                    <a:pt x="5932" y="4490"/>
                    <a:pt x="5919" y="4196"/>
                    <a:pt x="5734" y="4011"/>
                  </a:cubicBezTo>
                  <a:lnTo>
                    <a:pt x="5362" y="3639"/>
                  </a:lnTo>
                  <a:lnTo>
                    <a:pt x="5631" y="3370"/>
                  </a:lnTo>
                  <a:cubicBezTo>
                    <a:pt x="5880" y="3120"/>
                    <a:pt x="5880" y="2712"/>
                    <a:pt x="5631" y="2462"/>
                  </a:cubicBezTo>
                  <a:lnTo>
                    <a:pt x="3419" y="252"/>
                  </a:lnTo>
                  <a:cubicBezTo>
                    <a:pt x="3294" y="127"/>
                    <a:pt x="3130" y="64"/>
                    <a:pt x="2966" y="64"/>
                  </a:cubicBezTo>
                  <a:cubicBezTo>
                    <a:pt x="2802" y="64"/>
                    <a:pt x="2638" y="127"/>
                    <a:pt x="2513" y="252"/>
                  </a:cubicBezTo>
                  <a:lnTo>
                    <a:pt x="2244" y="521"/>
                  </a:lnTo>
                  <a:lnTo>
                    <a:pt x="1872" y="149"/>
                  </a:lnTo>
                  <a:cubicBezTo>
                    <a:pt x="1773" y="50"/>
                    <a:pt x="1645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621650" y="3970325"/>
              <a:ext cx="219575" cy="294100"/>
            </a:xfrm>
            <a:custGeom>
              <a:avLst/>
              <a:gdLst/>
              <a:ahLst/>
              <a:cxnLst/>
              <a:rect l="l" t="t" r="r" b="b"/>
              <a:pathLst>
                <a:path w="8783" h="11764" extrusionOk="0">
                  <a:moveTo>
                    <a:pt x="2239" y="6024"/>
                  </a:moveTo>
                  <a:lnTo>
                    <a:pt x="6253" y="10038"/>
                  </a:lnTo>
                  <a:lnTo>
                    <a:pt x="5856" y="10436"/>
                  </a:lnTo>
                  <a:cubicBezTo>
                    <a:pt x="5739" y="10552"/>
                    <a:pt x="5585" y="10615"/>
                    <a:pt x="5426" y="10615"/>
                  </a:cubicBezTo>
                  <a:cubicBezTo>
                    <a:pt x="5362" y="10615"/>
                    <a:pt x="5297" y="10604"/>
                    <a:pt x="5234" y="10583"/>
                  </a:cubicBezTo>
                  <a:lnTo>
                    <a:pt x="3700" y="10078"/>
                  </a:lnTo>
                  <a:cubicBezTo>
                    <a:pt x="3630" y="10056"/>
                    <a:pt x="3559" y="10044"/>
                    <a:pt x="3488" y="10044"/>
                  </a:cubicBezTo>
                  <a:cubicBezTo>
                    <a:pt x="3314" y="10044"/>
                    <a:pt x="3145" y="10113"/>
                    <a:pt x="3017" y="10241"/>
                  </a:cubicBezTo>
                  <a:lnTo>
                    <a:pt x="2632" y="10627"/>
                  </a:lnTo>
                  <a:lnTo>
                    <a:pt x="1650" y="9645"/>
                  </a:lnTo>
                  <a:lnTo>
                    <a:pt x="2036" y="9259"/>
                  </a:lnTo>
                  <a:cubicBezTo>
                    <a:pt x="2215" y="9079"/>
                    <a:pt x="2278" y="8817"/>
                    <a:pt x="2198" y="8577"/>
                  </a:cubicBezTo>
                  <a:lnTo>
                    <a:pt x="1692" y="7041"/>
                  </a:lnTo>
                  <a:cubicBezTo>
                    <a:pt x="1621" y="6822"/>
                    <a:pt x="1677" y="6585"/>
                    <a:pt x="1841" y="6421"/>
                  </a:cubicBezTo>
                  <a:lnTo>
                    <a:pt x="2239" y="6024"/>
                  </a:lnTo>
                  <a:close/>
                  <a:moveTo>
                    <a:pt x="1362" y="9931"/>
                  </a:moveTo>
                  <a:lnTo>
                    <a:pt x="2345" y="10913"/>
                  </a:lnTo>
                  <a:lnTo>
                    <a:pt x="1965" y="11294"/>
                  </a:lnTo>
                  <a:cubicBezTo>
                    <a:pt x="1923" y="11335"/>
                    <a:pt x="1867" y="11357"/>
                    <a:pt x="1811" y="11357"/>
                  </a:cubicBezTo>
                  <a:cubicBezTo>
                    <a:pt x="1790" y="11357"/>
                    <a:pt x="1769" y="11354"/>
                    <a:pt x="1749" y="11348"/>
                  </a:cubicBezTo>
                  <a:lnTo>
                    <a:pt x="488" y="10965"/>
                  </a:lnTo>
                  <a:cubicBezTo>
                    <a:pt x="452" y="10953"/>
                    <a:pt x="440" y="10926"/>
                    <a:pt x="436" y="10910"/>
                  </a:cubicBezTo>
                  <a:cubicBezTo>
                    <a:pt x="432" y="10895"/>
                    <a:pt x="429" y="10864"/>
                    <a:pt x="457" y="10838"/>
                  </a:cubicBezTo>
                  <a:lnTo>
                    <a:pt x="1362" y="9931"/>
                  </a:lnTo>
                  <a:close/>
                  <a:moveTo>
                    <a:pt x="7501" y="0"/>
                  </a:moveTo>
                  <a:cubicBezTo>
                    <a:pt x="7455" y="0"/>
                    <a:pt x="7409" y="16"/>
                    <a:pt x="7372" y="48"/>
                  </a:cubicBezTo>
                  <a:lnTo>
                    <a:pt x="2013" y="4563"/>
                  </a:lnTo>
                  <a:cubicBezTo>
                    <a:pt x="1841" y="4709"/>
                    <a:pt x="1737" y="4920"/>
                    <a:pt x="1728" y="5144"/>
                  </a:cubicBezTo>
                  <a:cubicBezTo>
                    <a:pt x="1718" y="5363"/>
                    <a:pt x="1801" y="5577"/>
                    <a:pt x="1952" y="5736"/>
                  </a:cubicBezTo>
                  <a:lnTo>
                    <a:pt x="1554" y="6134"/>
                  </a:lnTo>
                  <a:cubicBezTo>
                    <a:pt x="1281" y="6407"/>
                    <a:pt x="1187" y="6803"/>
                    <a:pt x="1307" y="7168"/>
                  </a:cubicBezTo>
                  <a:lnTo>
                    <a:pt x="1812" y="8704"/>
                  </a:lnTo>
                  <a:cubicBezTo>
                    <a:pt x="1845" y="8798"/>
                    <a:pt x="1819" y="8902"/>
                    <a:pt x="1749" y="8971"/>
                  </a:cubicBezTo>
                  <a:cubicBezTo>
                    <a:pt x="1489" y="9231"/>
                    <a:pt x="486" y="10234"/>
                    <a:pt x="169" y="10551"/>
                  </a:cubicBezTo>
                  <a:cubicBezTo>
                    <a:pt x="48" y="10673"/>
                    <a:pt x="1" y="10843"/>
                    <a:pt x="43" y="11009"/>
                  </a:cubicBezTo>
                  <a:cubicBezTo>
                    <a:pt x="83" y="11174"/>
                    <a:pt x="207" y="11304"/>
                    <a:pt x="371" y="11353"/>
                  </a:cubicBezTo>
                  <a:lnTo>
                    <a:pt x="1630" y="11736"/>
                  </a:lnTo>
                  <a:cubicBezTo>
                    <a:pt x="1690" y="11754"/>
                    <a:pt x="1752" y="11763"/>
                    <a:pt x="1812" y="11763"/>
                  </a:cubicBezTo>
                  <a:cubicBezTo>
                    <a:pt x="1974" y="11763"/>
                    <a:pt x="2132" y="11698"/>
                    <a:pt x="2250" y="11580"/>
                  </a:cubicBezTo>
                  <a:lnTo>
                    <a:pt x="3304" y="10528"/>
                  </a:lnTo>
                  <a:cubicBezTo>
                    <a:pt x="3355" y="10477"/>
                    <a:pt x="3422" y="10450"/>
                    <a:pt x="3491" y="10450"/>
                  </a:cubicBezTo>
                  <a:cubicBezTo>
                    <a:pt x="3518" y="10450"/>
                    <a:pt x="3546" y="10454"/>
                    <a:pt x="3573" y="10463"/>
                  </a:cubicBezTo>
                  <a:lnTo>
                    <a:pt x="5107" y="10970"/>
                  </a:lnTo>
                  <a:cubicBezTo>
                    <a:pt x="5212" y="11004"/>
                    <a:pt x="5320" y="11021"/>
                    <a:pt x="5426" y="11021"/>
                  </a:cubicBezTo>
                  <a:cubicBezTo>
                    <a:pt x="5691" y="11021"/>
                    <a:pt x="5948" y="10917"/>
                    <a:pt x="6141" y="10723"/>
                  </a:cubicBezTo>
                  <a:lnTo>
                    <a:pt x="6541" y="10324"/>
                  </a:lnTo>
                  <a:cubicBezTo>
                    <a:pt x="6690" y="10468"/>
                    <a:pt x="6891" y="10549"/>
                    <a:pt x="7097" y="10549"/>
                  </a:cubicBezTo>
                  <a:cubicBezTo>
                    <a:pt x="7109" y="10549"/>
                    <a:pt x="7120" y="10549"/>
                    <a:pt x="7132" y="10548"/>
                  </a:cubicBezTo>
                  <a:cubicBezTo>
                    <a:pt x="7357" y="10538"/>
                    <a:pt x="7568" y="10434"/>
                    <a:pt x="7713" y="10264"/>
                  </a:cubicBezTo>
                  <a:lnTo>
                    <a:pt x="8711" y="9079"/>
                  </a:lnTo>
                  <a:cubicBezTo>
                    <a:pt x="8782" y="8993"/>
                    <a:pt x="8773" y="8864"/>
                    <a:pt x="8687" y="8793"/>
                  </a:cubicBezTo>
                  <a:cubicBezTo>
                    <a:pt x="8648" y="8760"/>
                    <a:pt x="8602" y="8745"/>
                    <a:pt x="8556" y="8745"/>
                  </a:cubicBezTo>
                  <a:cubicBezTo>
                    <a:pt x="8498" y="8745"/>
                    <a:pt x="8441" y="8769"/>
                    <a:pt x="8401" y="8817"/>
                  </a:cubicBezTo>
                  <a:lnTo>
                    <a:pt x="7403" y="10002"/>
                  </a:lnTo>
                  <a:cubicBezTo>
                    <a:pt x="7330" y="10088"/>
                    <a:pt x="7227" y="10139"/>
                    <a:pt x="7115" y="10143"/>
                  </a:cubicBezTo>
                  <a:cubicBezTo>
                    <a:pt x="7109" y="10144"/>
                    <a:pt x="7103" y="10144"/>
                    <a:pt x="7098" y="10144"/>
                  </a:cubicBezTo>
                  <a:cubicBezTo>
                    <a:pt x="6991" y="10144"/>
                    <a:pt x="6892" y="10102"/>
                    <a:pt x="6817" y="10027"/>
                  </a:cubicBezTo>
                  <a:cubicBezTo>
                    <a:pt x="6296" y="9505"/>
                    <a:pt x="2760" y="5970"/>
                    <a:pt x="2250" y="5460"/>
                  </a:cubicBezTo>
                  <a:cubicBezTo>
                    <a:pt x="2169" y="5381"/>
                    <a:pt x="2129" y="5274"/>
                    <a:pt x="2134" y="5162"/>
                  </a:cubicBezTo>
                  <a:cubicBezTo>
                    <a:pt x="2138" y="5048"/>
                    <a:pt x="2189" y="4946"/>
                    <a:pt x="2275" y="4874"/>
                  </a:cubicBezTo>
                  <a:lnTo>
                    <a:pt x="7633" y="358"/>
                  </a:lnTo>
                  <a:cubicBezTo>
                    <a:pt x="7718" y="287"/>
                    <a:pt x="7729" y="159"/>
                    <a:pt x="7657" y="73"/>
                  </a:cubicBezTo>
                  <a:cubicBezTo>
                    <a:pt x="7617" y="25"/>
                    <a:pt x="7559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C3C639-51A4-AC9C-D582-2BAC5BB33FDB}"/>
              </a:ext>
            </a:extLst>
          </p:cNvPr>
          <p:cNvSpPr txBox="1"/>
          <p:nvPr/>
        </p:nvSpPr>
        <p:spPr>
          <a:xfrm>
            <a:off x="720000" y="1471246"/>
            <a:ext cx="764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Articulatory synthesis is a method of speech synthesis that attempts to simulate the human vocal tract and its articulatory movements involved in speech production.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7787-711D-358A-8626-3449298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Articulatory Synthesis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9EA29-A333-5EE7-FF3D-D6C569B8F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Challenges</a:t>
            </a:r>
          </a:p>
          <a:p>
            <a:pPr marL="1397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 precise articulatory models is complex and needs high computation.</a:t>
            </a:r>
          </a:p>
          <a:p>
            <a:pPr marL="1397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 parameter tuning needs expert knowledge.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AC60C5-0327-8439-B61B-2F7C3597B5A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Advantages</a:t>
            </a:r>
          </a:p>
          <a:p>
            <a:pPr marL="1397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Enables control over parameters for natural speech.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Develops understanding of speech production physiology.</a:t>
            </a: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46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2"/>
          <p:cNvSpPr txBox="1">
            <a:spLocks noGrp="1"/>
          </p:cNvSpPr>
          <p:nvPr>
            <p:ph type="title"/>
          </p:nvPr>
        </p:nvSpPr>
        <p:spPr>
          <a:xfrm>
            <a:off x="720000" y="7487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Format Synthesis </a:t>
            </a:r>
            <a:endParaRPr dirty="0"/>
          </a:p>
        </p:txBody>
      </p:sp>
      <p:sp>
        <p:nvSpPr>
          <p:cNvPr id="1649" name="Google Shape;1649;p42"/>
          <p:cNvSpPr txBox="1">
            <a:spLocks noGrp="1"/>
          </p:cNvSpPr>
          <p:nvPr>
            <p:ph type="subTitle" idx="4"/>
          </p:nvPr>
        </p:nvSpPr>
        <p:spPr>
          <a:xfrm>
            <a:off x="937625" y="38001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Wave Generation</a:t>
            </a:r>
            <a:endParaRPr sz="2000" dirty="0"/>
          </a:p>
        </p:txBody>
      </p:sp>
      <p:sp>
        <p:nvSpPr>
          <p:cNvPr id="1650" name="Google Shape;1650;p42"/>
          <p:cNvSpPr txBox="1">
            <a:spLocks noGrp="1"/>
          </p:cNvSpPr>
          <p:nvPr>
            <p:ph type="subTitle" idx="5"/>
          </p:nvPr>
        </p:nvSpPr>
        <p:spPr>
          <a:xfrm>
            <a:off x="3484350" y="38001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Filter &amp; Combine</a:t>
            </a:r>
            <a:endParaRPr sz="2000" dirty="0"/>
          </a:p>
        </p:txBody>
      </p:sp>
      <p:sp>
        <p:nvSpPr>
          <p:cNvPr id="1651" name="Google Shape;1651;p42"/>
          <p:cNvSpPr txBox="1">
            <a:spLocks noGrp="1"/>
          </p:cNvSpPr>
          <p:nvPr>
            <p:ph type="subTitle" idx="6"/>
          </p:nvPr>
        </p:nvSpPr>
        <p:spPr>
          <a:xfrm>
            <a:off x="6031075" y="3800115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Adjust</a:t>
            </a:r>
            <a:endParaRPr sz="2000" dirty="0"/>
          </a:p>
        </p:txBody>
      </p:sp>
      <p:sp>
        <p:nvSpPr>
          <p:cNvPr id="1652" name="Google Shape;1652;p42"/>
          <p:cNvSpPr/>
          <p:nvPr/>
        </p:nvSpPr>
        <p:spPr>
          <a:xfrm>
            <a:off x="1499675" y="2748925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2"/>
          <p:cNvSpPr/>
          <p:nvPr/>
        </p:nvSpPr>
        <p:spPr>
          <a:xfrm>
            <a:off x="4046400" y="2748925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2"/>
          <p:cNvSpPr/>
          <p:nvPr/>
        </p:nvSpPr>
        <p:spPr>
          <a:xfrm>
            <a:off x="6593125" y="2748925"/>
            <a:ext cx="1051200" cy="105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2"/>
          <p:cNvGrpSpPr/>
          <p:nvPr/>
        </p:nvGrpSpPr>
        <p:grpSpPr>
          <a:xfrm>
            <a:off x="1661257" y="3024217"/>
            <a:ext cx="728035" cy="500616"/>
            <a:chOff x="3362527" y="2052650"/>
            <a:chExt cx="346700" cy="238400"/>
          </a:xfrm>
        </p:grpSpPr>
        <p:sp>
          <p:nvSpPr>
            <p:cNvPr id="1656" name="Google Shape;1656;p42"/>
            <p:cNvSpPr/>
            <p:nvPr/>
          </p:nvSpPr>
          <p:spPr>
            <a:xfrm>
              <a:off x="3495450" y="2057725"/>
              <a:ext cx="90050" cy="131575"/>
            </a:xfrm>
            <a:custGeom>
              <a:avLst/>
              <a:gdLst/>
              <a:ahLst/>
              <a:cxnLst/>
              <a:rect l="l" t="t" r="r" b="b"/>
              <a:pathLst>
                <a:path w="3602" h="5263" extrusionOk="0">
                  <a:moveTo>
                    <a:pt x="1726" y="997"/>
                  </a:moveTo>
                  <a:cubicBezTo>
                    <a:pt x="1989" y="997"/>
                    <a:pt x="2212" y="1200"/>
                    <a:pt x="2222" y="1461"/>
                  </a:cubicBezTo>
                  <a:cubicBezTo>
                    <a:pt x="2233" y="1737"/>
                    <a:pt x="2012" y="1964"/>
                    <a:pt x="1738" y="1964"/>
                  </a:cubicBezTo>
                  <a:cubicBezTo>
                    <a:pt x="1647" y="1964"/>
                    <a:pt x="1105" y="1966"/>
                    <a:pt x="1105" y="1966"/>
                  </a:cubicBezTo>
                  <a:cubicBezTo>
                    <a:pt x="1045" y="1966"/>
                    <a:pt x="998" y="1917"/>
                    <a:pt x="998" y="1857"/>
                  </a:cubicBezTo>
                  <a:lnTo>
                    <a:pt x="998" y="1104"/>
                  </a:lnTo>
                  <a:cubicBezTo>
                    <a:pt x="998" y="1045"/>
                    <a:pt x="1045" y="997"/>
                    <a:pt x="1105" y="997"/>
                  </a:cubicBezTo>
                  <a:close/>
                  <a:moveTo>
                    <a:pt x="1941" y="2961"/>
                  </a:moveTo>
                  <a:cubicBezTo>
                    <a:pt x="2304" y="2961"/>
                    <a:pt x="2611" y="3258"/>
                    <a:pt x="2605" y="3623"/>
                  </a:cubicBezTo>
                  <a:cubicBezTo>
                    <a:pt x="2600" y="3975"/>
                    <a:pt x="2309" y="4261"/>
                    <a:pt x="1955" y="4261"/>
                  </a:cubicBezTo>
                  <a:cubicBezTo>
                    <a:pt x="1798" y="4261"/>
                    <a:pt x="1431" y="4263"/>
                    <a:pt x="1105" y="4264"/>
                  </a:cubicBezTo>
                  <a:cubicBezTo>
                    <a:pt x="1046" y="4264"/>
                    <a:pt x="998" y="4216"/>
                    <a:pt x="998" y="4156"/>
                  </a:cubicBezTo>
                  <a:lnTo>
                    <a:pt x="998" y="3070"/>
                  </a:lnTo>
                  <a:cubicBezTo>
                    <a:pt x="998" y="3010"/>
                    <a:pt x="1045" y="2961"/>
                    <a:pt x="1105" y="2961"/>
                  </a:cubicBezTo>
                  <a:close/>
                  <a:moveTo>
                    <a:pt x="499" y="0"/>
                  </a:moveTo>
                  <a:cubicBezTo>
                    <a:pt x="225" y="0"/>
                    <a:pt x="1" y="224"/>
                    <a:pt x="1" y="498"/>
                  </a:cubicBezTo>
                  <a:lnTo>
                    <a:pt x="1" y="4764"/>
                  </a:lnTo>
                  <a:cubicBezTo>
                    <a:pt x="1" y="4897"/>
                    <a:pt x="55" y="5024"/>
                    <a:pt x="149" y="5118"/>
                  </a:cubicBezTo>
                  <a:cubicBezTo>
                    <a:pt x="241" y="5211"/>
                    <a:pt x="368" y="5263"/>
                    <a:pt x="499" y="5263"/>
                  </a:cubicBezTo>
                  <a:cubicBezTo>
                    <a:pt x="499" y="5263"/>
                    <a:pt x="1645" y="5258"/>
                    <a:pt x="1955" y="5258"/>
                  </a:cubicBezTo>
                  <a:cubicBezTo>
                    <a:pt x="2863" y="5258"/>
                    <a:pt x="3601" y="4519"/>
                    <a:pt x="3601" y="3612"/>
                  </a:cubicBezTo>
                  <a:cubicBezTo>
                    <a:pt x="3601" y="3083"/>
                    <a:pt x="3350" y="2612"/>
                    <a:pt x="2962" y="2310"/>
                  </a:cubicBezTo>
                  <a:cubicBezTo>
                    <a:pt x="3124" y="2073"/>
                    <a:pt x="3218" y="1787"/>
                    <a:pt x="3218" y="1480"/>
                  </a:cubicBezTo>
                  <a:cubicBezTo>
                    <a:pt x="3218" y="664"/>
                    <a:pt x="2554" y="0"/>
                    <a:pt x="1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3604750" y="2057725"/>
              <a:ext cx="102650" cy="131575"/>
            </a:xfrm>
            <a:custGeom>
              <a:avLst/>
              <a:gdLst/>
              <a:ahLst/>
              <a:cxnLst/>
              <a:rect l="l" t="t" r="r" b="b"/>
              <a:pathLst>
                <a:path w="4106" h="5263" extrusionOk="0">
                  <a:moveTo>
                    <a:pt x="2663" y="1"/>
                  </a:moveTo>
                  <a:cubicBezTo>
                    <a:pt x="2643" y="1"/>
                    <a:pt x="2623" y="1"/>
                    <a:pt x="2602" y="2"/>
                  </a:cubicBezTo>
                  <a:cubicBezTo>
                    <a:pt x="1158" y="34"/>
                    <a:pt x="0" y="1247"/>
                    <a:pt x="33" y="2691"/>
                  </a:cubicBezTo>
                  <a:cubicBezTo>
                    <a:pt x="65" y="4115"/>
                    <a:pt x="1232" y="5263"/>
                    <a:pt x="2663" y="5263"/>
                  </a:cubicBezTo>
                  <a:cubicBezTo>
                    <a:pt x="3076" y="5263"/>
                    <a:pt x="3466" y="5165"/>
                    <a:pt x="3807" y="4970"/>
                  </a:cubicBezTo>
                  <a:lnTo>
                    <a:pt x="3260" y="4134"/>
                  </a:lnTo>
                  <a:cubicBezTo>
                    <a:pt x="3080" y="4225"/>
                    <a:pt x="2878" y="4268"/>
                    <a:pt x="2663" y="4268"/>
                  </a:cubicBezTo>
                  <a:cubicBezTo>
                    <a:pt x="1770" y="4268"/>
                    <a:pt x="1039" y="3545"/>
                    <a:pt x="1028" y="2654"/>
                  </a:cubicBezTo>
                  <a:cubicBezTo>
                    <a:pt x="1017" y="1774"/>
                    <a:pt x="1718" y="1032"/>
                    <a:pt x="2598" y="998"/>
                  </a:cubicBezTo>
                  <a:cubicBezTo>
                    <a:pt x="2620" y="997"/>
                    <a:pt x="2642" y="997"/>
                    <a:pt x="2664" y="997"/>
                  </a:cubicBezTo>
                  <a:cubicBezTo>
                    <a:pt x="2967" y="997"/>
                    <a:pt x="3261" y="1079"/>
                    <a:pt x="3516" y="1235"/>
                  </a:cubicBezTo>
                  <a:cubicBezTo>
                    <a:pt x="3529" y="1243"/>
                    <a:pt x="3543" y="1246"/>
                    <a:pt x="3556" y="1246"/>
                  </a:cubicBezTo>
                  <a:cubicBezTo>
                    <a:pt x="3581" y="1246"/>
                    <a:pt x="3604" y="1235"/>
                    <a:pt x="3619" y="1213"/>
                  </a:cubicBezTo>
                  <a:lnTo>
                    <a:pt x="4068" y="549"/>
                  </a:lnTo>
                  <a:cubicBezTo>
                    <a:pt x="4106" y="493"/>
                    <a:pt x="4089" y="419"/>
                    <a:pt x="4033" y="385"/>
                  </a:cubicBezTo>
                  <a:cubicBezTo>
                    <a:pt x="3621" y="132"/>
                    <a:pt x="3150" y="1"/>
                    <a:pt x="2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3372050" y="2057825"/>
              <a:ext cx="107075" cy="131475"/>
            </a:xfrm>
            <a:custGeom>
              <a:avLst/>
              <a:gdLst/>
              <a:ahLst/>
              <a:cxnLst/>
              <a:rect l="l" t="t" r="r" b="b"/>
              <a:pathLst>
                <a:path w="4283" h="5259" extrusionOk="0">
                  <a:moveTo>
                    <a:pt x="2138" y="1987"/>
                  </a:moveTo>
                  <a:cubicBezTo>
                    <a:pt x="2159" y="1987"/>
                    <a:pt x="2181" y="1999"/>
                    <a:pt x="2189" y="2023"/>
                  </a:cubicBezTo>
                  <a:lnTo>
                    <a:pt x="2561" y="3148"/>
                  </a:lnTo>
                  <a:cubicBezTo>
                    <a:pt x="2572" y="3184"/>
                    <a:pt x="2546" y="3220"/>
                    <a:pt x="2509" y="3220"/>
                  </a:cubicBezTo>
                  <a:lnTo>
                    <a:pt x="1762" y="3220"/>
                  </a:lnTo>
                  <a:cubicBezTo>
                    <a:pt x="1726" y="3220"/>
                    <a:pt x="1700" y="3184"/>
                    <a:pt x="1712" y="3148"/>
                  </a:cubicBezTo>
                  <a:lnTo>
                    <a:pt x="2087" y="2023"/>
                  </a:lnTo>
                  <a:cubicBezTo>
                    <a:pt x="2095" y="1999"/>
                    <a:pt x="2116" y="1987"/>
                    <a:pt x="2138" y="1987"/>
                  </a:cubicBezTo>
                  <a:close/>
                  <a:moveTo>
                    <a:pt x="2138" y="1"/>
                  </a:moveTo>
                  <a:cubicBezTo>
                    <a:pt x="1947" y="1"/>
                    <a:pt x="1763" y="92"/>
                    <a:pt x="1655" y="251"/>
                  </a:cubicBezTo>
                  <a:cubicBezTo>
                    <a:pt x="1622" y="298"/>
                    <a:pt x="1596" y="348"/>
                    <a:pt x="1578" y="402"/>
                  </a:cubicBezTo>
                  <a:lnTo>
                    <a:pt x="30" y="5080"/>
                  </a:lnTo>
                  <a:cubicBezTo>
                    <a:pt x="1" y="5168"/>
                    <a:pt x="66" y="5259"/>
                    <a:pt x="158" y="5259"/>
                  </a:cubicBezTo>
                  <a:lnTo>
                    <a:pt x="915" y="5259"/>
                  </a:lnTo>
                  <a:cubicBezTo>
                    <a:pt x="970" y="5259"/>
                    <a:pt x="1020" y="5223"/>
                    <a:pt x="1038" y="5169"/>
                  </a:cubicBezTo>
                  <a:lnTo>
                    <a:pt x="1356" y="4215"/>
                  </a:lnTo>
                  <a:lnTo>
                    <a:pt x="2913" y="4215"/>
                  </a:lnTo>
                  <a:lnTo>
                    <a:pt x="3229" y="5169"/>
                  </a:lnTo>
                  <a:cubicBezTo>
                    <a:pt x="3246" y="5223"/>
                    <a:pt x="3296" y="5259"/>
                    <a:pt x="3351" y="5259"/>
                  </a:cubicBezTo>
                  <a:lnTo>
                    <a:pt x="4125" y="5259"/>
                  </a:lnTo>
                  <a:cubicBezTo>
                    <a:pt x="4218" y="5259"/>
                    <a:pt x="4283" y="5168"/>
                    <a:pt x="4254" y="5080"/>
                  </a:cubicBezTo>
                  <a:cubicBezTo>
                    <a:pt x="4254" y="5080"/>
                    <a:pt x="2694" y="381"/>
                    <a:pt x="2689" y="369"/>
                  </a:cubicBezTo>
                  <a:cubicBezTo>
                    <a:pt x="2598" y="145"/>
                    <a:pt x="2382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3472775" y="2153975"/>
              <a:ext cx="236000" cy="132000"/>
            </a:xfrm>
            <a:custGeom>
              <a:avLst/>
              <a:gdLst/>
              <a:ahLst/>
              <a:cxnLst/>
              <a:rect l="l" t="t" r="r" b="b"/>
              <a:pathLst>
                <a:path w="9440" h="5280" extrusionOk="0">
                  <a:moveTo>
                    <a:pt x="1202" y="0"/>
                  </a:moveTo>
                  <a:cubicBezTo>
                    <a:pt x="539" y="0"/>
                    <a:pt x="1" y="538"/>
                    <a:pt x="1" y="1200"/>
                  </a:cubicBezTo>
                  <a:lnTo>
                    <a:pt x="1" y="4078"/>
                  </a:lnTo>
                  <a:cubicBezTo>
                    <a:pt x="1" y="4740"/>
                    <a:pt x="539" y="5279"/>
                    <a:pt x="1202" y="5279"/>
                  </a:cubicBezTo>
                  <a:lnTo>
                    <a:pt x="8239" y="5279"/>
                  </a:lnTo>
                  <a:cubicBezTo>
                    <a:pt x="8901" y="5279"/>
                    <a:pt x="9440" y="4740"/>
                    <a:pt x="9440" y="4078"/>
                  </a:cubicBezTo>
                  <a:lnTo>
                    <a:pt x="9440" y="1200"/>
                  </a:lnTo>
                  <a:cubicBezTo>
                    <a:pt x="9440" y="538"/>
                    <a:pt x="8901" y="0"/>
                    <a:pt x="8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3493300" y="2174500"/>
              <a:ext cx="194950" cy="90925"/>
            </a:xfrm>
            <a:custGeom>
              <a:avLst/>
              <a:gdLst/>
              <a:ahLst/>
              <a:cxnLst/>
              <a:rect l="l" t="t" r="r" b="b"/>
              <a:pathLst>
                <a:path w="7798" h="3637" extrusionOk="0">
                  <a:moveTo>
                    <a:pt x="381" y="1"/>
                  </a:moveTo>
                  <a:cubicBezTo>
                    <a:pt x="171" y="1"/>
                    <a:pt x="1" y="170"/>
                    <a:pt x="1" y="379"/>
                  </a:cubicBezTo>
                  <a:lnTo>
                    <a:pt x="1" y="3257"/>
                  </a:lnTo>
                  <a:cubicBezTo>
                    <a:pt x="1" y="3466"/>
                    <a:pt x="171" y="3637"/>
                    <a:pt x="381" y="3637"/>
                  </a:cubicBezTo>
                  <a:lnTo>
                    <a:pt x="7418" y="3637"/>
                  </a:lnTo>
                  <a:cubicBezTo>
                    <a:pt x="7627" y="3637"/>
                    <a:pt x="7797" y="3466"/>
                    <a:pt x="7797" y="3257"/>
                  </a:cubicBezTo>
                  <a:lnTo>
                    <a:pt x="7797" y="379"/>
                  </a:lnTo>
                  <a:cubicBezTo>
                    <a:pt x="7797" y="170"/>
                    <a:pt x="7627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3515300" y="2077550"/>
              <a:ext cx="41150" cy="34400"/>
            </a:xfrm>
            <a:custGeom>
              <a:avLst/>
              <a:gdLst/>
              <a:ahLst/>
              <a:cxnLst/>
              <a:rect l="l" t="t" r="r" b="b"/>
              <a:pathLst>
                <a:path w="1646" h="1376" extrusionOk="0">
                  <a:moveTo>
                    <a:pt x="932" y="407"/>
                  </a:moveTo>
                  <a:cubicBezTo>
                    <a:pt x="1088" y="407"/>
                    <a:pt x="1220" y="527"/>
                    <a:pt x="1225" y="676"/>
                  </a:cubicBezTo>
                  <a:cubicBezTo>
                    <a:pt x="1231" y="837"/>
                    <a:pt x="1101" y="968"/>
                    <a:pt x="944" y="968"/>
                  </a:cubicBezTo>
                  <a:lnTo>
                    <a:pt x="407" y="968"/>
                  </a:lnTo>
                  <a:lnTo>
                    <a:pt x="407" y="407"/>
                  </a:lnTo>
                  <a:close/>
                  <a:moveTo>
                    <a:pt x="311" y="1"/>
                  </a:moveTo>
                  <a:cubicBezTo>
                    <a:pt x="140" y="1"/>
                    <a:pt x="1" y="140"/>
                    <a:pt x="1" y="311"/>
                  </a:cubicBezTo>
                  <a:lnTo>
                    <a:pt x="1" y="1064"/>
                  </a:lnTo>
                  <a:cubicBezTo>
                    <a:pt x="1" y="1236"/>
                    <a:pt x="140" y="1376"/>
                    <a:pt x="312" y="1376"/>
                  </a:cubicBezTo>
                  <a:cubicBezTo>
                    <a:pt x="312" y="1376"/>
                    <a:pt x="853" y="1374"/>
                    <a:pt x="944" y="1374"/>
                  </a:cubicBezTo>
                  <a:cubicBezTo>
                    <a:pt x="1333" y="1374"/>
                    <a:pt x="1645" y="1051"/>
                    <a:pt x="1630" y="660"/>
                  </a:cubicBezTo>
                  <a:cubicBezTo>
                    <a:pt x="1617" y="290"/>
                    <a:pt x="1311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3409350" y="2102400"/>
              <a:ext cx="32200" cy="41000"/>
            </a:xfrm>
            <a:custGeom>
              <a:avLst/>
              <a:gdLst/>
              <a:ahLst/>
              <a:cxnLst/>
              <a:rect l="l" t="t" r="r" b="b"/>
              <a:pathLst>
                <a:path w="1288" h="1640" extrusionOk="0">
                  <a:moveTo>
                    <a:pt x="645" y="731"/>
                  </a:moveTo>
                  <a:lnTo>
                    <a:pt x="812" y="1234"/>
                  </a:lnTo>
                  <a:lnTo>
                    <a:pt x="478" y="1234"/>
                  </a:lnTo>
                  <a:lnTo>
                    <a:pt x="645" y="731"/>
                  </a:lnTo>
                  <a:close/>
                  <a:moveTo>
                    <a:pt x="645" y="0"/>
                  </a:moveTo>
                  <a:cubicBezTo>
                    <a:pt x="534" y="0"/>
                    <a:pt x="437" y="72"/>
                    <a:pt x="401" y="177"/>
                  </a:cubicBezTo>
                  <a:lnTo>
                    <a:pt x="26" y="1300"/>
                  </a:lnTo>
                  <a:cubicBezTo>
                    <a:pt x="0" y="1380"/>
                    <a:pt x="13" y="1466"/>
                    <a:pt x="62" y="1533"/>
                  </a:cubicBezTo>
                  <a:cubicBezTo>
                    <a:pt x="111" y="1599"/>
                    <a:pt x="189" y="1640"/>
                    <a:pt x="270" y="1640"/>
                  </a:cubicBezTo>
                  <a:lnTo>
                    <a:pt x="1017" y="1640"/>
                  </a:lnTo>
                  <a:cubicBezTo>
                    <a:pt x="1099" y="1640"/>
                    <a:pt x="1177" y="1599"/>
                    <a:pt x="1226" y="1533"/>
                  </a:cubicBezTo>
                  <a:cubicBezTo>
                    <a:pt x="1273" y="1466"/>
                    <a:pt x="1288" y="1380"/>
                    <a:pt x="1262" y="1302"/>
                  </a:cubicBezTo>
                  <a:lnTo>
                    <a:pt x="890" y="177"/>
                  </a:lnTo>
                  <a:cubicBezTo>
                    <a:pt x="854" y="72"/>
                    <a:pt x="757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3523050" y="2189850"/>
              <a:ext cx="38025" cy="60200"/>
            </a:xfrm>
            <a:custGeom>
              <a:avLst/>
              <a:gdLst/>
              <a:ahLst/>
              <a:cxnLst/>
              <a:rect l="l" t="t" r="r" b="b"/>
              <a:pathLst>
                <a:path w="1521" h="2408" extrusionOk="0">
                  <a:moveTo>
                    <a:pt x="760" y="406"/>
                  </a:moveTo>
                  <a:cubicBezTo>
                    <a:pt x="955" y="406"/>
                    <a:pt x="1114" y="565"/>
                    <a:pt x="1114" y="760"/>
                  </a:cubicBezTo>
                  <a:lnTo>
                    <a:pt x="1114" y="1650"/>
                  </a:lnTo>
                  <a:cubicBezTo>
                    <a:pt x="1114" y="1844"/>
                    <a:pt x="955" y="2002"/>
                    <a:pt x="760" y="2002"/>
                  </a:cubicBezTo>
                  <a:cubicBezTo>
                    <a:pt x="566" y="2002"/>
                    <a:pt x="407" y="1844"/>
                    <a:pt x="407" y="1650"/>
                  </a:cubicBezTo>
                  <a:lnTo>
                    <a:pt x="407" y="760"/>
                  </a:lnTo>
                  <a:cubicBezTo>
                    <a:pt x="407" y="565"/>
                    <a:pt x="566" y="406"/>
                    <a:pt x="760" y="406"/>
                  </a:cubicBezTo>
                  <a:close/>
                  <a:moveTo>
                    <a:pt x="760" y="0"/>
                  </a:moveTo>
                  <a:cubicBezTo>
                    <a:pt x="342" y="0"/>
                    <a:pt x="1" y="341"/>
                    <a:pt x="1" y="760"/>
                  </a:cubicBezTo>
                  <a:lnTo>
                    <a:pt x="1" y="1650"/>
                  </a:lnTo>
                  <a:cubicBezTo>
                    <a:pt x="1" y="2068"/>
                    <a:pt x="342" y="2408"/>
                    <a:pt x="760" y="2408"/>
                  </a:cubicBezTo>
                  <a:cubicBezTo>
                    <a:pt x="1179" y="2408"/>
                    <a:pt x="1520" y="2068"/>
                    <a:pt x="1520" y="1650"/>
                  </a:cubicBezTo>
                  <a:lnTo>
                    <a:pt x="1520" y="760"/>
                  </a:lnTo>
                  <a:cubicBezTo>
                    <a:pt x="1520" y="341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3362527" y="2052650"/>
              <a:ext cx="346700" cy="238400"/>
            </a:xfrm>
            <a:custGeom>
              <a:avLst/>
              <a:gdLst/>
              <a:ahLst/>
              <a:cxnLst/>
              <a:rect l="l" t="t" r="r" b="b"/>
              <a:pathLst>
                <a:path w="13868" h="9536" extrusionOk="0">
                  <a:moveTo>
                    <a:pt x="7073" y="3367"/>
                  </a:moveTo>
                  <a:cubicBezTo>
                    <a:pt x="7196" y="3367"/>
                    <a:pt x="7318" y="3419"/>
                    <a:pt x="7406" y="3508"/>
                  </a:cubicBezTo>
                  <a:cubicBezTo>
                    <a:pt x="7492" y="3594"/>
                    <a:pt x="7537" y="3706"/>
                    <a:pt x="7534" y="3821"/>
                  </a:cubicBezTo>
                  <a:cubicBezTo>
                    <a:pt x="7534" y="3831"/>
                    <a:pt x="7534" y="3841"/>
                    <a:pt x="7532" y="3850"/>
                  </a:cubicBezTo>
                  <a:lnTo>
                    <a:pt x="6333" y="3850"/>
                  </a:lnTo>
                  <a:lnTo>
                    <a:pt x="6333" y="3367"/>
                  </a:lnTo>
                  <a:close/>
                  <a:moveTo>
                    <a:pt x="12173" y="407"/>
                  </a:moveTo>
                  <a:cubicBezTo>
                    <a:pt x="12589" y="407"/>
                    <a:pt x="12993" y="513"/>
                    <a:pt x="13353" y="714"/>
                  </a:cubicBezTo>
                  <a:lnTo>
                    <a:pt x="13020" y="1206"/>
                  </a:lnTo>
                  <a:cubicBezTo>
                    <a:pt x="12758" y="1068"/>
                    <a:pt x="12467" y="997"/>
                    <a:pt x="12168" y="997"/>
                  </a:cubicBezTo>
                  <a:cubicBezTo>
                    <a:pt x="12144" y="997"/>
                    <a:pt x="12119" y="997"/>
                    <a:pt x="12093" y="998"/>
                  </a:cubicBezTo>
                  <a:cubicBezTo>
                    <a:pt x="11108" y="1037"/>
                    <a:pt x="10316" y="1872"/>
                    <a:pt x="10329" y="2859"/>
                  </a:cubicBezTo>
                  <a:cubicBezTo>
                    <a:pt x="10334" y="3214"/>
                    <a:pt x="10443" y="3558"/>
                    <a:pt x="10636" y="3850"/>
                  </a:cubicBezTo>
                  <a:lnTo>
                    <a:pt x="9962" y="3850"/>
                  </a:lnTo>
                  <a:cubicBezTo>
                    <a:pt x="9823" y="3549"/>
                    <a:pt x="9748" y="3226"/>
                    <a:pt x="9740" y="2889"/>
                  </a:cubicBezTo>
                  <a:cubicBezTo>
                    <a:pt x="9725" y="2245"/>
                    <a:pt x="9965" y="1631"/>
                    <a:pt x="10415" y="1161"/>
                  </a:cubicBezTo>
                  <a:cubicBezTo>
                    <a:pt x="10865" y="690"/>
                    <a:pt x="11467" y="422"/>
                    <a:pt x="12110" y="408"/>
                  </a:cubicBezTo>
                  <a:cubicBezTo>
                    <a:pt x="12131" y="407"/>
                    <a:pt x="12152" y="407"/>
                    <a:pt x="12173" y="407"/>
                  </a:cubicBezTo>
                  <a:close/>
                  <a:moveTo>
                    <a:pt x="6870" y="406"/>
                  </a:moveTo>
                  <a:cubicBezTo>
                    <a:pt x="7574" y="406"/>
                    <a:pt x="8147" y="979"/>
                    <a:pt x="8147" y="1683"/>
                  </a:cubicBezTo>
                  <a:cubicBezTo>
                    <a:pt x="8147" y="1940"/>
                    <a:pt x="8071" y="2187"/>
                    <a:pt x="7927" y="2399"/>
                  </a:cubicBezTo>
                  <a:cubicBezTo>
                    <a:pt x="7867" y="2489"/>
                    <a:pt x="7884" y="2609"/>
                    <a:pt x="7970" y="2674"/>
                  </a:cubicBezTo>
                  <a:cubicBezTo>
                    <a:pt x="8326" y="2950"/>
                    <a:pt x="8530" y="3365"/>
                    <a:pt x="8530" y="3815"/>
                  </a:cubicBezTo>
                  <a:cubicBezTo>
                    <a:pt x="8530" y="3826"/>
                    <a:pt x="8530" y="3837"/>
                    <a:pt x="8530" y="3850"/>
                  </a:cubicBezTo>
                  <a:lnTo>
                    <a:pt x="7940" y="3850"/>
                  </a:lnTo>
                  <a:cubicBezTo>
                    <a:pt x="7940" y="3842"/>
                    <a:pt x="7940" y="3836"/>
                    <a:pt x="7940" y="3829"/>
                  </a:cubicBezTo>
                  <a:cubicBezTo>
                    <a:pt x="7944" y="3602"/>
                    <a:pt x="7857" y="3388"/>
                    <a:pt x="7696" y="3224"/>
                  </a:cubicBezTo>
                  <a:cubicBezTo>
                    <a:pt x="7532" y="3057"/>
                    <a:pt x="7305" y="2961"/>
                    <a:pt x="7071" y="2961"/>
                  </a:cubicBezTo>
                  <a:lnTo>
                    <a:pt x="6235" y="2961"/>
                  </a:lnTo>
                  <a:cubicBezTo>
                    <a:pt x="6065" y="2963"/>
                    <a:pt x="5927" y="3102"/>
                    <a:pt x="5927" y="3273"/>
                  </a:cubicBezTo>
                  <a:lnTo>
                    <a:pt x="5927" y="3850"/>
                  </a:lnTo>
                  <a:cubicBezTo>
                    <a:pt x="5927" y="3850"/>
                    <a:pt x="5367" y="3850"/>
                    <a:pt x="5336" y="3854"/>
                  </a:cubicBezTo>
                  <a:lnTo>
                    <a:pt x="5336" y="701"/>
                  </a:lnTo>
                  <a:cubicBezTo>
                    <a:pt x="5336" y="539"/>
                    <a:pt x="5469" y="406"/>
                    <a:pt x="5631" y="406"/>
                  </a:cubicBezTo>
                  <a:close/>
                  <a:moveTo>
                    <a:pt x="5631" y="0"/>
                  </a:moveTo>
                  <a:cubicBezTo>
                    <a:pt x="5245" y="0"/>
                    <a:pt x="4930" y="315"/>
                    <a:pt x="4930" y="701"/>
                  </a:cubicBezTo>
                  <a:lnTo>
                    <a:pt x="4930" y="3941"/>
                  </a:lnTo>
                  <a:cubicBezTo>
                    <a:pt x="4704" y="4026"/>
                    <a:pt x="4506" y="4169"/>
                    <a:pt x="4352" y="4350"/>
                  </a:cubicBezTo>
                  <a:cubicBezTo>
                    <a:pt x="4352" y="4350"/>
                    <a:pt x="3078" y="510"/>
                    <a:pt x="3073" y="498"/>
                  </a:cubicBezTo>
                  <a:cubicBezTo>
                    <a:pt x="2950" y="198"/>
                    <a:pt x="2661" y="5"/>
                    <a:pt x="2334" y="5"/>
                  </a:cubicBezTo>
                  <a:cubicBezTo>
                    <a:pt x="2071" y="5"/>
                    <a:pt x="1828" y="132"/>
                    <a:pt x="1684" y="344"/>
                  </a:cubicBezTo>
                  <a:cubicBezTo>
                    <a:pt x="1638" y="409"/>
                    <a:pt x="1604" y="477"/>
                    <a:pt x="1581" y="544"/>
                  </a:cubicBezTo>
                  <a:lnTo>
                    <a:pt x="1367" y="1190"/>
                  </a:lnTo>
                  <a:cubicBezTo>
                    <a:pt x="1333" y="1297"/>
                    <a:pt x="1390" y="1411"/>
                    <a:pt x="1497" y="1446"/>
                  </a:cubicBezTo>
                  <a:cubicBezTo>
                    <a:pt x="1518" y="1454"/>
                    <a:pt x="1539" y="1457"/>
                    <a:pt x="1561" y="1457"/>
                  </a:cubicBezTo>
                  <a:cubicBezTo>
                    <a:pt x="1645" y="1457"/>
                    <a:pt x="1725" y="1403"/>
                    <a:pt x="1753" y="1318"/>
                  </a:cubicBezTo>
                  <a:lnTo>
                    <a:pt x="1966" y="672"/>
                  </a:lnTo>
                  <a:cubicBezTo>
                    <a:pt x="1977" y="641"/>
                    <a:pt x="1994" y="609"/>
                    <a:pt x="2018" y="573"/>
                  </a:cubicBezTo>
                  <a:cubicBezTo>
                    <a:pt x="2088" y="471"/>
                    <a:pt x="2206" y="411"/>
                    <a:pt x="2336" y="411"/>
                  </a:cubicBezTo>
                  <a:cubicBezTo>
                    <a:pt x="2494" y="411"/>
                    <a:pt x="2635" y="503"/>
                    <a:pt x="2695" y="648"/>
                  </a:cubicBezTo>
                  <a:cubicBezTo>
                    <a:pt x="2737" y="773"/>
                    <a:pt x="4086" y="4837"/>
                    <a:pt x="4086" y="4837"/>
                  </a:cubicBezTo>
                  <a:cubicBezTo>
                    <a:pt x="4045" y="4969"/>
                    <a:pt x="4023" y="5108"/>
                    <a:pt x="4023" y="5253"/>
                  </a:cubicBezTo>
                  <a:lnTo>
                    <a:pt x="4023" y="5263"/>
                  </a:lnTo>
                  <a:lnTo>
                    <a:pt x="3601" y="5263"/>
                  </a:lnTo>
                  <a:lnTo>
                    <a:pt x="3302" y="4359"/>
                  </a:lnTo>
                  <a:cubicBezTo>
                    <a:pt x="3274" y="4276"/>
                    <a:pt x="3196" y="4219"/>
                    <a:pt x="3109" y="4219"/>
                  </a:cubicBezTo>
                  <a:lnTo>
                    <a:pt x="1552" y="4219"/>
                  </a:lnTo>
                  <a:cubicBezTo>
                    <a:pt x="1464" y="4219"/>
                    <a:pt x="1386" y="4276"/>
                    <a:pt x="1359" y="4359"/>
                  </a:cubicBezTo>
                  <a:lnTo>
                    <a:pt x="1057" y="5263"/>
                  </a:lnTo>
                  <a:lnTo>
                    <a:pt x="448" y="5263"/>
                  </a:lnTo>
                  <a:lnTo>
                    <a:pt x="1456" y="2216"/>
                  </a:lnTo>
                  <a:cubicBezTo>
                    <a:pt x="1490" y="2110"/>
                    <a:pt x="1434" y="1995"/>
                    <a:pt x="1326" y="1959"/>
                  </a:cubicBezTo>
                  <a:cubicBezTo>
                    <a:pt x="1306" y="1953"/>
                    <a:pt x="1285" y="1949"/>
                    <a:pt x="1264" y="1949"/>
                  </a:cubicBezTo>
                  <a:cubicBezTo>
                    <a:pt x="1179" y="1949"/>
                    <a:pt x="1099" y="2003"/>
                    <a:pt x="1070" y="2089"/>
                  </a:cubicBezTo>
                  <a:lnTo>
                    <a:pt x="33" y="5224"/>
                  </a:lnTo>
                  <a:cubicBezTo>
                    <a:pt x="0" y="5328"/>
                    <a:pt x="16" y="5441"/>
                    <a:pt x="80" y="5529"/>
                  </a:cubicBezTo>
                  <a:cubicBezTo>
                    <a:pt x="143" y="5617"/>
                    <a:pt x="247" y="5668"/>
                    <a:pt x="354" y="5668"/>
                  </a:cubicBezTo>
                  <a:lnTo>
                    <a:pt x="1111" y="5668"/>
                  </a:lnTo>
                  <a:cubicBezTo>
                    <a:pt x="1253" y="5668"/>
                    <a:pt x="1380" y="5578"/>
                    <a:pt x="1425" y="5441"/>
                  </a:cubicBezTo>
                  <a:lnTo>
                    <a:pt x="1698" y="4625"/>
                  </a:lnTo>
                  <a:lnTo>
                    <a:pt x="2963" y="4625"/>
                  </a:lnTo>
                  <a:lnTo>
                    <a:pt x="3232" y="5440"/>
                  </a:lnTo>
                  <a:cubicBezTo>
                    <a:pt x="3278" y="5576"/>
                    <a:pt x="3404" y="5668"/>
                    <a:pt x="3547" y="5668"/>
                  </a:cubicBezTo>
                  <a:lnTo>
                    <a:pt x="4023" y="5668"/>
                  </a:lnTo>
                  <a:lnTo>
                    <a:pt x="4023" y="8131"/>
                  </a:lnTo>
                  <a:cubicBezTo>
                    <a:pt x="4023" y="8905"/>
                    <a:pt x="4652" y="9535"/>
                    <a:pt x="5427" y="9535"/>
                  </a:cubicBezTo>
                  <a:lnTo>
                    <a:pt x="10422" y="9535"/>
                  </a:lnTo>
                  <a:cubicBezTo>
                    <a:pt x="10534" y="9535"/>
                    <a:pt x="10624" y="9444"/>
                    <a:pt x="10624" y="9332"/>
                  </a:cubicBezTo>
                  <a:cubicBezTo>
                    <a:pt x="10624" y="9220"/>
                    <a:pt x="10534" y="9129"/>
                    <a:pt x="10422" y="9129"/>
                  </a:cubicBezTo>
                  <a:lnTo>
                    <a:pt x="5427" y="9129"/>
                  </a:lnTo>
                  <a:cubicBezTo>
                    <a:pt x="4876" y="9129"/>
                    <a:pt x="4428" y="8681"/>
                    <a:pt x="4428" y="8131"/>
                  </a:cubicBezTo>
                  <a:lnTo>
                    <a:pt x="4428" y="5253"/>
                  </a:lnTo>
                  <a:cubicBezTo>
                    <a:pt x="4428" y="5133"/>
                    <a:pt x="4450" y="5018"/>
                    <a:pt x="4490" y="4910"/>
                  </a:cubicBezTo>
                  <a:cubicBezTo>
                    <a:pt x="4630" y="4529"/>
                    <a:pt x="4997" y="4256"/>
                    <a:pt x="5427" y="4256"/>
                  </a:cubicBezTo>
                  <a:lnTo>
                    <a:pt x="12464" y="4256"/>
                  </a:lnTo>
                  <a:cubicBezTo>
                    <a:pt x="13014" y="4256"/>
                    <a:pt x="13462" y="4703"/>
                    <a:pt x="13462" y="5253"/>
                  </a:cubicBezTo>
                  <a:lnTo>
                    <a:pt x="13462" y="8131"/>
                  </a:lnTo>
                  <a:cubicBezTo>
                    <a:pt x="13462" y="8681"/>
                    <a:pt x="13014" y="9129"/>
                    <a:pt x="12464" y="9129"/>
                  </a:cubicBezTo>
                  <a:lnTo>
                    <a:pt x="11368" y="9129"/>
                  </a:lnTo>
                  <a:cubicBezTo>
                    <a:pt x="11256" y="9129"/>
                    <a:pt x="11165" y="9220"/>
                    <a:pt x="11165" y="9332"/>
                  </a:cubicBezTo>
                  <a:cubicBezTo>
                    <a:pt x="11165" y="9444"/>
                    <a:pt x="11256" y="9535"/>
                    <a:pt x="11368" y="9535"/>
                  </a:cubicBezTo>
                  <a:lnTo>
                    <a:pt x="12464" y="9535"/>
                  </a:lnTo>
                  <a:cubicBezTo>
                    <a:pt x="13238" y="9535"/>
                    <a:pt x="13868" y="8905"/>
                    <a:pt x="13868" y="8131"/>
                  </a:cubicBezTo>
                  <a:lnTo>
                    <a:pt x="13868" y="5253"/>
                  </a:lnTo>
                  <a:cubicBezTo>
                    <a:pt x="13868" y="4480"/>
                    <a:pt x="13238" y="3850"/>
                    <a:pt x="12464" y="3850"/>
                  </a:cubicBezTo>
                  <a:lnTo>
                    <a:pt x="11158" y="3850"/>
                  </a:lnTo>
                  <a:cubicBezTo>
                    <a:pt x="10892" y="3586"/>
                    <a:pt x="10740" y="3227"/>
                    <a:pt x="10735" y="2854"/>
                  </a:cubicBezTo>
                  <a:cubicBezTo>
                    <a:pt x="10725" y="2084"/>
                    <a:pt x="11342" y="1433"/>
                    <a:pt x="12110" y="1403"/>
                  </a:cubicBezTo>
                  <a:cubicBezTo>
                    <a:pt x="12127" y="1402"/>
                    <a:pt x="12144" y="1402"/>
                    <a:pt x="12161" y="1402"/>
                  </a:cubicBezTo>
                  <a:cubicBezTo>
                    <a:pt x="12429" y="1402"/>
                    <a:pt x="12688" y="1473"/>
                    <a:pt x="12915" y="1612"/>
                  </a:cubicBezTo>
                  <a:cubicBezTo>
                    <a:pt x="12960" y="1640"/>
                    <a:pt x="13010" y="1653"/>
                    <a:pt x="13059" y="1653"/>
                  </a:cubicBezTo>
                  <a:cubicBezTo>
                    <a:pt x="13149" y="1653"/>
                    <a:pt x="13237" y="1609"/>
                    <a:pt x="13291" y="1529"/>
                  </a:cubicBezTo>
                  <a:lnTo>
                    <a:pt x="13741" y="865"/>
                  </a:lnTo>
                  <a:cubicBezTo>
                    <a:pt x="13790" y="794"/>
                    <a:pt x="13806" y="705"/>
                    <a:pt x="13788" y="619"/>
                  </a:cubicBezTo>
                  <a:cubicBezTo>
                    <a:pt x="13770" y="534"/>
                    <a:pt x="13717" y="461"/>
                    <a:pt x="13644" y="416"/>
                  </a:cubicBezTo>
                  <a:cubicBezTo>
                    <a:pt x="13200" y="143"/>
                    <a:pt x="12691" y="1"/>
                    <a:pt x="12170" y="1"/>
                  </a:cubicBezTo>
                  <a:cubicBezTo>
                    <a:pt x="12147" y="1"/>
                    <a:pt x="12124" y="1"/>
                    <a:pt x="12102" y="2"/>
                  </a:cubicBezTo>
                  <a:cubicBezTo>
                    <a:pt x="11348" y="18"/>
                    <a:pt x="10646" y="331"/>
                    <a:pt x="10121" y="880"/>
                  </a:cubicBezTo>
                  <a:cubicBezTo>
                    <a:pt x="9597" y="1429"/>
                    <a:pt x="9318" y="2146"/>
                    <a:pt x="9334" y="2899"/>
                  </a:cubicBezTo>
                  <a:cubicBezTo>
                    <a:pt x="9342" y="3229"/>
                    <a:pt x="9404" y="3547"/>
                    <a:pt x="9521" y="3850"/>
                  </a:cubicBezTo>
                  <a:lnTo>
                    <a:pt x="8935" y="3850"/>
                  </a:lnTo>
                  <a:cubicBezTo>
                    <a:pt x="8936" y="3837"/>
                    <a:pt x="8936" y="3826"/>
                    <a:pt x="8936" y="3815"/>
                  </a:cubicBezTo>
                  <a:cubicBezTo>
                    <a:pt x="8936" y="3300"/>
                    <a:pt x="8727" y="2820"/>
                    <a:pt x="8357" y="2471"/>
                  </a:cubicBezTo>
                  <a:cubicBezTo>
                    <a:pt x="8485" y="2229"/>
                    <a:pt x="8553" y="1959"/>
                    <a:pt x="8553" y="1683"/>
                  </a:cubicBezTo>
                  <a:cubicBezTo>
                    <a:pt x="8553" y="755"/>
                    <a:pt x="7798" y="0"/>
                    <a:pt x="6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3488250" y="2169425"/>
              <a:ext cx="205075" cy="101075"/>
            </a:xfrm>
            <a:custGeom>
              <a:avLst/>
              <a:gdLst/>
              <a:ahLst/>
              <a:cxnLst/>
              <a:rect l="l" t="t" r="r" b="b"/>
              <a:pathLst>
                <a:path w="8203" h="4043" extrusionOk="0">
                  <a:moveTo>
                    <a:pt x="3899" y="407"/>
                  </a:moveTo>
                  <a:lnTo>
                    <a:pt x="3899" y="3637"/>
                  </a:lnTo>
                  <a:lnTo>
                    <a:pt x="583" y="3637"/>
                  </a:lnTo>
                  <a:cubicBezTo>
                    <a:pt x="485" y="3637"/>
                    <a:pt x="406" y="3557"/>
                    <a:pt x="406" y="3460"/>
                  </a:cubicBezTo>
                  <a:lnTo>
                    <a:pt x="406" y="582"/>
                  </a:lnTo>
                  <a:cubicBezTo>
                    <a:pt x="406" y="485"/>
                    <a:pt x="485" y="407"/>
                    <a:pt x="583" y="407"/>
                  </a:cubicBezTo>
                  <a:close/>
                  <a:moveTo>
                    <a:pt x="7620" y="407"/>
                  </a:moveTo>
                  <a:cubicBezTo>
                    <a:pt x="7717" y="407"/>
                    <a:pt x="7797" y="485"/>
                    <a:pt x="7797" y="582"/>
                  </a:cubicBezTo>
                  <a:lnTo>
                    <a:pt x="7797" y="3460"/>
                  </a:lnTo>
                  <a:cubicBezTo>
                    <a:pt x="7797" y="3557"/>
                    <a:pt x="7717" y="3637"/>
                    <a:pt x="7620" y="3637"/>
                  </a:cubicBezTo>
                  <a:lnTo>
                    <a:pt x="6779" y="3637"/>
                  </a:lnTo>
                  <a:cubicBezTo>
                    <a:pt x="6780" y="3614"/>
                    <a:pt x="6782" y="3591"/>
                    <a:pt x="6782" y="3569"/>
                  </a:cubicBezTo>
                  <a:cubicBezTo>
                    <a:pt x="6782" y="3361"/>
                    <a:pt x="6694" y="3173"/>
                    <a:pt x="6555" y="3040"/>
                  </a:cubicBezTo>
                  <a:cubicBezTo>
                    <a:pt x="6694" y="2906"/>
                    <a:pt x="6782" y="2720"/>
                    <a:pt x="6782" y="2512"/>
                  </a:cubicBezTo>
                  <a:cubicBezTo>
                    <a:pt x="6782" y="2109"/>
                    <a:pt x="6454" y="1780"/>
                    <a:pt x="6050" y="1780"/>
                  </a:cubicBezTo>
                  <a:cubicBezTo>
                    <a:pt x="5703" y="1780"/>
                    <a:pt x="5401" y="2028"/>
                    <a:pt x="5332" y="2371"/>
                  </a:cubicBezTo>
                  <a:cubicBezTo>
                    <a:pt x="5311" y="2480"/>
                    <a:pt x="5383" y="2587"/>
                    <a:pt x="5493" y="2608"/>
                  </a:cubicBezTo>
                  <a:cubicBezTo>
                    <a:pt x="5507" y="2611"/>
                    <a:pt x="5521" y="2612"/>
                    <a:pt x="5534" y="2612"/>
                  </a:cubicBezTo>
                  <a:cubicBezTo>
                    <a:pt x="5629" y="2612"/>
                    <a:pt x="5712" y="2545"/>
                    <a:pt x="5732" y="2449"/>
                  </a:cubicBezTo>
                  <a:cubicBezTo>
                    <a:pt x="5761" y="2296"/>
                    <a:pt x="5896" y="2186"/>
                    <a:pt x="6050" y="2186"/>
                  </a:cubicBezTo>
                  <a:cubicBezTo>
                    <a:pt x="6230" y="2186"/>
                    <a:pt x="6376" y="2332"/>
                    <a:pt x="6376" y="2512"/>
                  </a:cubicBezTo>
                  <a:cubicBezTo>
                    <a:pt x="6376" y="2691"/>
                    <a:pt x="6230" y="2837"/>
                    <a:pt x="6050" y="2837"/>
                  </a:cubicBezTo>
                  <a:cubicBezTo>
                    <a:pt x="5938" y="2837"/>
                    <a:pt x="5847" y="2928"/>
                    <a:pt x="5847" y="3040"/>
                  </a:cubicBezTo>
                  <a:cubicBezTo>
                    <a:pt x="5847" y="3152"/>
                    <a:pt x="5938" y="3242"/>
                    <a:pt x="6050" y="3242"/>
                  </a:cubicBezTo>
                  <a:cubicBezTo>
                    <a:pt x="6230" y="3242"/>
                    <a:pt x="6376" y="3389"/>
                    <a:pt x="6376" y="3569"/>
                  </a:cubicBezTo>
                  <a:cubicBezTo>
                    <a:pt x="6376" y="3591"/>
                    <a:pt x="6373" y="3614"/>
                    <a:pt x="6368" y="3637"/>
                  </a:cubicBezTo>
                  <a:lnTo>
                    <a:pt x="5733" y="3637"/>
                  </a:lnTo>
                  <a:cubicBezTo>
                    <a:pt x="5732" y="3629"/>
                    <a:pt x="5730" y="3622"/>
                    <a:pt x="5728" y="3614"/>
                  </a:cubicBezTo>
                  <a:cubicBezTo>
                    <a:pt x="5727" y="3598"/>
                    <a:pt x="5725" y="3583"/>
                    <a:pt x="5725" y="3569"/>
                  </a:cubicBezTo>
                  <a:cubicBezTo>
                    <a:pt x="5725" y="3457"/>
                    <a:pt x="5634" y="3366"/>
                    <a:pt x="5522" y="3366"/>
                  </a:cubicBezTo>
                  <a:cubicBezTo>
                    <a:pt x="5410" y="3366"/>
                    <a:pt x="5319" y="3457"/>
                    <a:pt x="5319" y="3569"/>
                  </a:cubicBezTo>
                  <a:cubicBezTo>
                    <a:pt x="5319" y="3591"/>
                    <a:pt x="5321" y="3614"/>
                    <a:pt x="5323" y="3637"/>
                  </a:cubicBezTo>
                  <a:lnTo>
                    <a:pt x="4305" y="3637"/>
                  </a:lnTo>
                  <a:lnTo>
                    <a:pt x="4305" y="407"/>
                  </a:lnTo>
                  <a:lnTo>
                    <a:pt x="5886" y="407"/>
                  </a:lnTo>
                  <a:cubicBezTo>
                    <a:pt x="5716" y="644"/>
                    <a:pt x="5602" y="793"/>
                    <a:pt x="5532" y="884"/>
                  </a:cubicBezTo>
                  <a:cubicBezTo>
                    <a:pt x="5412" y="1041"/>
                    <a:pt x="5362" y="1108"/>
                    <a:pt x="5397" y="1220"/>
                  </a:cubicBezTo>
                  <a:cubicBezTo>
                    <a:pt x="5417" y="1286"/>
                    <a:pt x="5467" y="1338"/>
                    <a:pt x="5534" y="1359"/>
                  </a:cubicBezTo>
                  <a:cubicBezTo>
                    <a:pt x="5561" y="1369"/>
                    <a:pt x="5589" y="1379"/>
                    <a:pt x="5964" y="1379"/>
                  </a:cubicBezTo>
                  <a:cubicBezTo>
                    <a:pt x="6110" y="1379"/>
                    <a:pt x="6310" y="1377"/>
                    <a:pt x="6581" y="1374"/>
                  </a:cubicBezTo>
                  <a:cubicBezTo>
                    <a:pt x="6693" y="1372"/>
                    <a:pt x="6784" y="1280"/>
                    <a:pt x="6782" y="1168"/>
                  </a:cubicBezTo>
                  <a:cubicBezTo>
                    <a:pt x="6780" y="1058"/>
                    <a:pt x="6689" y="968"/>
                    <a:pt x="6579" y="968"/>
                  </a:cubicBezTo>
                  <a:lnTo>
                    <a:pt x="6576" y="968"/>
                  </a:lnTo>
                  <a:cubicBezTo>
                    <a:pt x="6370" y="970"/>
                    <a:pt x="6151" y="972"/>
                    <a:pt x="5975" y="972"/>
                  </a:cubicBezTo>
                  <a:cubicBezTo>
                    <a:pt x="6071" y="843"/>
                    <a:pt x="6206" y="661"/>
                    <a:pt x="6384" y="407"/>
                  </a:cubicBezTo>
                  <a:close/>
                  <a:moveTo>
                    <a:pt x="583" y="1"/>
                  </a:moveTo>
                  <a:cubicBezTo>
                    <a:pt x="261" y="1"/>
                    <a:pt x="0" y="262"/>
                    <a:pt x="0" y="582"/>
                  </a:cubicBezTo>
                  <a:lnTo>
                    <a:pt x="0" y="3460"/>
                  </a:lnTo>
                  <a:cubicBezTo>
                    <a:pt x="0" y="3781"/>
                    <a:pt x="261" y="4043"/>
                    <a:pt x="583" y="4043"/>
                  </a:cubicBezTo>
                  <a:lnTo>
                    <a:pt x="7620" y="4043"/>
                  </a:lnTo>
                  <a:cubicBezTo>
                    <a:pt x="7941" y="4043"/>
                    <a:pt x="8202" y="3781"/>
                    <a:pt x="8202" y="3460"/>
                  </a:cubicBezTo>
                  <a:lnTo>
                    <a:pt x="8202" y="582"/>
                  </a:lnTo>
                  <a:cubicBezTo>
                    <a:pt x="8202" y="262"/>
                    <a:pt x="7941" y="1"/>
                    <a:pt x="7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42"/>
          <p:cNvGrpSpPr/>
          <p:nvPr/>
        </p:nvGrpSpPr>
        <p:grpSpPr>
          <a:xfrm>
            <a:off x="6772304" y="3005106"/>
            <a:ext cx="692842" cy="538839"/>
            <a:chOff x="6622350" y="2037175"/>
            <a:chExt cx="346300" cy="269325"/>
          </a:xfrm>
        </p:grpSpPr>
        <p:sp>
          <p:nvSpPr>
            <p:cNvPr id="1667" name="Google Shape;1667;p42"/>
            <p:cNvSpPr/>
            <p:nvPr/>
          </p:nvSpPr>
          <p:spPr>
            <a:xfrm>
              <a:off x="6627425" y="2042250"/>
              <a:ext cx="280800" cy="172325"/>
            </a:xfrm>
            <a:custGeom>
              <a:avLst/>
              <a:gdLst/>
              <a:ahLst/>
              <a:cxnLst/>
              <a:rect l="l" t="t" r="r" b="b"/>
              <a:pathLst>
                <a:path w="11232" h="6893" extrusionOk="0">
                  <a:moveTo>
                    <a:pt x="270" y="1"/>
                  </a:moveTo>
                  <a:cubicBezTo>
                    <a:pt x="120" y="1"/>
                    <a:pt x="0" y="122"/>
                    <a:pt x="0" y="272"/>
                  </a:cubicBezTo>
                  <a:lnTo>
                    <a:pt x="0" y="6623"/>
                  </a:lnTo>
                  <a:cubicBezTo>
                    <a:pt x="0" y="6773"/>
                    <a:pt x="120" y="6893"/>
                    <a:pt x="270" y="6893"/>
                  </a:cubicBezTo>
                  <a:lnTo>
                    <a:pt x="10962" y="6893"/>
                  </a:lnTo>
                  <a:cubicBezTo>
                    <a:pt x="11111" y="6893"/>
                    <a:pt x="11231" y="6773"/>
                    <a:pt x="11231" y="6623"/>
                  </a:cubicBezTo>
                  <a:lnTo>
                    <a:pt x="11231" y="272"/>
                  </a:lnTo>
                  <a:cubicBezTo>
                    <a:pt x="11231" y="122"/>
                    <a:pt x="11111" y="1"/>
                    <a:pt x="10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825325" y="2163150"/>
              <a:ext cx="138450" cy="138200"/>
            </a:xfrm>
            <a:custGeom>
              <a:avLst/>
              <a:gdLst/>
              <a:ahLst/>
              <a:cxnLst/>
              <a:rect l="l" t="t" r="r" b="b"/>
              <a:pathLst>
                <a:path w="5538" h="5528" extrusionOk="0">
                  <a:moveTo>
                    <a:pt x="2766" y="0"/>
                  </a:moveTo>
                  <a:cubicBezTo>
                    <a:pt x="2764" y="0"/>
                    <a:pt x="2762" y="0"/>
                    <a:pt x="2760" y="0"/>
                  </a:cubicBezTo>
                  <a:cubicBezTo>
                    <a:pt x="1234" y="5"/>
                    <a:pt x="1" y="1247"/>
                    <a:pt x="6" y="2773"/>
                  </a:cubicBezTo>
                  <a:cubicBezTo>
                    <a:pt x="10" y="4296"/>
                    <a:pt x="1246" y="5527"/>
                    <a:pt x="2767" y="5527"/>
                  </a:cubicBezTo>
                  <a:cubicBezTo>
                    <a:pt x="2770" y="5527"/>
                    <a:pt x="2773" y="5527"/>
                    <a:pt x="2776" y="5527"/>
                  </a:cubicBezTo>
                  <a:cubicBezTo>
                    <a:pt x="4304" y="5523"/>
                    <a:pt x="5538" y="4282"/>
                    <a:pt x="5533" y="2756"/>
                  </a:cubicBezTo>
                  <a:cubicBezTo>
                    <a:pt x="5528" y="1231"/>
                    <a:pt x="4289" y="0"/>
                    <a:pt x="2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857350" y="2202525"/>
              <a:ext cx="74250" cy="59625"/>
            </a:xfrm>
            <a:custGeom>
              <a:avLst/>
              <a:gdLst/>
              <a:ahLst/>
              <a:cxnLst/>
              <a:rect l="l" t="t" r="r" b="b"/>
              <a:pathLst>
                <a:path w="2970" h="2385" extrusionOk="0">
                  <a:moveTo>
                    <a:pt x="2529" y="1"/>
                  </a:moveTo>
                  <a:cubicBezTo>
                    <a:pt x="2419" y="1"/>
                    <a:pt x="2309" y="47"/>
                    <a:pt x="2231" y="136"/>
                  </a:cubicBezTo>
                  <a:lnTo>
                    <a:pt x="1142" y="1388"/>
                  </a:lnTo>
                  <a:lnTo>
                    <a:pt x="741" y="925"/>
                  </a:lnTo>
                  <a:cubicBezTo>
                    <a:pt x="662" y="835"/>
                    <a:pt x="552" y="790"/>
                    <a:pt x="441" y="790"/>
                  </a:cubicBezTo>
                  <a:cubicBezTo>
                    <a:pt x="350" y="790"/>
                    <a:pt x="257" y="821"/>
                    <a:pt x="182" y="886"/>
                  </a:cubicBezTo>
                  <a:cubicBezTo>
                    <a:pt x="18" y="1029"/>
                    <a:pt x="0" y="1279"/>
                    <a:pt x="143" y="1443"/>
                  </a:cubicBezTo>
                  <a:lnTo>
                    <a:pt x="845" y="2250"/>
                  </a:lnTo>
                  <a:cubicBezTo>
                    <a:pt x="919" y="2336"/>
                    <a:pt x="1028" y="2384"/>
                    <a:pt x="1142" y="2384"/>
                  </a:cubicBezTo>
                  <a:cubicBezTo>
                    <a:pt x="1257" y="2384"/>
                    <a:pt x="1366" y="2336"/>
                    <a:pt x="1440" y="2250"/>
                  </a:cubicBezTo>
                  <a:lnTo>
                    <a:pt x="2827" y="654"/>
                  </a:lnTo>
                  <a:cubicBezTo>
                    <a:pt x="2969" y="490"/>
                    <a:pt x="2952" y="240"/>
                    <a:pt x="2788" y="97"/>
                  </a:cubicBezTo>
                  <a:cubicBezTo>
                    <a:pt x="2713" y="32"/>
                    <a:pt x="2621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671475" y="2103375"/>
              <a:ext cx="55875" cy="59825"/>
            </a:xfrm>
            <a:custGeom>
              <a:avLst/>
              <a:gdLst/>
              <a:ahLst/>
              <a:cxnLst/>
              <a:rect l="l" t="t" r="r" b="b"/>
              <a:pathLst>
                <a:path w="2235" h="2393" extrusionOk="0">
                  <a:moveTo>
                    <a:pt x="1118" y="528"/>
                  </a:moveTo>
                  <a:cubicBezTo>
                    <a:pt x="1509" y="528"/>
                    <a:pt x="1829" y="848"/>
                    <a:pt x="1829" y="1239"/>
                  </a:cubicBezTo>
                  <a:cubicBezTo>
                    <a:pt x="1829" y="1630"/>
                    <a:pt x="1509" y="1950"/>
                    <a:pt x="1118" y="1950"/>
                  </a:cubicBezTo>
                  <a:cubicBezTo>
                    <a:pt x="725" y="1950"/>
                    <a:pt x="407" y="1630"/>
                    <a:pt x="407" y="1239"/>
                  </a:cubicBezTo>
                  <a:cubicBezTo>
                    <a:pt x="407" y="848"/>
                    <a:pt x="725" y="528"/>
                    <a:pt x="1118" y="528"/>
                  </a:cubicBezTo>
                  <a:close/>
                  <a:moveTo>
                    <a:pt x="2032" y="0"/>
                  </a:moveTo>
                  <a:cubicBezTo>
                    <a:pt x="1920" y="0"/>
                    <a:pt x="1829" y="91"/>
                    <a:pt x="1829" y="203"/>
                  </a:cubicBezTo>
                  <a:lnTo>
                    <a:pt x="1829" y="378"/>
                  </a:lnTo>
                  <a:cubicBezTo>
                    <a:pt x="1636" y="218"/>
                    <a:pt x="1387" y="122"/>
                    <a:pt x="1118" y="122"/>
                  </a:cubicBezTo>
                  <a:cubicBezTo>
                    <a:pt x="502" y="122"/>
                    <a:pt x="1" y="624"/>
                    <a:pt x="1" y="1239"/>
                  </a:cubicBezTo>
                  <a:cubicBezTo>
                    <a:pt x="1" y="1854"/>
                    <a:pt x="502" y="2356"/>
                    <a:pt x="1118" y="2356"/>
                  </a:cubicBezTo>
                  <a:cubicBezTo>
                    <a:pt x="1387" y="2356"/>
                    <a:pt x="1636" y="2260"/>
                    <a:pt x="1829" y="2099"/>
                  </a:cubicBezTo>
                  <a:lnTo>
                    <a:pt x="1829" y="2190"/>
                  </a:lnTo>
                  <a:cubicBezTo>
                    <a:pt x="1829" y="2302"/>
                    <a:pt x="1920" y="2393"/>
                    <a:pt x="2032" y="2393"/>
                  </a:cubicBezTo>
                  <a:cubicBezTo>
                    <a:pt x="2144" y="2393"/>
                    <a:pt x="2235" y="2302"/>
                    <a:pt x="2235" y="2190"/>
                  </a:cubicBezTo>
                  <a:lnTo>
                    <a:pt x="2235" y="203"/>
                  </a:lnTo>
                  <a:cubicBezTo>
                    <a:pt x="2235" y="91"/>
                    <a:pt x="2144" y="0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740150" y="2076950"/>
              <a:ext cx="61225" cy="86250"/>
            </a:xfrm>
            <a:custGeom>
              <a:avLst/>
              <a:gdLst/>
              <a:ahLst/>
              <a:cxnLst/>
              <a:rect l="l" t="t" r="r" b="b"/>
              <a:pathLst>
                <a:path w="2449" h="3450" extrusionOk="0">
                  <a:moveTo>
                    <a:pt x="1224" y="1409"/>
                  </a:moveTo>
                  <a:cubicBezTo>
                    <a:pt x="1676" y="1409"/>
                    <a:pt x="2043" y="1776"/>
                    <a:pt x="2043" y="2226"/>
                  </a:cubicBezTo>
                  <a:cubicBezTo>
                    <a:pt x="2043" y="2677"/>
                    <a:pt x="1676" y="3044"/>
                    <a:pt x="1224" y="3044"/>
                  </a:cubicBezTo>
                  <a:cubicBezTo>
                    <a:pt x="773" y="3044"/>
                    <a:pt x="406" y="2677"/>
                    <a:pt x="406" y="2226"/>
                  </a:cubicBezTo>
                  <a:cubicBezTo>
                    <a:pt x="406" y="1776"/>
                    <a:pt x="773" y="1409"/>
                    <a:pt x="1224" y="1409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3247"/>
                  </a:lnTo>
                  <a:cubicBezTo>
                    <a:pt x="0" y="3359"/>
                    <a:pt x="91" y="3450"/>
                    <a:pt x="203" y="3450"/>
                  </a:cubicBezTo>
                  <a:cubicBezTo>
                    <a:pt x="315" y="3450"/>
                    <a:pt x="406" y="3359"/>
                    <a:pt x="406" y="3247"/>
                  </a:cubicBezTo>
                  <a:lnTo>
                    <a:pt x="406" y="3137"/>
                  </a:lnTo>
                  <a:cubicBezTo>
                    <a:pt x="624" y="3331"/>
                    <a:pt x="911" y="3450"/>
                    <a:pt x="1224" y="3450"/>
                  </a:cubicBezTo>
                  <a:cubicBezTo>
                    <a:pt x="1900" y="3450"/>
                    <a:pt x="2448" y="2901"/>
                    <a:pt x="2448" y="2226"/>
                  </a:cubicBezTo>
                  <a:cubicBezTo>
                    <a:pt x="2448" y="1552"/>
                    <a:pt x="1900" y="1004"/>
                    <a:pt x="1224" y="1004"/>
                  </a:cubicBezTo>
                  <a:cubicBezTo>
                    <a:pt x="911" y="1004"/>
                    <a:pt x="624" y="1122"/>
                    <a:pt x="406" y="1317"/>
                  </a:cubicBezTo>
                  <a:lnTo>
                    <a:pt x="406" y="203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653275" y="2065550"/>
              <a:ext cx="32975" cy="33000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117"/>
                  </a:lnTo>
                  <a:cubicBezTo>
                    <a:pt x="0" y="1229"/>
                    <a:pt x="91" y="1320"/>
                    <a:pt x="203" y="1320"/>
                  </a:cubicBezTo>
                  <a:cubicBezTo>
                    <a:pt x="315" y="1320"/>
                    <a:pt x="406" y="1229"/>
                    <a:pt x="406" y="1117"/>
                  </a:cubicBezTo>
                  <a:lnTo>
                    <a:pt x="406" y="406"/>
                  </a:lnTo>
                  <a:lnTo>
                    <a:pt x="1115" y="406"/>
                  </a:lnTo>
                  <a:cubicBezTo>
                    <a:pt x="1227" y="406"/>
                    <a:pt x="1318" y="315"/>
                    <a:pt x="1318" y="203"/>
                  </a:cubicBezTo>
                  <a:cubicBezTo>
                    <a:pt x="1318" y="91"/>
                    <a:pt x="1227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653275" y="2158325"/>
              <a:ext cx="32975" cy="32975"/>
            </a:xfrm>
            <a:custGeom>
              <a:avLst/>
              <a:gdLst/>
              <a:ahLst/>
              <a:cxnLst/>
              <a:rect l="l" t="t" r="r" b="b"/>
              <a:pathLst>
                <a:path w="1319" h="1319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115"/>
                  </a:lnTo>
                  <a:cubicBezTo>
                    <a:pt x="0" y="1227"/>
                    <a:pt x="91" y="1318"/>
                    <a:pt x="203" y="1318"/>
                  </a:cubicBezTo>
                  <a:lnTo>
                    <a:pt x="1115" y="1318"/>
                  </a:lnTo>
                  <a:cubicBezTo>
                    <a:pt x="1227" y="1318"/>
                    <a:pt x="1318" y="1227"/>
                    <a:pt x="1318" y="1115"/>
                  </a:cubicBezTo>
                  <a:cubicBezTo>
                    <a:pt x="1318" y="1003"/>
                    <a:pt x="1227" y="912"/>
                    <a:pt x="1115" y="912"/>
                  </a:cubicBezTo>
                  <a:lnTo>
                    <a:pt x="406" y="912"/>
                  </a:lnTo>
                  <a:lnTo>
                    <a:pt x="406" y="203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849400" y="2065550"/>
              <a:ext cx="32975" cy="33000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lnTo>
                    <a:pt x="913" y="406"/>
                  </a:lnTo>
                  <a:lnTo>
                    <a:pt x="913" y="1117"/>
                  </a:lnTo>
                  <a:cubicBezTo>
                    <a:pt x="913" y="1229"/>
                    <a:pt x="1003" y="1320"/>
                    <a:pt x="1115" y="1320"/>
                  </a:cubicBezTo>
                  <a:cubicBezTo>
                    <a:pt x="1227" y="1320"/>
                    <a:pt x="1318" y="1229"/>
                    <a:pt x="1318" y="1117"/>
                  </a:cubicBezTo>
                  <a:lnTo>
                    <a:pt x="1318" y="203"/>
                  </a:lnTo>
                  <a:cubicBezTo>
                    <a:pt x="1318" y="91"/>
                    <a:pt x="1227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812375" y="2102025"/>
              <a:ext cx="52375" cy="61175"/>
            </a:xfrm>
            <a:custGeom>
              <a:avLst/>
              <a:gdLst/>
              <a:ahLst/>
              <a:cxnLst/>
              <a:rect l="l" t="t" r="r" b="b"/>
              <a:pathLst>
                <a:path w="2095" h="2447" extrusionOk="0">
                  <a:moveTo>
                    <a:pt x="1225" y="1"/>
                  </a:moveTo>
                  <a:cubicBezTo>
                    <a:pt x="550" y="1"/>
                    <a:pt x="1" y="549"/>
                    <a:pt x="1" y="1223"/>
                  </a:cubicBezTo>
                  <a:cubicBezTo>
                    <a:pt x="1" y="1898"/>
                    <a:pt x="550" y="2447"/>
                    <a:pt x="1225" y="2447"/>
                  </a:cubicBezTo>
                  <a:cubicBezTo>
                    <a:pt x="1493" y="2447"/>
                    <a:pt x="1733" y="2359"/>
                    <a:pt x="1920" y="2194"/>
                  </a:cubicBezTo>
                  <a:cubicBezTo>
                    <a:pt x="1957" y="2161"/>
                    <a:pt x="1991" y="2125"/>
                    <a:pt x="2023" y="2086"/>
                  </a:cubicBezTo>
                  <a:cubicBezTo>
                    <a:pt x="2095" y="2000"/>
                    <a:pt x="2083" y="1872"/>
                    <a:pt x="1997" y="1801"/>
                  </a:cubicBezTo>
                  <a:cubicBezTo>
                    <a:pt x="1960" y="1769"/>
                    <a:pt x="1914" y="1754"/>
                    <a:pt x="1868" y="1754"/>
                  </a:cubicBezTo>
                  <a:cubicBezTo>
                    <a:pt x="1810" y="1754"/>
                    <a:pt x="1753" y="1779"/>
                    <a:pt x="1712" y="1827"/>
                  </a:cubicBezTo>
                  <a:cubicBezTo>
                    <a:pt x="1692" y="1849"/>
                    <a:pt x="1671" y="1871"/>
                    <a:pt x="1650" y="1890"/>
                  </a:cubicBezTo>
                  <a:cubicBezTo>
                    <a:pt x="1536" y="1991"/>
                    <a:pt x="1394" y="2041"/>
                    <a:pt x="1225" y="2041"/>
                  </a:cubicBezTo>
                  <a:cubicBezTo>
                    <a:pt x="774" y="2041"/>
                    <a:pt x="407" y="1674"/>
                    <a:pt x="407" y="1223"/>
                  </a:cubicBezTo>
                  <a:cubicBezTo>
                    <a:pt x="407" y="773"/>
                    <a:pt x="774" y="406"/>
                    <a:pt x="1225" y="406"/>
                  </a:cubicBezTo>
                  <a:cubicBezTo>
                    <a:pt x="1389" y="406"/>
                    <a:pt x="1546" y="453"/>
                    <a:pt x="1681" y="546"/>
                  </a:cubicBezTo>
                  <a:cubicBezTo>
                    <a:pt x="1716" y="569"/>
                    <a:pt x="1755" y="580"/>
                    <a:pt x="1794" y="580"/>
                  </a:cubicBezTo>
                  <a:cubicBezTo>
                    <a:pt x="1860" y="580"/>
                    <a:pt x="1924" y="549"/>
                    <a:pt x="1963" y="491"/>
                  </a:cubicBezTo>
                  <a:cubicBezTo>
                    <a:pt x="2027" y="398"/>
                    <a:pt x="2002" y="272"/>
                    <a:pt x="1908" y="208"/>
                  </a:cubicBezTo>
                  <a:cubicBezTo>
                    <a:pt x="1707" y="72"/>
                    <a:pt x="1470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622350" y="2037175"/>
              <a:ext cx="346300" cy="269325"/>
            </a:xfrm>
            <a:custGeom>
              <a:avLst/>
              <a:gdLst/>
              <a:ahLst/>
              <a:cxnLst/>
              <a:rect l="l" t="t" r="r" b="b"/>
              <a:pathLst>
                <a:path w="13852" h="10773" extrusionOk="0">
                  <a:moveTo>
                    <a:pt x="473" y="1"/>
                  </a:moveTo>
                  <a:cubicBezTo>
                    <a:pt x="213" y="1"/>
                    <a:pt x="0" y="213"/>
                    <a:pt x="0" y="475"/>
                  </a:cubicBezTo>
                  <a:lnTo>
                    <a:pt x="0" y="1283"/>
                  </a:lnTo>
                  <a:cubicBezTo>
                    <a:pt x="0" y="1395"/>
                    <a:pt x="91" y="1486"/>
                    <a:pt x="203" y="1486"/>
                  </a:cubicBezTo>
                  <a:cubicBezTo>
                    <a:pt x="315" y="1486"/>
                    <a:pt x="406" y="1395"/>
                    <a:pt x="406" y="1283"/>
                  </a:cubicBezTo>
                  <a:lnTo>
                    <a:pt x="406" y="475"/>
                  </a:lnTo>
                  <a:cubicBezTo>
                    <a:pt x="406" y="437"/>
                    <a:pt x="435" y="406"/>
                    <a:pt x="473" y="406"/>
                  </a:cubicBezTo>
                  <a:lnTo>
                    <a:pt x="11165" y="406"/>
                  </a:lnTo>
                  <a:cubicBezTo>
                    <a:pt x="11202" y="406"/>
                    <a:pt x="11231" y="437"/>
                    <a:pt x="11231" y="475"/>
                  </a:cubicBezTo>
                  <a:lnTo>
                    <a:pt x="11231" y="4861"/>
                  </a:lnTo>
                  <a:cubicBezTo>
                    <a:pt x="11118" y="4848"/>
                    <a:pt x="11003" y="4840"/>
                    <a:pt x="10886" y="4840"/>
                  </a:cubicBezTo>
                  <a:cubicBezTo>
                    <a:pt x="10694" y="4840"/>
                    <a:pt x="10509" y="4859"/>
                    <a:pt x="10329" y="4893"/>
                  </a:cubicBezTo>
                  <a:cubicBezTo>
                    <a:pt x="10293" y="4864"/>
                    <a:pt x="10248" y="4846"/>
                    <a:pt x="10197" y="4846"/>
                  </a:cubicBezTo>
                  <a:cubicBezTo>
                    <a:pt x="10113" y="4846"/>
                    <a:pt x="10040" y="4898"/>
                    <a:pt x="10009" y="4973"/>
                  </a:cubicBezTo>
                  <a:cubicBezTo>
                    <a:pt x="9089" y="5258"/>
                    <a:pt x="8360" y="5979"/>
                    <a:pt x="8063" y="6893"/>
                  </a:cubicBezTo>
                  <a:lnTo>
                    <a:pt x="473" y="6893"/>
                  </a:lnTo>
                  <a:cubicBezTo>
                    <a:pt x="435" y="6893"/>
                    <a:pt x="406" y="6864"/>
                    <a:pt x="406" y="6826"/>
                  </a:cubicBezTo>
                  <a:lnTo>
                    <a:pt x="406" y="2229"/>
                  </a:lnTo>
                  <a:cubicBezTo>
                    <a:pt x="406" y="2117"/>
                    <a:pt x="315" y="2026"/>
                    <a:pt x="203" y="2026"/>
                  </a:cubicBezTo>
                  <a:cubicBezTo>
                    <a:pt x="91" y="2026"/>
                    <a:pt x="0" y="2117"/>
                    <a:pt x="0" y="2229"/>
                  </a:cubicBezTo>
                  <a:lnTo>
                    <a:pt x="0" y="6826"/>
                  </a:lnTo>
                  <a:cubicBezTo>
                    <a:pt x="0" y="7088"/>
                    <a:pt x="213" y="7299"/>
                    <a:pt x="473" y="7299"/>
                  </a:cubicBezTo>
                  <a:lnTo>
                    <a:pt x="7962" y="7299"/>
                  </a:lnTo>
                  <a:cubicBezTo>
                    <a:pt x="7935" y="7464"/>
                    <a:pt x="7918" y="7633"/>
                    <a:pt x="7918" y="7807"/>
                  </a:cubicBezTo>
                  <a:cubicBezTo>
                    <a:pt x="7918" y="9441"/>
                    <a:pt x="9249" y="10773"/>
                    <a:pt x="10886" y="10773"/>
                  </a:cubicBezTo>
                  <a:cubicBezTo>
                    <a:pt x="11553" y="10773"/>
                    <a:pt x="12184" y="10555"/>
                    <a:pt x="12710" y="10146"/>
                  </a:cubicBezTo>
                  <a:cubicBezTo>
                    <a:pt x="12798" y="10076"/>
                    <a:pt x="12814" y="9950"/>
                    <a:pt x="12744" y="9860"/>
                  </a:cubicBezTo>
                  <a:cubicBezTo>
                    <a:pt x="12705" y="9809"/>
                    <a:pt x="12645" y="9783"/>
                    <a:pt x="12585" y="9783"/>
                  </a:cubicBezTo>
                  <a:cubicBezTo>
                    <a:pt x="12541" y="9783"/>
                    <a:pt x="12497" y="9797"/>
                    <a:pt x="12460" y="9826"/>
                  </a:cubicBezTo>
                  <a:cubicBezTo>
                    <a:pt x="12006" y="10180"/>
                    <a:pt x="11462" y="10367"/>
                    <a:pt x="10886" y="10367"/>
                  </a:cubicBezTo>
                  <a:cubicBezTo>
                    <a:pt x="9473" y="10367"/>
                    <a:pt x="8324" y="9217"/>
                    <a:pt x="8324" y="7807"/>
                  </a:cubicBezTo>
                  <a:cubicBezTo>
                    <a:pt x="8324" y="6395"/>
                    <a:pt x="9473" y="5245"/>
                    <a:pt x="10886" y="5245"/>
                  </a:cubicBezTo>
                  <a:cubicBezTo>
                    <a:pt x="12296" y="5245"/>
                    <a:pt x="13446" y="6395"/>
                    <a:pt x="13446" y="7807"/>
                  </a:cubicBezTo>
                  <a:cubicBezTo>
                    <a:pt x="13446" y="8297"/>
                    <a:pt x="13306" y="8773"/>
                    <a:pt x="13045" y="9183"/>
                  </a:cubicBezTo>
                  <a:cubicBezTo>
                    <a:pt x="12983" y="9279"/>
                    <a:pt x="13011" y="9404"/>
                    <a:pt x="13105" y="9464"/>
                  </a:cubicBezTo>
                  <a:cubicBezTo>
                    <a:pt x="13139" y="9486"/>
                    <a:pt x="13177" y="9496"/>
                    <a:pt x="13214" y="9496"/>
                  </a:cubicBezTo>
                  <a:cubicBezTo>
                    <a:pt x="13282" y="9496"/>
                    <a:pt x="13347" y="9463"/>
                    <a:pt x="13386" y="9403"/>
                  </a:cubicBezTo>
                  <a:cubicBezTo>
                    <a:pt x="13691" y="8927"/>
                    <a:pt x="13851" y="8375"/>
                    <a:pt x="13851" y="7807"/>
                  </a:cubicBezTo>
                  <a:cubicBezTo>
                    <a:pt x="13851" y="6430"/>
                    <a:pt x="12910" y="5271"/>
                    <a:pt x="11637" y="4937"/>
                  </a:cubicBezTo>
                  <a:lnTo>
                    <a:pt x="11637" y="475"/>
                  </a:lnTo>
                  <a:cubicBezTo>
                    <a:pt x="11637" y="213"/>
                    <a:pt x="11425" y="1"/>
                    <a:pt x="1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851700" y="2197450"/>
              <a:ext cx="85575" cy="69775"/>
            </a:xfrm>
            <a:custGeom>
              <a:avLst/>
              <a:gdLst/>
              <a:ahLst/>
              <a:cxnLst/>
              <a:rect l="l" t="t" r="r" b="b"/>
              <a:pathLst>
                <a:path w="3423" h="2791" extrusionOk="0">
                  <a:moveTo>
                    <a:pt x="2756" y="406"/>
                  </a:moveTo>
                  <a:cubicBezTo>
                    <a:pt x="2800" y="406"/>
                    <a:pt x="2845" y="421"/>
                    <a:pt x="2880" y="453"/>
                  </a:cubicBezTo>
                  <a:cubicBezTo>
                    <a:pt x="2960" y="523"/>
                    <a:pt x="2970" y="644"/>
                    <a:pt x="2900" y="724"/>
                  </a:cubicBezTo>
                  <a:cubicBezTo>
                    <a:pt x="1452" y="2370"/>
                    <a:pt x="1525" y="2384"/>
                    <a:pt x="1368" y="2384"/>
                  </a:cubicBezTo>
                  <a:cubicBezTo>
                    <a:pt x="1215" y="2384"/>
                    <a:pt x="1221" y="2300"/>
                    <a:pt x="523" y="1513"/>
                  </a:cubicBezTo>
                  <a:cubicBezTo>
                    <a:pt x="452" y="1435"/>
                    <a:pt x="462" y="1311"/>
                    <a:pt x="541" y="1243"/>
                  </a:cubicBezTo>
                  <a:cubicBezTo>
                    <a:pt x="579" y="1211"/>
                    <a:pt x="622" y="1196"/>
                    <a:pt x="668" y="1196"/>
                  </a:cubicBezTo>
                  <a:cubicBezTo>
                    <a:pt x="722" y="1196"/>
                    <a:pt x="775" y="1217"/>
                    <a:pt x="812" y="1261"/>
                  </a:cubicBezTo>
                  <a:lnTo>
                    <a:pt x="1215" y="1724"/>
                  </a:lnTo>
                  <a:cubicBezTo>
                    <a:pt x="1256" y="1770"/>
                    <a:pt x="1312" y="1793"/>
                    <a:pt x="1368" y="1793"/>
                  </a:cubicBezTo>
                  <a:cubicBezTo>
                    <a:pt x="1425" y="1793"/>
                    <a:pt x="1481" y="1770"/>
                    <a:pt x="1522" y="1724"/>
                  </a:cubicBezTo>
                  <a:lnTo>
                    <a:pt x="2609" y="472"/>
                  </a:lnTo>
                  <a:cubicBezTo>
                    <a:pt x="2648" y="429"/>
                    <a:pt x="2702" y="406"/>
                    <a:pt x="2756" y="406"/>
                  </a:cubicBezTo>
                  <a:close/>
                  <a:moveTo>
                    <a:pt x="2755" y="1"/>
                  </a:moveTo>
                  <a:cubicBezTo>
                    <a:pt x="2588" y="1"/>
                    <a:pt x="2421" y="70"/>
                    <a:pt x="2303" y="206"/>
                  </a:cubicBezTo>
                  <a:lnTo>
                    <a:pt x="1368" y="1282"/>
                  </a:lnTo>
                  <a:lnTo>
                    <a:pt x="1119" y="995"/>
                  </a:lnTo>
                  <a:cubicBezTo>
                    <a:pt x="1001" y="859"/>
                    <a:pt x="835" y="790"/>
                    <a:pt x="668" y="790"/>
                  </a:cubicBezTo>
                  <a:cubicBezTo>
                    <a:pt x="529" y="790"/>
                    <a:pt x="389" y="838"/>
                    <a:pt x="275" y="936"/>
                  </a:cubicBezTo>
                  <a:cubicBezTo>
                    <a:pt x="27" y="1152"/>
                    <a:pt x="1" y="1531"/>
                    <a:pt x="217" y="1779"/>
                  </a:cubicBezTo>
                  <a:lnTo>
                    <a:pt x="916" y="2586"/>
                  </a:lnTo>
                  <a:cubicBezTo>
                    <a:pt x="1030" y="2716"/>
                    <a:pt x="1196" y="2790"/>
                    <a:pt x="1368" y="2790"/>
                  </a:cubicBezTo>
                  <a:cubicBezTo>
                    <a:pt x="1541" y="2790"/>
                    <a:pt x="1705" y="2716"/>
                    <a:pt x="1819" y="2586"/>
                  </a:cubicBezTo>
                  <a:lnTo>
                    <a:pt x="3205" y="990"/>
                  </a:lnTo>
                  <a:cubicBezTo>
                    <a:pt x="3423" y="742"/>
                    <a:pt x="3395" y="363"/>
                    <a:pt x="3147" y="148"/>
                  </a:cubicBezTo>
                  <a:cubicBezTo>
                    <a:pt x="3034" y="49"/>
                    <a:pt x="2894" y="1"/>
                    <a:pt x="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42"/>
          <p:cNvGrpSpPr/>
          <p:nvPr/>
        </p:nvGrpSpPr>
        <p:grpSpPr>
          <a:xfrm>
            <a:off x="4273619" y="2988182"/>
            <a:ext cx="596761" cy="572685"/>
            <a:chOff x="6621650" y="3930225"/>
            <a:chExt cx="348250" cy="334200"/>
          </a:xfrm>
        </p:grpSpPr>
        <p:sp>
          <p:nvSpPr>
            <p:cNvPr id="1679" name="Google Shape;1679;p42"/>
            <p:cNvSpPr/>
            <p:nvPr/>
          </p:nvSpPr>
          <p:spPr>
            <a:xfrm>
              <a:off x="6854275" y="3936875"/>
              <a:ext cx="108800" cy="107750"/>
            </a:xfrm>
            <a:custGeom>
              <a:avLst/>
              <a:gdLst/>
              <a:ahLst/>
              <a:cxnLst/>
              <a:rect l="l" t="t" r="r" b="b"/>
              <a:pathLst>
                <a:path w="4352" h="4310" extrusionOk="0">
                  <a:moveTo>
                    <a:pt x="1660" y="1"/>
                  </a:moveTo>
                  <a:cubicBezTo>
                    <a:pt x="1547" y="1"/>
                    <a:pt x="1435" y="43"/>
                    <a:pt x="1349" y="128"/>
                  </a:cubicBezTo>
                  <a:lnTo>
                    <a:pt x="0" y="1479"/>
                  </a:lnTo>
                  <a:lnTo>
                    <a:pt x="2831" y="4310"/>
                  </a:lnTo>
                  <a:lnTo>
                    <a:pt x="4182" y="2959"/>
                  </a:lnTo>
                  <a:cubicBezTo>
                    <a:pt x="4352" y="2789"/>
                    <a:pt x="4352" y="2511"/>
                    <a:pt x="4182" y="2341"/>
                  </a:cubicBezTo>
                  <a:lnTo>
                    <a:pt x="1969" y="128"/>
                  </a:lnTo>
                  <a:cubicBezTo>
                    <a:pt x="1884" y="43"/>
                    <a:pt x="1772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55700" y="4102850"/>
              <a:ext cx="140350" cy="140350"/>
            </a:xfrm>
            <a:custGeom>
              <a:avLst/>
              <a:gdLst/>
              <a:ahLst/>
              <a:cxnLst/>
              <a:rect l="l" t="t" r="r" b="b"/>
              <a:pathLst>
                <a:path w="5614" h="5614" extrusionOk="0">
                  <a:moveTo>
                    <a:pt x="1312" y="0"/>
                  </a:moveTo>
                  <a:lnTo>
                    <a:pt x="335" y="977"/>
                  </a:lnTo>
                  <a:cubicBezTo>
                    <a:pt x="117" y="1193"/>
                    <a:pt x="41" y="1513"/>
                    <a:pt x="137" y="1805"/>
                  </a:cubicBezTo>
                  <a:lnTo>
                    <a:pt x="643" y="3339"/>
                  </a:lnTo>
                  <a:cubicBezTo>
                    <a:pt x="698" y="3506"/>
                    <a:pt x="655" y="3690"/>
                    <a:pt x="530" y="3815"/>
                  </a:cubicBezTo>
                  <a:lnTo>
                    <a:pt x="0" y="4344"/>
                  </a:lnTo>
                  <a:lnTo>
                    <a:pt x="1268" y="5613"/>
                  </a:lnTo>
                  <a:lnTo>
                    <a:pt x="1799" y="5083"/>
                  </a:lnTo>
                  <a:cubicBezTo>
                    <a:pt x="1887" y="4995"/>
                    <a:pt x="2006" y="4947"/>
                    <a:pt x="2128" y="4947"/>
                  </a:cubicBezTo>
                  <a:cubicBezTo>
                    <a:pt x="2177" y="4947"/>
                    <a:pt x="2227" y="4955"/>
                    <a:pt x="2275" y="4971"/>
                  </a:cubicBezTo>
                  <a:lnTo>
                    <a:pt x="3809" y="5475"/>
                  </a:lnTo>
                  <a:cubicBezTo>
                    <a:pt x="3892" y="5503"/>
                    <a:pt x="3977" y="5516"/>
                    <a:pt x="4062" y="5516"/>
                  </a:cubicBezTo>
                  <a:cubicBezTo>
                    <a:pt x="4274" y="5516"/>
                    <a:pt x="4481" y="5433"/>
                    <a:pt x="4636" y="5279"/>
                  </a:cubicBezTo>
                  <a:lnTo>
                    <a:pt x="5614" y="4302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668025" y="3935300"/>
              <a:ext cx="296275" cy="293700"/>
            </a:xfrm>
            <a:custGeom>
              <a:avLst/>
              <a:gdLst/>
              <a:ahLst/>
              <a:cxnLst/>
              <a:rect l="l" t="t" r="r" b="b"/>
              <a:pathLst>
                <a:path w="11851" h="11748" extrusionOk="0">
                  <a:moveTo>
                    <a:pt x="7659" y="1"/>
                  </a:moveTo>
                  <a:cubicBezTo>
                    <a:pt x="7590" y="1"/>
                    <a:pt x="7521" y="24"/>
                    <a:pt x="7465" y="71"/>
                  </a:cubicBezTo>
                  <a:lnTo>
                    <a:pt x="288" y="6120"/>
                  </a:lnTo>
                  <a:cubicBezTo>
                    <a:pt x="19" y="6347"/>
                    <a:pt x="1" y="6756"/>
                    <a:pt x="251" y="7004"/>
                  </a:cubicBezTo>
                  <a:lnTo>
                    <a:pt x="4817" y="11572"/>
                  </a:lnTo>
                  <a:cubicBezTo>
                    <a:pt x="4935" y="11689"/>
                    <a:pt x="5089" y="11747"/>
                    <a:pt x="5242" y="11747"/>
                  </a:cubicBezTo>
                  <a:cubicBezTo>
                    <a:pt x="5413" y="11747"/>
                    <a:pt x="5584" y="11675"/>
                    <a:pt x="5703" y="11533"/>
                  </a:cubicBezTo>
                  <a:lnTo>
                    <a:pt x="11750" y="4357"/>
                  </a:lnTo>
                  <a:cubicBezTo>
                    <a:pt x="11851" y="4238"/>
                    <a:pt x="11844" y="4061"/>
                    <a:pt x="11734" y="3951"/>
                  </a:cubicBezTo>
                  <a:lnTo>
                    <a:pt x="7872" y="89"/>
                  </a:lnTo>
                  <a:cubicBezTo>
                    <a:pt x="7814" y="31"/>
                    <a:pt x="7736" y="1"/>
                    <a:pt x="7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625700" y="4211450"/>
              <a:ext cx="61725" cy="47900"/>
            </a:xfrm>
            <a:custGeom>
              <a:avLst/>
              <a:gdLst/>
              <a:ahLst/>
              <a:cxnLst/>
              <a:rect l="l" t="t" r="r" b="b"/>
              <a:pathLst>
                <a:path w="2469" h="1916" extrusionOk="0">
                  <a:moveTo>
                    <a:pt x="1200" y="0"/>
                  </a:moveTo>
                  <a:lnTo>
                    <a:pt x="150" y="1050"/>
                  </a:lnTo>
                  <a:cubicBezTo>
                    <a:pt x="1" y="1200"/>
                    <a:pt x="64" y="1453"/>
                    <a:pt x="265" y="1515"/>
                  </a:cubicBezTo>
                  <a:lnTo>
                    <a:pt x="1527" y="1898"/>
                  </a:lnTo>
                  <a:cubicBezTo>
                    <a:pt x="1567" y="1909"/>
                    <a:pt x="1607" y="1915"/>
                    <a:pt x="1648" y="1915"/>
                  </a:cubicBezTo>
                  <a:cubicBezTo>
                    <a:pt x="1757" y="1915"/>
                    <a:pt x="1865" y="1873"/>
                    <a:pt x="1946" y="1792"/>
                  </a:cubicBezTo>
                  <a:lnTo>
                    <a:pt x="2468" y="126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762475" y="4037150"/>
              <a:ext cx="99900" cy="98575"/>
            </a:xfrm>
            <a:custGeom>
              <a:avLst/>
              <a:gdLst/>
              <a:ahLst/>
              <a:cxnLst/>
              <a:rect l="l" t="t" r="r" b="b"/>
              <a:pathLst>
                <a:path w="3996" h="3943" extrusionOk="0">
                  <a:moveTo>
                    <a:pt x="3076" y="1"/>
                  </a:moveTo>
                  <a:cubicBezTo>
                    <a:pt x="3007" y="1"/>
                    <a:pt x="2938" y="27"/>
                    <a:pt x="2885" y="80"/>
                  </a:cubicBezTo>
                  <a:lnTo>
                    <a:pt x="106" y="2859"/>
                  </a:lnTo>
                  <a:cubicBezTo>
                    <a:pt x="0" y="2964"/>
                    <a:pt x="0" y="3136"/>
                    <a:pt x="106" y="3242"/>
                  </a:cubicBezTo>
                  <a:lnTo>
                    <a:pt x="727" y="3864"/>
                  </a:lnTo>
                  <a:cubicBezTo>
                    <a:pt x="781" y="3916"/>
                    <a:pt x="850" y="3943"/>
                    <a:pt x="920" y="3943"/>
                  </a:cubicBezTo>
                  <a:cubicBezTo>
                    <a:pt x="989" y="3943"/>
                    <a:pt x="1058" y="3916"/>
                    <a:pt x="1111" y="3864"/>
                  </a:cubicBezTo>
                  <a:lnTo>
                    <a:pt x="3890" y="1085"/>
                  </a:lnTo>
                  <a:cubicBezTo>
                    <a:pt x="3995" y="979"/>
                    <a:pt x="3995" y="809"/>
                    <a:pt x="3890" y="703"/>
                  </a:cubicBezTo>
                  <a:lnTo>
                    <a:pt x="3268" y="80"/>
                  </a:lnTo>
                  <a:cubicBezTo>
                    <a:pt x="3215" y="27"/>
                    <a:pt x="3146" y="1"/>
                    <a:pt x="3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758050" y="4032100"/>
              <a:ext cx="109875" cy="108700"/>
            </a:xfrm>
            <a:custGeom>
              <a:avLst/>
              <a:gdLst/>
              <a:ahLst/>
              <a:cxnLst/>
              <a:rect l="l" t="t" r="r" b="b"/>
              <a:pathLst>
                <a:path w="4395" h="4348" extrusionOk="0">
                  <a:moveTo>
                    <a:pt x="3253" y="407"/>
                  </a:moveTo>
                  <a:cubicBezTo>
                    <a:pt x="3263" y="407"/>
                    <a:pt x="3284" y="408"/>
                    <a:pt x="3300" y="426"/>
                  </a:cubicBezTo>
                  <a:lnTo>
                    <a:pt x="3924" y="1048"/>
                  </a:lnTo>
                  <a:cubicBezTo>
                    <a:pt x="3950" y="1074"/>
                    <a:pt x="3950" y="1118"/>
                    <a:pt x="3924" y="1144"/>
                  </a:cubicBezTo>
                  <a:lnTo>
                    <a:pt x="1145" y="3923"/>
                  </a:lnTo>
                  <a:cubicBezTo>
                    <a:pt x="1132" y="3936"/>
                    <a:pt x="1114" y="3942"/>
                    <a:pt x="1097" y="3942"/>
                  </a:cubicBezTo>
                  <a:cubicBezTo>
                    <a:pt x="1079" y="3942"/>
                    <a:pt x="1062" y="3936"/>
                    <a:pt x="1049" y="3923"/>
                  </a:cubicBezTo>
                  <a:lnTo>
                    <a:pt x="427" y="3301"/>
                  </a:lnTo>
                  <a:cubicBezTo>
                    <a:pt x="409" y="3283"/>
                    <a:pt x="406" y="3264"/>
                    <a:pt x="406" y="3252"/>
                  </a:cubicBezTo>
                  <a:cubicBezTo>
                    <a:pt x="406" y="3243"/>
                    <a:pt x="409" y="3221"/>
                    <a:pt x="427" y="3205"/>
                  </a:cubicBezTo>
                  <a:lnTo>
                    <a:pt x="3205" y="426"/>
                  </a:lnTo>
                  <a:cubicBezTo>
                    <a:pt x="3222" y="408"/>
                    <a:pt x="3242" y="407"/>
                    <a:pt x="3253" y="407"/>
                  </a:cubicBezTo>
                  <a:close/>
                  <a:moveTo>
                    <a:pt x="3253" y="1"/>
                  </a:moveTo>
                  <a:cubicBezTo>
                    <a:pt x="3127" y="1"/>
                    <a:pt x="3008" y="50"/>
                    <a:pt x="2919" y="139"/>
                  </a:cubicBezTo>
                  <a:lnTo>
                    <a:pt x="140" y="2918"/>
                  </a:lnTo>
                  <a:cubicBezTo>
                    <a:pt x="51" y="3007"/>
                    <a:pt x="0" y="3126"/>
                    <a:pt x="0" y="3252"/>
                  </a:cubicBezTo>
                  <a:cubicBezTo>
                    <a:pt x="0" y="3379"/>
                    <a:pt x="51" y="3497"/>
                    <a:pt x="140" y="3587"/>
                  </a:cubicBezTo>
                  <a:lnTo>
                    <a:pt x="762" y="4210"/>
                  </a:lnTo>
                  <a:cubicBezTo>
                    <a:pt x="854" y="4301"/>
                    <a:pt x="976" y="4348"/>
                    <a:pt x="1096" y="4348"/>
                  </a:cubicBezTo>
                  <a:cubicBezTo>
                    <a:pt x="1218" y="4348"/>
                    <a:pt x="1339" y="4301"/>
                    <a:pt x="1432" y="4210"/>
                  </a:cubicBezTo>
                  <a:lnTo>
                    <a:pt x="4209" y="1431"/>
                  </a:lnTo>
                  <a:cubicBezTo>
                    <a:pt x="4394" y="1246"/>
                    <a:pt x="4394" y="946"/>
                    <a:pt x="4209" y="761"/>
                  </a:cubicBezTo>
                  <a:lnTo>
                    <a:pt x="3588" y="139"/>
                  </a:lnTo>
                  <a:cubicBezTo>
                    <a:pt x="3498" y="50"/>
                    <a:pt x="3380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821600" y="3930225"/>
              <a:ext cx="148300" cy="250800"/>
            </a:xfrm>
            <a:custGeom>
              <a:avLst/>
              <a:gdLst/>
              <a:ahLst/>
              <a:cxnLst/>
              <a:rect l="l" t="t" r="r" b="b"/>
              <a:pathLst>
                <a:path w="5932" h="10032" extrusionOk="0">
                  <a:moveTo>
                    <a:pt x="2966" y="469"/>
                  </a:moveTo>
                  <a:cubicBezTo>
                    <a:pt x="3026" y="469"/>
                    <a:pt x="3086" y="493"/>
                    <a:pt x="3132" y="539"/>
                  </a:cubicBezTo>
                  <a:lnTo>
                    <a:pt x="5344" y="2750"/>
                  </a:lnTo>
                  <a:cubicBezTo>
                    <a:pt x="5435" y="2842"/>
                    <a:pt x="5435" y="2990"/>
                    <a:pt x="5344" y="3083"/>
                  </a:cubicBezTo>
                  <a:lnTo>
                    <a:pt x="5075" y="3352"/>
                  </a:lnTo>
                  <a:lnTo>
                    <a:pt x="2531" y="808"/>
                  </a:lnTo>
                  <a:lnTo>
                    <a:pt x="2800" y="539"/>
                  </a:lnTo>
                  <a:cubicBezTo>
                    <a:pt x="2846" y="493"/>
                    <a:pt x="2906" y="469"/>
                    <a:pt x="2966" y="469"/>
                  </a:cubicBezTo>
                  <a:close/>
                  <a:moveTo>
                    <a:pt x="1516" y="0"/>
                  </a:moveTo>
                  <a:cubicBezTo>
                    <a:pt x="1401" y="0"/>
                    <a:pt x="1287" y="40"/>
                    <a:pt x="1192" y="120"/>
                  </a:cubicBezTo>
                  <a:lnTo>
                    <a:pt x="96" y="1042"/>
                  </a:lnTo>
                  <a:cubicBezTo>
                    <a:pt x="12" y="1115"/>
                    <a:pt x="0" y="1243"/>
                    <a:pt x="72" y="1328"/>
                  </a:cubicBezTo>
                  <a:cubicBezTo>
                    <a:pt x="112" y="1376"/>
                    <a:pt x="170" y="1400"/>
                    <a:pt x="228" y="1400"/>
                  </a:cubicBezTo>
                  <a:cubicBezTo>
                    <a:pt x="274" y="1400"/>
                    <a:pt x="320" y="1385"/>
                    <a:pt x="357" y="1352"/>
                  </a:cubicBezTo>
                  <a:lnTo>
                    <a:pt x="1453" y="430"/>
                  </a:lnTo>
                  <a:cubicBezTo>
                    <a:pt x="1471" y="415"/>
                    <a:pt x="1494" y="407"/>
                    <a:pt x="1516" y="407"/>
                  </a:cubicBezTo>
                  <a:cubicBezTo>
                    <a:pt x="1541" y="407"/>
                    <a:pt x="1566" y="417"/>
                    <a:pt x="1585" y="437"/>
                  </a:cubicBezTo>
                  <a:cubicBezTo>
                    <a:pt x="1784" y="635"/>
                    <a:pt x="5131" y="3983"/>
                    <a:pt x="5446" y="4297"/>
                  </a:cubicBezTo>
                  <a:cubicBezTo>
                    <a:pt x="5482" y="4334"/>
                    <a:pt x="5485" y="4391"/>
                    <a:pt x="5451" y="4430"/>
                  </a:cubicBezTo>
                  <a:lnTo>
                    <a:pt x="1012" y="9697"/>
                  </a:lnTo>
                  <a:cubicBezTo>
                    <a:pt x="940" y="9783"/>
                    <a:pt x="952" y="9912"/>
                    <a:pt x="1038" y="9983"/>
                  </a:cubicBezTo>
                  <a:cubicBezTo>
                    <a:pt x="1075" y="10015"/>
                    <a:pt x="1121" y="10031"/>
                    <a:pt x="1167" y="10031"/>
                  </a:cubicBezTo>
                  <a:cubicBezTo>
                    <a:pt x="1225" y="10031"/>
                    <a:pt x="1283" y="10006"/>
                    <a:pt x="1323" y="9959"/>
                  </a:cubicBezTo>
                  <a:lnTo>
                    <a:pt x="5761" y="4691"/>
                  </a:lnTo>
                  <a:cubicBezTo>
                    <a:pt x="5932" y="4490"/>
                    <a:pt x="5919" y="4196"/>
                    <a:pt x="5734" y="4011"/>
                  </a:cubicBezTo>
                  <a:lnTo>
                    <a:pt x="5362" y="3639"/>
                  </a:lnTo>
                  <a:lnTo>
                    <a:pt x="5631" y="3370"/>
                  </a:lnTo>
                  <a:cubicBezTo>
                    <a:pt x="5880" y="3120"/>
                    <a:pt x="5880" y="2712"/>
                    <a:pt x="5631" y="2462"/>
                  </a:cubicBezTo>
                  <a:lnTo>
                    <a:pt x="3419" y="252"/>
                  </a:lnTo>
                  <a:cubicBezTo>
                    <a:pt x="3294" y="127"/>
                    <a:pt x="3130" y="64"/>
                    <a:pt x="2966" y="64"/>
                  </a:cubicBezTo>
                  <a:cubicBezTo>
                    <a:pt x="2802" y="64"/>
                    <a:pt x="2638" y="127"/>
                    <a:pt x="2513" y="252"/>
                  </a:cubicBezTo>
                  <a:lnTo>
                    <a:pt x="2244" y="521"/>
                  </a:lnTo>
                  <a:lnTo>
                    <a:pt x="1872" y="149"/>
                  </a:lnTo>
                  <a:cubicBezTo>
                    <a:pt x="1773" y="50"/>
                    <a:pt x="1645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621650" y="3970325"/>
              <a:ext cx="219575" cy="294100"/>
            </a:xfrm>
            <a:custGeom>
              <a:avLst/>
              <a:gdLst/>
              <a:ahLst/>
              <a:cxnLst/>
              <a:rect l="l" t="t" r="r" b="b"/>
              <a:pathLst>
                <a:path w="8783" h="11764" extrusionOk="0">
                  <a:moveTo>
                    <a:pt x="2239" y="6024"/>
                  </a:moveTo>
                  <a:lnTo>
                    <a:pt x="6253" y="10038"/>
                  </a:lnTo>
                  <a:lnTo>
                    <a:pt x="5856" y="10436"/>
                  </a:lnTo>
                  <a:cubicBezTo>
                    <a:pt x="5739" y="10552"/>
                    <a:pt x="5585" y="10615"/>
                    <a:pt x="5426" y="10615"/>
                  </a:cubicBezTo>
                  <a:cubicBezTo>
                    <a:pt x="5362" y="10615"/>
                    <a:pt x="5297" y="10604"/>
                    <a:pt x="5234" y="10583"/>
                  </a:cubicBezTo>
                  <a:lnTo>
                    <a:pt x="3700" y="10078"/>
                  </a:lnTo>
                  <a:cubicBezTo>
                    <a:pt x="3630" y="10056"/>
                    <a:pt x="3559" y="10044"/>
                    <a:pt x="3488" y="10044"/>
                  </a:cubicBezTo>
                  <a:cubicBezTo>
                    <a:pt x="3314" y="10044"/>
                    <a:pt x="3145" y="10113"/>
                    <a:pt x="3017" y="10241"/>
                  </a:cubicBezTo>
                  <a:lnTo>
                    <a:pt x="2632" y="10627"/>
                  </a:lnTo>
                  <a:lnTo>
                    <a:pt x="1650" y="9645"/>
                  </a:lnTo>
                  <a:lnTo>
                    <a:pt x="2036" y="9259"/>
                  </a:lnTo>
                  <a:cubicBezTo>
                    <a:pt x="2215" y="9079"/>
                    <a:pt x="2278" y="8817"/>
                    <a:pt x="2198" y="8577"/>
                  </a:cubicBezTo>
                  <a:lnTo>
                    <a:pt x="1692" y="7041"/>
                  </a:lnTo>
                  <a:cubicBezTo>
                    <a:pt x="1621" y="6822"/>
                    <a:pt x="1677" y="6585"/>
                    <a:pt x="1841" y="6421"/>
                  </a:cubicBezTo>
                  <a:lnTo>
                    <a:pt x="2239" y="6024"/>
                  </a:lnTo>
                  <a:close/>
                  <a:moveTo>
                    <a:pt x="1362" y="9931"/>
                  </a:moveTo>
                  <a:lnTo>
                    <a:pt x="2345" y="10913"/>
                  </a:lnTo>
                  <a:lnTo>
                    <a:pt x="1965" y="11294"/>
                  </a:lnTo>
                  <a:cubicBezTo>
                    <a:pt x="1923" y="11335"/>
                    <a:pt x="1867" y="11357"/>
                    <a:pt x="1811" y="11357"/>
                  </a:cubicBezTo>
                  <a:cubicBezTo>
                    <a:pt x="1790" y="11357"/>
                    <a:pt x="1769" y="11354"/>
                    <a:pt x="1749" y="11348"/>
                  </a:cubicBezTo>
                  <a:lnTo>
                    <a:pt x="488" y="10965"/>
                  </a:lnTo>
                  <a:cubicBezTo>
                    <a:pt x="452" y="10953"/>
                    <a:pt x="440" y="10926"/>
                    <a:pt x="436" y="10910"/>
                  </a:cubicBezTo>
                  <a:cubicBezTo>
                    <a:pt x="432" y="10895"/>
                    <a:pt x="429" y="10864"/>
                    <a:pt x="457" y="10838"/>
                  </a:cubicBezTo>
                  <a:lnTo>
                    <a:pt x="1362" y="9931"/>
                  </a:lnTo>
                  <a:close/>
                  <a:moveTo>
                    <a:pt x="7501" y="0"/>
                  </a:moveTo>
                  <a:cubicBezTo>
                    <a:pt x="7455" y="0"/>
                    <a:pt x="7409" y="16"/>
                    <a:pt x="7372" y="48"/>
                  </a:cubicBezTo>
                  <a:lnTo>
                    <a:pt x="2013" y="4563"/>
                  </a:lnTo>
                  <a:cubicBezTo>
                    <a:pt x="1841" y="4709"/>
                    <a:pt x="1737" y="4920"/>
                    <a:pt x="1728" y="5144"/>
                  </a:cubicBezTo>
                  <a:cubicBezTo>
                    <a:pt x="1718" y="5363"/>
                    <a:pt x="1801" y="5577"/>
                    <a:pt x="1952" y="5736"/>
                  </a:cubicBezTo>
                  <a:lnTo>
                    <a:pt x="1554" y="6134"/>
                  </a:lnTo>
                  <a:cubicBezTo>
                    <a:pt x="1281" y="6407"/>
                    <a:pt x="1187" y="6803"/>
                    <a:pt x="1307" y="7168"/>
                  </a:cubicBezTo>
                  <a:lnTo>
                    <a:pt x="1812" y="8704"/>
                  </a:lnTo>
                  <a:cubicBezTo>
                    <a:pt x="1845" y="8798"/>
                    <a:pt x="1819" y="8902"/>
                    <a:pt x="1749" y="8971"/>
                  </a:cubicBezTo>
                  <a:cubicBezTo>
                    <a:pt x="1489" y="9231"/>
                    <a:pt x="486" y="10234"/>
                    <a:pt x="169" y="10551"/>
                  </a:cubicBezTo>
                  <a:cubicBezTo>
                    <a:pt x="48" y="10673"/>
                    <a:pt x="1" y="10843"/>
                    <a:pt x="43" y="11009"/>
                  </a:cubicBezTo>
                  <a:cubicBezTo>
                    <a:pt x="83" y="11174"/>
                    <a:pt x="207" y="11304"/>
                    <a:pt x="371" y="11353"/>
                  </a:cubicBezTo>
                  <a:lnTo>
                    <a:pt x="1630" y="11736"/>
                  </a:lnTo>
                  <a:cubicBezTo>
                    <a:pt x="1690" y="11754"/>
                    <a:pt x="1752" y="11763"/>
                    <a:pt x="1812" y="11763"/>
                  </a:cubicBezTo>
                  <a:cubicBezTo>
                    <a:pt x="1974" y="11763"/>
                    <a:pt x="2132" y="11698"/>
                    <a:pt x="2250" y="11580"/>
                  </a:cubicBezTo>
                  <a:lnTo>
                    <a:pt x="3304" y="10528"/>
                  </a:lnTo>
                  <a:cubicBezTo>
                    <a:pt x="3355" y="10477"/>
                    <a:pt x="3422" y="10450"/>
                    <a:pt x="3491" y="10450"/>
                  </a:cubicBezTo>
                  <a:cubicBezTo>
                    <a:pt x="3518" y="10450"/>
                    <a:pt x="3546" y="10454"/>
                    <a:pt x="3573" y="10463"/>
                  </a:cubicBezTo>
                  <a:lnTo>
                    <a:pt x="5107" y="10970"/>
                  </a:lnTo>
                  <a:cubicBezTo>
                    <a:pt x="5212" y="11004"/>
                    <a:pt x="5320" y="11021"/>
                    <a:pt x="5426" y="11021"/>
                  </a:cubicBezTo>
                  <a:cubicBezTo>
                    <a:pt x="5691" y="11021"/>
                    <a:pt x="5948" y="10917"/>
                    <a:pt x="6141" y="10723"/>
                  </a:cubicBezTo>
                  <a:lnTo>
                    <a:pt x="6541" y="10324"/>
                  </a:lnTo>
                  <a:cubicBezTo>
                    <a:pt x="6690" y="10468"/>
                    <a:pt x="6891" y="10549"/>
                    <a:pt x="7097" y="10549"/>
                  </a:cubicBezTo>
                  <a:cubicBezTo>
                    <a:pt x="7109" y="10549"/>
                    <a:pt x="7120" y="10549"/>
                    <a:pt x="7132" y="10548"/>
                  </a:cubicBezTo>
                  <a:cubicBezTo>
                    <a:pt x="7357" y="10538"/>
                    <a:pt x="7568" y="10434"/>
                    <a:pt x="7713" y="10264"/>
                  </a:cubicBezTo>
                  <a:lnTo>
                    <a:pt x="8711" y="9079"/>
                  </a:lnTo>
                  <a:cubicBezTo>
                    <a:pt x="8782" y="8993"/>
                    <a:pt x="8773" y="8864"/>
                    <a:pt x="8687" y="8793"/>
                  </a:cubicBezTo>
                  <a:cubicBezTo>
                    <a:pt x="8648" y="8760"/>
                    <a:pt x="8602" y="8745"/>
                    <a:pt x="8556" y="8745"/>
                  </a:cubicBezTo>
                  <a:cubicBezTo>
                    <a:pt x="8498" y="8745"/>
                    <a:pt x="8441" y="8769"/>
                    <a:pt x="8401" y="8817"/>
                  </a:cubicBezTo>
                  <a:lnTo>
                    <a:pt x="7403" y="10002"/>
                  </a:lnTo>
                  <a:cubicBezTo>
                    <a:pt x="7330" y="10088"/>
                    <a:pt x="7227" y="10139"/>
                    <a:pt x="7115" y="10143"/>
                  </a:cubicBezTo>
                  <a:cubicBezTo>
                    <a:pt x="7109" y="10144"/>
                    <a:pt x="7103" y="10144"/>
                    <a:pt x="7098" y="10144"/>
                  </a:cubicBezTo>
                  <a:cubicBezTo>
                    <a:pt x="6991" y="10144"/>
                    <a:pt x="6892" y="10102"/>
                    <a:pt x="6817" y="10027"/>
                  </a:cubicBezTo>
                  <a:cubicBezTo>
                    <a:pt x="6296" y="9505"/>
                    <a:pt x="2760" y="5970"/>
                    <a:pt x="2250" y="5460"/>
                  </a:cubicBezTo>
                  <a:cubicBezTo>
                    <a:pt x="2169" y="5381"/>
                    <a:pt x="2129" y="5274"/>
                    <a:pt x="2134" y="5162"/>
                  </a:cubicBezTo>
                  <a:cubicBezTo>
                    <a:pt x="2138" y="5048"/>
                    <a:pt x="2189" y="4946"/>
                    <a:pt x="2275" y="4874"/>
                  </a:cubicBezTo>
                  <a:lnTo>
                    <a:pt x="7633" y="358"/>
                  </a:lnTo>
                  <a:cubicBezTo>
                    <a:pt x="7718" y="287"/>
                    <a:pt x="7729" y="159"/>
                    <a:pt x="7657" y="73"/>
                  </a:cubicBezTo>
                  <a:cubicBezTo>
                    <a:pt x="7617" y="25"/>
                    <a:pt x="7559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C3C639-51A4-AC9C-D582-2BAC5BB33FDB}"/>
              </a:ext>
            </a:extLst>
          </p:cNvPr>
          <p:cNvSpPr txBox="1"/>
          <p:nvPr/>
        </p:nvSpPr>
        <p:spPr>
          <a:xfrm>
            <a:off x="720000" y="1471246"/>
            <a:ext cx="764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Formant synthesis is a method of speech synthesis based on the manipulation of formants, which are resonant frequencies in the vocal tract.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45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7787-711D-358A-8626-3449298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Synthesis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9EA29-A333-5EE7-FF3D-D6C569B8F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Challenges</a:t>
            </a:r>
          </a:p>
          <a:p>
            <a:pPr marL="1397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lacks the naturalness and expressiveness 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Fine-tuning the formant parameters to achieve natural-sounding speech is challenging.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AC60C5-0327-8439-B61B-2F7C3597B5A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Advantages</a:t>
            </a:r>
          </a:p>
          <a:p>
            <a:pPr marL="1397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produce intelligible speech.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 over individual formants.</a:t>
            </a: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53103"/>
      </p:ext>
    </p:extLst>
  </p:cSld>
  <p:clrMapOvr>
    <a:masterClrMapping/>
  </p:clrMapOvr>
</p:sld>
</file>

<file path=ppt/theme/theme1.xml><?xml version="1.0" encoding="utf-8"?>
<a:theme xmlns:a="http://schemas.openxmlformats.org/drawingml/2006/main" name="Phonics and Word Recognition - Language Arts - 2nd Grade by Slidesgo">
  <a:themeElements>
    <a:clrScheme name="Simple Light">
      <a:dk1>
        <a:srgbClr val="09143A"/>
      </a:dk1>
      <a:lt1>
        <a:srgbClr val="FEFEFF"/>
      </a:lt1>
      <a:dk2>
        <a:srgbClr val="EFEFEF"/>
      </a:dk2>
      <a:lt2>
        <a:srgbClr val="CCCCCC"/>
      </a:lt2>
      <a:accent1>
        <a:srgbClr val="4EC9F2"/>
      </a:accent1>
      <a:accent2>
        <a:srgbClr val="FDC20F"/>
      </a:accent2>
      <a:accent3>
        <a:srgbClr val="F06082"/>
      </a:accent3>
      <a:accent4>
        <a:srgbClr val="F14971"/>
      </a:accent4>
      <a:accent5>
        <a:srgbClr val="FFFFFF"/>
      </a:accent5>
      <a:accent6>
        <a:srgbClr val="FFFFFF"/>
      </a:accent6>
      <a:hlink>
        <a:srgbClr val="0914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479</Words>
  <Application>Microsoft Office PowerPoint</Application>
  <PresentationFormat>On-screen Show (16:9)</PresentationFormat>
  <Paragraphs>91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Fredoka</vt:lpstr>
      <vt:lpstr>Fredoka Medium</vt:lpstr>
      <vt:lpstr>Fredoka SemiBold</vt:lpstr>
      <vt:lpstr>Nunito Light</vt:lpstr>
      <vt:lpstr>Phonics and Word Recognition - Language Arts - 2nd Grade by Slidesgo</vt:lpstr>
      <vt:lpstr>Speech Synthesis</vt:lpstr>
      <vt:lpstr>What is Speech Synthesis ?</vt:lpstr>
      <vt:lpstr>PowerPoint Presentation</vt:lpstr>
      <vt:lpstr>PowerPoint Presentation</vt:lpstr>
      <vt:lpstr>Synthesizer Methods</vt:lpstr>
      <vt:lpstr>Articulatory Synthesis </vt:lpstr>
      <vt:lpstr>Articulatory Synthesis </vt:lpstr>
      <vt:lpstr>Format Synthesis </vt:lpstr>
      <vt:lpstr>Format Synthesis </vt:lpstr>
      <vt:lpstr>Linear Predictive Coding (LPC)</vt:lpstr>
      <vt:lpstr>Linear Predictive Coding (LPC)</vt:lpstr>
      <vt:lpstr>Synthesis of Intonation</vt:lpstr>
      <vt:lpstr>Intonation</vt:lpstr>
      <vt:lpstr>Considerations</vt:lpstr>
      <vt:lpstr>TTS Architecture 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</dc:title>
  <dc:creator>Pranav H</dc:creator>
  <cp:lastModifiedBy>Pranav H</cp:lastModifiedBy>
  <cp:revision>4</cp:revision>
  <dcterms:modified xsi:type="dcterms:W3CDTF">2024-04-01T02:44:24Z</dcterms:modified>
</cp:coreProperties>
</file>