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0"/>
  </p:notesMasterIdLst>
  <p:sldIdLst>
    <p:sldId id="256" r:id="rId2"/>
    <p:sldId id="258" r:id="rId3"/>
    <p:sldId id="288" r:id="rId4"/>
    <p:sldId id="289" r:id="rId5"/>
    <p:sldId id="299" r:id="rId6"/>
    <p:sldId id="290" r:id="rId7"/>
    <p:sldId id="291" r:id="rId8"/>
    <p:sldId id="292" r:id="rId9"/>
    <p:sldId id="293" r:id="rId10"/>
    <p:sldId id="294" r:id="rId11"/>
    <p:sldId id="264" r:id="rId12"/>
    <p:sldId id="285" r:id="rId13"/>
    <p:sldId id="262" r:id="rId14"/>
    <p:sldId id="261" r:id="rId15"/>
    <p:sldId id="296" r:id="rId16"/>
    <p:sldId id="298" r:id="rId17"/>
    <p:sldId id="295" r:id="rId18"/>
    <p:sldId id="26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
          <p15:clr>
            <a:srgbClr val="FF0000"/>
          </p15:clr>
        </p15:guide>
        <p15:guide id="2" orient="horz" pos="257">
          <p15:clr>
            <a:srgbClr val="FF0000"/>
          </p15:clr>
        </p15:guide>
        <p15:guide id="3" pos="5472">
          <p15:clr>
            <a:srgbClr val="FF0000"/>
          </p15:clr>
        </p15:guide>
        <p15:guide id="4" orient="horz" pos="2984">
          <p15:clr>
            <a:srgbClr val="FC373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F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1474" y="883"/>
      </p:cViewPr>
      <p:guideLst>
        <p:guide pos="288"/>
        <p:guide orient="horz" pos="257"/>
        <p:guide pos="5472"/>
        <p:guide orient="horz" pos="29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fb8ba4605_6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fb8ba4605_6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174c77f78_2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9174c77f78_2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fb8ba460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fb8ba46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92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9174c77f78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9174c77f78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94bb0ff64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94bb0ff64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8fb8ba460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8fb8ba460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174c77f7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174c77f7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471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174c77f7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78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04482" y="682942"/>
            <a:ext cx="351472" cy="18502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2800"/>
              <a:buNone/>
              <a:defRPr sz="1100" b="1" i="0">
                <a:solidFill>
                  <a:srgbClr val="EC9D00"/>
                </a:solidFill>
                <a:latin typeface="Tahoma"/>
                <a:ea typeface="Tahoma"/>
                <a:cs typeface="Tahoma"/>
                <a:sym typeface="Tahom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800"/>
              <a:buNone/>
              <a:defRPr/>
            </a:lvl1pPr>
            <a:lvl2pPr marL="914400" lvl="1" indent="-228600" algn="l">
              <a:spcBef>
                <a:spcPts val="1600"/>
              </a:spcBef>
              <a:spcAft>
                <a:spcPts val="0"/>
              </a:spcAft>
              <a:buSzPts val="1400"/>
              <a:buNone/>
              <a:defRPr/>
            </a:lvl2pPr>
            <a:lvl3pPr marL="1371600" lvl="2" indent="-228600" algn="l">
              <a:spcBef>
                <a:spcPts val="1600"/>
              </a:spcBef>
              <a:spcAft>
                <a:spcPts val="0"/>
              </a:spcAft>
              <a:buSzPts val="1400"/>
              <a:buNone/>
              <a:defRPr/>
            </a:lvl3pPr>
            <a:lvl4pPr marL="1828800" lvl="3" indent="-228600" algn="l">
              <a:spcBef>
                <a:spcPts val="1600"/>
              </a:spcBef>
              <a:spcAft>
                <a:spcPts val="0"/>
              </a:spcAft>
              <a:buSzPts val="1400"/>
              <a:buNone/>
              <a:defRPr/>
            </a:lvl4pPr>
            <a:lvl5pPr marL="2286000" lvl="4" indent="-228600" algn="l">
              <a:spcBef>
                <a:spcPts val="1600"/>
              </a:spcBef>
              <a:spcAft>
                <a:spcPts val="0"/>
              </a:spcAft>
              <a:buSzPts val="1400"/>
              <a:buNone/>
              <a:defRPr/>
            </a:lvl5pPr>
            <a:lvl6pPr marL="2743200" lvl="5" indent="-228600" algn="l">
              <a:spcBef>
                <a:spcPts val="1600"/>
              </a:spcBef>
              <a:spcAft>
                <a:spcPts val="0"/>
              </a:spcAft>
              <a:buSzPts val="1400"/>
              <a:buNone/>
              <a:defRPr/>
            </a:lvl6pPr>
            <a:lvl7pPr marL="3200400" lvl="6" indent="-228600" algn="l">
              <a:spcBef>
                <a:spcPts val="1600"/>
              </a:spcBef>
              <a:spcAft>
                <a:spcPts val="0"/>
              </a:spcAft>
              <a:buSzPts val="1400"/>
              <a:buNone/>
              <a:defRPr/>
            </a:lvl7pPr>
            <a:lvl8pPr marL="3657600" lvl="7" indent="-228600" algn="l">
              <a:spcBef>
                <a:spcPts val="1600"/>
              </a:spcBef>
              <a:spcAft>
                <a:spcPts val="0"/>
              </a:spcAft>
              <a:buSzPts val="1400"/>
              <a:buNone/>
              <a:defRPr/>
            </a:lvl8pPr>
            <a:lvl9pPr marL="4114800" lvl="8" indent="-228600" algn="l">
              <a:spcBef>
                <a:spcPts val="1600"/>
              </a:spcBef>
              <a:spcAft>
                <a:spcPts val="1600"/>
              </a:spcAft>
              <a:buSzPts val="1400"/>
              <a:buNone/>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7"/>
          <p:cNvSpPr/>
          <p:nvPr/>
        </p:nvSpPr>
        <p:spPr>
          <a:xfrm rot="-568966">
            <a:off x="5962660" y="1005762"/>
            <a:ext cx="300741" cy="13420"/>
          </a:xfrm>
          <a:custGeom>
            <a:avLst/>
            <a:gdLst/>
            <a:ahLst/>
            <a:cxnLst/>
            <a:rect l="l" t="t" r="r" b="b"/>
            <a:pathLst>
              <a:path w="10442" h="535" extrusionOk="0">
                <a:moveTo>
                  <a:pt x="1" y="0"/>
                </a:moveTo>
                <a:lnTo>
                  <a:pt x="10441" y="53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rot="-321656">
            <a:off x="5140049" y="506265"/>
            <a:ext cx="1578508" cy="2057299"/>
          </a:xfrm>
          <a:custGeom>
            <a:avLst/>
            <a:gdLst/>
            <a:ahLst/>
            <a:cxnLst/>
            <a:rect l="l" t="t" r="r" b="b"/>
            <a:pathLst>
              <a:path w="54774" h="81950" extrusionOk="0">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0" y="81950"/>
                  <a:pt x="51108"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rot="-321656">
            <a:off x="5059645" y="513810"/>
            <a:ext cx="1578508" cy="2057299"/>
          </a:xfrm>
          <a:custGeom>
            <a:avLst/>
            <a:gdLst/>
            <a:ahLst/>
            <a:cxnLst/>
            <a:rect l="l" t="t" r="r" b="b"/>
            <a:pathLst>
              <a:path w="54774" h="81950" extrusionOk="0">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3" y="81950"/>
                  <a:pt x="51140"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FFFFFF"/>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rot="-321656">
            <a:off x="4794600" y="514239"/>
            <a:ext cx="1447758" cy="350381"/>
          </a:xfrm>
          <a:custGeom>
            <a:avLst/>
            <a:gdLst/>
            <a:ahLst/>
            <a:cxnLst/>
            <a:rect l="l" t="t" r="r" b="b"/>
            <a:pathLst>
              <a:path w="50237" h="13957" extrusionOk="0">
                <a:moveTo>
                  <a:pt x="8708" y="0"/>
                </a:moveTo>
                <a:cubicBezTo>
                  <a:pt x="4175" y="0"/>
                  <a:pt x="393" y="3745"/>
                  <a:pt x="167" y="8519"/>
                </a:cubicBezTo>
                <a:lnTo>
                  <a:pt x="0" y="11888"/>
                </a:lnTo>
                <a:lnTo>
                  <a:pt x="41530" y="13957"/>
                </a:lnTo>
                <a:lnTo>
                  <a:pt x="41697" y="10587"/>
                </a:lnTo>
                <a:cubicBezTo>
                  <a:pt x="41930" y="5784"/>
                  <a:pt x="45700" y="2081"/>
                  <a:pt x="50236" y="2048"/>
                </a:cubicBezTo>
                <a:lnTo>
                  <a:pt x="9174" y="13"/>
                </a:lnTo>
                <a:cubicBezTo>
                  <a:pt x="9018" y="4"/>
                  <a:pt x="8863" y="0"/>
                  <a:pt x="8708"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txBox="1">
            <a:spLocks noGrp="1"/>
          </p:cNvSpPr>
          <p:nvPr>
            <p:ph type="ctrTitle"/>
          </p:nvPr>
        </p:nvSpPr>
        <p:spPr>
          <a:xfrm>
            <a:off x="166001" y="1214871"/>
            <a:ext cx="4000035" cy="2984529"/>
          </a:xfrm>
          <a:prstGeom prst="rect">
            <a:avLst/>
          </a:prstGeom>
        </p:spPr>
        <p:txBody>
          <a:bodyPr spcFirstLastPara="1" wrap="square" lIns="91425" tIns="91425" rIns="91425" bIns="91425" anchor="b" anchorCtr="0">
            <a:noAutofit/>
          </a:bodyPr>
          <a:lstStyle/>
          <a:p>
            <a:pPr algn="l"/>
            <a:br>
              <a:rPr lang="en" sz="4200" b="1" dirty="0">
                <a:solidFill>
                  <a:srgbClr val="000000"/>
                </a:solidFill>
                <a:latin typeface="Fira Sans"/>
                <a:ea typeface="Fira Sans"/>
                <a:cs typeface="Fira Sans"/>
                <a:sym typeface="Fira Sans"/>
              </a:rPr>
            </a:br>
            <a:br>
              <a:rPr lang="en" sz="4200" b="1" dirty="0">
                <a:solidFill>
                  <a:srgbClr val="000000"/>
                </a:solidFill>
                <a:latin typeface="Fira Sans"/>
                <a:ea typeface="Fira Sans"/>
                <a:cs typeface="Fira Sans"/>
                <a:sym typeface="Fira Sans"/>
              </a:rPr>
            </a:br>
            <a:br>
              <a:rPr lang="en" sz="4200" b="1" dirty="0">
                <a:solidFill>
                  <a:srgbClr val="000000"/>
                </a:solidFill>
                <a:latin typeface="Fira Sans"/>
                <a:ea typeface="Fira Sans"/>
                <a:cs typeface="Fira Sans"/>
                <a:sym typeface="Fira Sans"/>
              </a:rPr>
            </a:br>
            <a:r>
              <a:rPr lang="en" sz="4200" b="1" dirty="0">
                <a:solidFill>
                  <a:srgbClr val="000000"/>
                </a:solidFill>
                <a:latin typeface="Fira Sans"/>
                <a:ea typeface="Fira Sans"/>
                <a:cs typeface="Fira Sans"/>
                <a:sym typeface="Fira Sans"/>
              </a:rPr>
              <a:t>Reinforcement Learning in Supply Chain</a:t>
            </a:r>
            <a:br>
              <a:rPr lang="en" sz="4200" b="1" dirty="0">
                <a:solidFill>
                  <a:srgbClr val="000000"/>
                </a:solidFill>
                <a:latin typeface="Fira Sans"/>
                <a:ea typeface="Fira Sans"/>
                <a:cs typeface="Fira Sans"/>
                <a:sym typeface="Fira Sans"/>
              </a:rPr>
            </a:br>
            <a:r>
              <a:rPr lang="en-IN" sz="4200" b="1" dirty="0">
                <a:latin typeface="Fira Sans"/>
                <a:ea typeface="Fira Sans"/>
                <a:cs typeface="Fira Sans"/>
                <a:sym typeface="Fira Sans"/>
              </a:rPr>
              <a:t>Management</a:t>
            </a:r>
            <a:endParaRPr sz="4200" b="1" dirty="0">
              <a:solidFill>
                <a:srgbClr val="000000"/>
              </a:solidFill>
              <a:latin typeface="Fira Sans"/>
              <a:ea typeface="Fira Sans"/>
              <a:cs typeface="Fira Sans"/>
              <a:sym typeface="Fira Sans"/>
            </a:endParaRPr>
          </a:p>
        </p:txBody>
      </p:sp>
      <p:sp>
        <p:nvSpPr>
          <p:cNvPr id="74" name="Google Shape;74;p17"/>
          <p:cNvSpPr/>
          <p:nvPr/>
        </p:nvSpPr>
        <p:spPr>
          <a:xfrm>
            <a:off x="5154909" y="2919298"/>
            <a:ext cx="596680" cy="752654"/>
          </a:xfrm>
          <a:custGeom>
            <a:avLst/>
            <a:gdLst/>
            <a:ahLst/>
            <a:cxnLst/>
            <a:rect l="l" t="t" r="r" b="b"/>
            <a:pathLst>
              <a:path w="24885" h="31390" fill="none" extrusionOk="0">
                <a:moveTo>
                  <a:pt x="0" y="1"/>
                </a:moveTo>
                <a:cubicBezTo>
                  <a:pt x="0" y="1"/>
                  <a:pt x="6138" y="22984"/>
                  <a:pt x="24885" y="31390"/>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rot="-321652">
            <a:off x="5341895" y="1318063"/>
            <a:ext cx="408998" cy="16771"/>
          </a:xfrm>
          <a:custGeom>
            <a:avLst/>
            <a:gdLst/>
            <a:ahLst/>
            <a:cxnLst/>
            <a:rect l="l" t="t" r="r" b="b"/>
            <a:pathLst>
              <a:path w="14912" h="702" extrusionOk="0">
                <a:moveTo>
                  <a:pt x="1" y="1"/>
                </a:moveTo>
                <a:lnTo>
                  <a:pt x="14911" y="7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rot="-321256">
            <a:off x="6132825" y="1338198"/>
            <a:ext cx="49072" cy="2270"/>
          </a:xfrm>
          <a:custGeom>
            <a:avLst/>
            <a:gdLst/>
            <a:ahLst/>
            <a:cxnLst/>
            <a:rect l="l" t="t" r="r" b="b"/>
            <a:pathLst>
              <a:path w="1902" h="101" extrusionOk="0">
                <a:moveTo>
                  <a:pt x="0" y="0"/>
                </a:moveTo>
                <a:lnTo>
                  <a:pt x="1901" y="1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rot="286622">
            <a:off x="5032346" y="1111067"/>
            <a:ext cx="514079" cy="447750"/>
          </a:xfrm>
          <a:custGeom>
            <a:avLst/>
            <a:gdLst/>
            <a:ahLst/>
            <a:cxnLst/>
            <a:rect l="l" t="t" r="r" b="b"/>
            <a:pathLst>
              <a:path w="20682" h="20683" fill="none" extrusionOk="0">
                <a:moveTo>
                  <a:pt x="0" y="20682"/>
                </a:moveTo>
                <a:cubicBezTo>
                  <a:pt x="0" y="20682"/>
                  <a:pt x="5337" y="8440"/>
                  <a:pt x="20681" y="1"/>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321598">
            <a:off x="5281800" y="1105575"/>
            <a:ext cx="292034" cy="12229"/>
          </a:xfrm>
          <a:custGeom>
            <a:avLst/>
            <a:gdLst/>
            <a:ahLst/>
            <a:cxnLst/>
            <a:rect l="l" t="t" r="r" b="b"/>
            <a:pathLst>
              <a:path w="10442" h="502" extrusionOk="0">
                <a:moveTo>
                  <a:pt x="1" y="1"/>
                </a:moveTo>
                <a:lnTo>
                  <a:pt x="10442" y="5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321568">
            <a:off x="5328799" y="1225842"/>
            <a:ext cx="609782" cy="23089"/>
          </a:xfrm>
          <a:custGeom>
            <a:avLst/>
            <a:gdLst/>
            <a:ahLst/>
            <a:cxnLst/>
            <a:rect l="l" t="t" r="r" b="b"/>
            <a:pathLst>
              <a:path w="20749" h="902" extrusionOk="0">
                <a:moveTo>
                  <a:pt x="0" y="1"/>
                </a:moveTo>
                <a:lnTo>
                  <a:pt x="20748" y="9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321595">
            <a:off x="5308892" y="1209267"/>
            <a:ext cx="650900" cy="55573"/>
          </a:xfrm>
          <a:custGeom>
            <a:avLst/>
            <a:gdLst/>
            <a:ahLst/>
            <a:cxnLst/>
            <a:rect l="l" t="t" r="r" b="b"/>
            <a:pathLst>
              <a:path w="22150" h="2171" extrusionOk="0">
                <a:moveTo>
                  <a:pt x="645" y="0"/>
                </a:moveTo>
                <a:cubicBezTo>
                  <a:pt x="304" y="0"/>
                  <a:pt x="34" y="287"/>
                  <a:pt x="34" y="603"/>
                </a:cubicBezTo>
                <a:cubicBezTo>
                  <a:pt x="0" y="970"/>
                  <a:pt x="300" y="1270"/>
                  <a:pt x="634" y="1270"/>
                </a:cubicBezTo>
                <a:lnTo>
                  <a:pt x="21449" y="2171"/>
                </a:lnTo>
                <a:cubicBezTo>
                  <a:pt x="21782" y="2171"/>
                  <a:pt x="22049" y="1937"/>
                  <a:pt x="22116" y="1604"/>
                </a:cubicBezTo>
                <a:cubicBezTo>
                  <a:pt x="22149" y="1204"/>
                  <a:pt x="21849" y="937"/>
                  <a:pt x="21516" y="937"/>
                </a:cubicBezTo>
                <a:lnTo>
                  <a:pt x="701" y="3"/>
                </a:lnTo>
                <a:cubicBezTo>
                  <a:pt x="682" y="1"/>
                  <a:pt x="663" y="0"/>
                  <a:pt x="645"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321595">
            <a:off x="5298288" y="1059795"/>
            <a:ext cx="477405" cy="51324"/>
          </a:xfrm>
          <a:custGeom>
            <a:avLst/>
            <a:gdLst/>
            <a:ahLst/>
            <a:cxnLst/>
            <a:rect l="l" t="t" r="r" b="b"/>
            <a:pathLst>
              <a:path w="16246" h="2005" extrusionOk="0">
                <a:moveTo>
                  <a:pt x="650" y="0"/>
                </a:moveTo>
                <a:cubicBezTo>
                  <a:pt x="334" y="0"/>
                  <a:pt x="34" y="287"/>
                  <a:pt x="34" y="603"/>
                </a:cubicBezTo>
                <a:cubicBezTo>
                  <a:pt x="0" y="970"/>
                  <a:pt x="301" y="1270"/>
                  <a:pt x="634" y="1270"/>
                </a:cubicBezTo>
                <a:lnTo>
                  <a:pt x="15578" y="2004"/>
                </a:lnTo>
                <a:cubicBezTo>
                  <a:pt x="15912" y="2004"/>
                  <a:pt x="16179" y="1771"/>
                  <a:pt x="16212" y="1437"/>
                </a:cubicBezTo>
                <a:cubicBezTo>
                  <a:pt x="16245" y="1037"/>
                  <a:pt x="15978" y="770"/>
                  <a:pt x="15645" y="770"/>
                </a:cubicBezTo>
                <a:lnTo>
                  <a:pt x="701" y="3"/>
                </a:lnTo>
                <a:cubicBezTo>
                  <a:pt x="684" y="1"/>
                  <a:pt x="667" y="0"/>
                  <a:pt x="650"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rot="-321598">
            <a:off x="5306890" y="1370558"/>
            <a:ext cx="240714" cy="10597"/>
          </a:xfrm>
          <a:custGeom>
            <a:avLst/>
            <a:gdLst/>
            <a:ahLst/>
            <a:cxnLst/>
            <a:rect l="l" t="t" r="r" b="b"/>
            <a:pathLst>
              <a:path w="8607" h="435" extrusionOk="0">
                <a:moveTo>
                  <a:pt x="0" y="1"/>
                </a:moveTo>
                <a:lnTo>
                  <a:pt x="8606" y="43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rot="608236">
            <a:off x="5321828" y="1823275"/>
            <a:ext cx="157831" cy="117958"/>
          </a:xfrm>
          <a:custGeom>
            <a:avLst/>
            <a:gdLst/>
            <a:ahLst/>
            <a:cxnLst/>
            <a:rect l="l" t="t" r="r" b="b"/>
            <a:pathLst>
              <a:path w="6072" h="4538" extrusionOk="0">
                <a:moveTo>
                  <a:pt x="1" y="4537"/>
                </a:moveTo>
                <a:lnTo>
                  <a:pt x="60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1041858">
            <a:off x="4152495" y="895247"/>
            <a:ext cx="2146561" cy="2169002"/>
          </a:xfrm>
          <a:custGeom>
            <a:avLst/>
            <a:gdLst/>
            <a:ahLst/>
            <a:cxnLst/>
            <a:rect l="l" t="t" r="r" b="b"/>
            <a:pathLst>
              <a:path w="62946" h="68016" extrusionOk="0">
                <a:moveTo>
                  <a:pt x="28421" y="0"/>
                </a:moveTo>
                <a:lnTo>
                  <a:pt x="28120" y="5170"/>
                </a:lnTo>
                <a:lnTo>
                  <a:pt x="23350" y="4036"/>
                </a:lnTo>
                <a:lnTo>
                  <a:pt x="23050" y="8906"/>
                </a:lnTo>
                <a:lnTo>
                  <a:pt x="18547" y="7872"/>
                </a:lnTo>
                <a:lnTo>
                  <a:pt x="18280" y="12576"/>
                </a:lnTo>
                <a:lnTo>
                  <a:pt x="13843" y="11508"/>
                </a:lnTo>
                <a:lnTo>
                  <a:pt x="13577" y="16178"/>
                </a:lnTo>
                <a:lnTo>
                  <a:pt x="9173" y="15077"/>
                </a:lnTo>
                <a:lnTo>
                  <a:pt x="8907" y="19314"/>
                </a:lnTo>
                <a:lnTo>
                  <a:pt x="4070" y="18146"/>
                </a:lnTo>
                <a:lnTo>
                  <a:pt x="3736" y="23217"/>
                </a:lnTo>
                <a:lnTo>
                  <a:pt x="0" y="22516"/>
                </a:lnTo>
                <a:lnTo>
                  <a:pt x="33891" y="68015"/>
                </a:lnTo>
                <a:lnTo>
                  <a:pt x="62945" y="46367"/>
                </a:lnTo>
                <a:lnTo>
                  <a:pt x="28421" y="0"/>
                </a:lnTo>
                <a:close/>
              </a:path>
            </a:pathLst>
          </a:custGeom>
          <a:solidFill>
            <a:schemeClr val="accent6"/>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rot="1041496">
            <a:off x="4608794" y="1349413"/>
            <a:ext cx="269065" cy="189634"/>
          </a:xfrm>
          <a:custGeom>
            <a:avLst/>
            <a:gdLst/>
            <a:ahLst/>
            <a:cxnLst/>
            <a:rect l="l" t="t" r="r" b="b"/>
            <a:pathLst>
              <a:path w="8907" h="6605" extrusionOk="0">
                <a:moveTo>
                  <a:pt x="0" y="6605"/>
                </a:moveTo>
                <a:lnTo>
                  <a:pt x="890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rot="1041496">
            <a:off x="4587564" y="1331554"/>
            <a:ext cx="312414" cy="225838"/>
          </a:xfrm>
          <a:custGeom>
            <a:avLst/>
            <a:gdLst/>
            <a:ahLst/>
            <a:cxnLst/>
            <a:rect l="l" t="t" r="r" b="b"/>
            <a:pathLst>
              <a:path w="10342" h="7866" extrusionOk="0">
                <a:moveTo>
                  <a:pt x="9633" y="1"/>
                </a:moveTo>
                <a:cubicBezTo>
                  <a:pt x="9502" y="1"/>
                  <a:pt x="9366" y="44"/>
                  <a:pt x="9241" y="127"/>
                </a:cubicBezTo>
                <a:lnTo>
                  <a:pt x="334" y="6765"/>
                </a:lnTo>
                <a:cubicBezTo>
                  <a:pt x="34" y="6965"/>
                  <a:pt x="1" y="7332"/>
                  <a:pt x="201" y="7632"/>
                </a:cubicBezTo>
                <a:cubicBezTo>
                  <a:pt x="334" y="7799"/>
                  <a:pt x="501" y="7866"/>
                  <a:pt x="701" y="7866"/>
                </a:cubicBezTo>
                <a:cubicBezTo>
                  <a:pt x="835" y="7866"/>
                  <a:pt x="935" y="7832"/>
                  <a:pt x="1068" y="7766"/>
                </a:cubicBezTo>
                <a:lnTo>
                  <a:pt x="10008" y="1128"/>
                </a:lnTo>
                <a:cubicBezTo>
                  <a:pt x="10275" y="927"/>
                  <a:pt x="10342" y="527"/>
                  <a:pt x="10108" y="260"/>
                </a:cubicBezTo>
                <a:cubicBezTo>
                  <a:pt x="9991" y="85"/>
                  <a:pt x="9817" y="1"/>
                  <a:pt x="9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rot="1041496">
            <a:off x="4671623" y="1347284"/>
            <a:ext cx="496805" cy="351505"/>
          </a:xfrm>
          <a:custGeom>
            <a:avLst/>
            <a:gdLst/>
            <a:ahLst/>
            <a:cxnLst/>
            <a:rect l="l" t="t" r="r" b="b"/>
            <a:pathLst>
              <a:path w="16446" h="12243" extrusionOk="0">
                <a:moveTo>
                  <a:pt x="0" y="12243"/>
                </a:moveTo>
                <a:lnTo>
                  <a:pt x="1644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rot="1041496">
            <a:off x="4650264" y="1330224"/>
            <a:ext cx="539127" cy="386733"/>
          </a:xfrm>
          <a:custGeom>
            <a:avLst/>
            <a:gdLst/>
            <a:ahLst/>
            <a:cxnLst/>
            <a:rect l="l" t="t" r="r" b="b"/>
            <a:pathLst>
              <a:path w="17847" h="13470" extrusionOk="0">
                <a:moveTo>
                  <a:pt x="17158" y="0"/>
                </a:moveTo>
                <a:cubicBezTo>
                  <a:pt x="17025" y="0"/>
                  <a:pt x="16890" y="43"/>
                  <a:pt x="16779" y="126"/>
                </a:cubicBezTo>
                <a:lnTo>
                  <a:pt x="334" y="12335"/>
                </a:lnTo>
                <a:cubicBezTo>
                  <a:pt x="67" y="12535"/>
                  <a:pt x="1" y="12936"/>
                  <a:pt x="234" y="13202"/>
                </a:cubicBezTo>
                <a:cubicBezTo>
                  <a:pt x="334" y="13369"/>
                  <a:pt x="501" y="13469"/>
                  <a:pt x="735" y="13469"/>
                </a:cubicBezTo>
                <a:cubicBezTo>
                  <a:pt x="901" y="13469"/>
                  <a:pt x="1001" y="13436"/>
                  <a:pt x="1101" y="13336"/>
                </a:cubicBezTo>
                <a:lnTo>
                  <a:pt x="17513" y="1127"/>
                </a:lnTo>
                <a:cubicBezTo>
                  <a:pt x="17813" y="927"/>
                  <a:pt x="17847" y="527"/>
                  <a:pt x="17647" y="260"/>
                </a:cubicBezTo>
                <a:cubicBezTo>
                  <a:pt x="17530" y="85"/>
                  <a:pt x="17345" y="0"/>
                  <a:pt x="17158"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rot="1041496">
            <a:off x="5281364" y="1373919"/>
            <a:ext cx="65522" cy="47918"/>
          </a:xfrm>
          <a:custGeom>
            <a:avLst/>
            <a:gdLst/>
            <a:ahLst/>
            <a:cxnLst/>
            <a:rect l="l" t="t" r="r" b="b"/>
            <a:pathLst>
              <a:path w="2169" h="1669" extrusionOk="0">
                <a:moveTo>
                  <a:pt x="1" y="1668"/>
                </a:moveTo>
                <a:lnTo>
                  <a:pt x="216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rot="1041496">
            <a:off x="5260012" y="1357017"/>
            <a:ext cx="108840" cy="83146"/>
          </a:xfrm>
          <a:custGeom>
            <a:avLst/>
            <a:gdLst/>
            <a:ahLst/>
            <a:cxnLst/>
            <a:rect l="l" t="t" r="r" b="b"/>
            <a:pathLst>
              <a:path w="3603" h="2896" extrusionOk="0">
                <a:moveTo>
                  <a:pt x="2928" y="0"/>
                </a:moveTo>
                <a:cubicBezTo>
                  <a:pt x="2797" y="0"/>
                  <a:pt x="2660" y="43"/>
                  <a:pt x="2535" y="127"/>
                </a:cubicBezTo>
                <a:lnTo>
                  <a:pt x="334" y="1761"/>
                </a:lnTo>
                <a:cubicBezTo>
                  <a:pt x="33" y="1961"/>
                  <a:pt x="0" y="2328"/>
                  <a:pt x="200" y="2628"/>
                </a:cubicBezTo>
                <a:cubicBezTo>
                  <a:pt x="334" y="2795"/>
                  <a:pt x="500" y="2895"/>
                  <a:pt x="701" y="2895"/>
                </a:cubicBezTo>
                <a:cubicBezTo>
                  <a:pt x="801" y="2895"/>
                  <a:pt x="934" y="2829"/>
                  <a:pt x="1067" y="2762"/>
                </a:cubicBezTo>
                <a:lnTo>
                  <a:pt x="3269" y="1127"/>
                </a:lnTo>
                <a:cubicBezTo>
                  <a:pt x="3569" y="927"/>
                  <a:pt x="3603" y="560"/>
                  <a:pt x="3402" y="260"/>
                </a:cubicBezTo>
                <a:cubicBezTo>
                  <a:pt x="3286" y="85"/>
                  <a:pt x="3112" y="0"/>
                  <a:pt x="2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rot="1041496">
            <a:off x="4710406" y="1690117"/>
            <a:ext cx="181401" cy="129313"/>
          </a:xfrm>
          <a:custGeom>
            <a:avLst/>
            <a:gdLst/>
            <a:ahLst/>
            <a:cxnLst/>
            <a:rect l="l" t="t" r="r" b="b"/>
            <a:pathLst>
              <a:path w="6005" h="4504" extrusionOk="0">
                <a:moveTo>
                  <a:pt x="1" y="4504"/>
                </a:moveTo>
                <a:lnTo>
                  <a:pt x="60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rot="1041496">
            <a:off x="4688126" y="1672585"/>
            <a:ext cx="225746" cy="165029"/>
          </a:xfrm>
          <a:custGeom>
            <a:avLst/>
            <a:gdLst/>
            <a:ahLst/>
            <a:cxnLst/>
            <a:rect l="l" t="t" r="r" b="b"/>
            <a:pathLst>
              <a:path w="7473" h="5748" extrusionOk="0">
                <a:moveTo>
                  <a:pt x="6786" y="1"/>
                </a:moveTo>
                <a:cubicBezTo>
                  <a:pt x="6652" y="1"/>
                  <a:pt x="6517" y="46"/>
                  <a:pt x="6405" y="144"/>
                </a:cubicBezTo>
                <a:lnTo>
                  <a:pt x="334" y="4647"/>
                </a:lnTo>
                <a:cubicBezTo>
                  <a:pt x="67" y="4847"/>
                  <a:pt x="1" y="5214"/>
                  <a:pt x="234" y="5514"/>
                </a:cubicBezTo>
                <a:cubicBezTo>
                  <a:pt x="334" y="5681"/>
                  <a:pt x="501" y="5748"/>
                  <a:pt x="735" y="5748"/>
                </a:cubicBezTo>
                <a:cubicBezTo>
                  <a:pt x="835" y="5748"/>
                  <a:pt x="968" y="5714"/>
                  <a:pt x="1102" y="5648"/>
                </a:cubicBezTo>
                <a:lnTo>
                  <a:pt x="7139" y="1144"/>
                </a:lnTo>
                <a:cubicBezTo>
                  <a:pt x="7439" y="911"/>
                  <a:pt x="7473" y="544"/>
                  <a:pt x="7273" y="244"/>
                </a:cubicBezTo>
                <a:cubicBezTo>
                  <a:pt x="7156" y="88"/>
                  <a:pt x="6972" y="1"/>
                  <a:pt x="6786"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rot="1041496">
            <a:off x="5030797" y="1500315"/>
            <a:ext cx="355732" cy="250960"/>
          </a:xfrm>
          <a:custGeom>
            <a:avLst/>
            <a:gdLst/>
            <a:ahLst/>
            <a:cxnLst/>
            <a:rect l="l" t="t" r="r" b="b"/>
            <a:pathLst>
              <a:path w="11776" h="8741" extrusionOk="0">
                <a:moveTo>
                  <a:pt x="1" y="8740"/>
                </a:moveTo>
                <a:lnTo>
                  <a:pt x="1177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rot="1041496">
            <a:off x="5009691" y="1481864"/>
            <a:ext cx="398054" cy="287624"/>
          </a:xfrm>
          <a:custGeom>
            <a:avLst/>
            <a:gdLst/>
            <a:ahLst/>
            <a:cxnLst/>
            <a:rect l="l" t="t" r="r" b="b"/>
            <a:pathLst>
              <a:path w="13177" h="10018" extrusionOk="0">
                <a:moveTo>
                  <a:pt x="12489" y="1"/>
                </a:moveTo>
                <a:cubicBezTo>
                  <a:pt x="12355" y="1"/>
                  <a:pt x="12220" y="46"/>
                  <a:pt x="12109" y="143"/>
                </a:cubicBezTo>
                <a:lnTo>
                  <a:pt x="334" y="8883"/>
                </a:lnTo>
                <a:cubicBezTo>
                  <a:pt x="34" y="9083"/>
                  <a:pt x="0" y="9483"/>
                  <a:pt x="200" y="9750"/>
                </a:cubicBezTo>
                <a:cubicBezTo>
                  <a:pt x="334" y="9917"/>
                  <a:pt x="501" y="10017"/>
                  <a:pt x="701" y="10017"/>
                </a:cubicBezTo>
                <a:cubicBezTo>
                  <a:pt x="834" y="10017"/>
                  <a:pt x="968" y="9984"/>
                  <a:pt x="1101" y="9884"/>
                </a:cubicBezTo>
                <a:lnTo>
                  <a:pt x="12843" y="1144"/>
                </a:lnTo>
                <a:cubicBezTo>
                  <a:pt x="13143" y="910"/>
                  <a:pt x="13176" y="544"/>
                  <a:pt x="12976" y="243"/>
                </a:cubicBezTo>
                <a:cubicBezTo>
                  <a:pt x="12860" y="88"/>
                  <a:pt x="12675" y="1"/>
                  <a:pt x="12489"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rot="1041496">
            <a:off x="4822670" y="1829082"/>
            <a:ext cx="399051" cy="281594"/>
          </a:xfrm>
          <a:custGeom>
            <a:avLst/>
            <a:gdLst/>
            <a:ahLst/>
            <a:cxnLst/>
            <a:rect l="l" t="t" r="r" b="b"/>
            <a:pathLst>
              <a:path w="13210" h="9808" extrusionOk="0">
                <a:moveTo>
                  <a:pt x="0" y="9807"/>
                </a:moveTo>
                <a:lnTo>
                  <a:pt x="132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rot="-470981">
            <a:off x="6438496" y="2989392"/>
            <a:ext cx="848100" cy="672374"/>
          </a:xfrm>
          <a:custGeom>
            <a:avLst/>
            <a:gdLst/>
            <a:ahLst/>
            <a:cxnLst/>
            <a:rect l="l" t="t" r="r" b="b"/>
            <a:pathLst>
              <a:path w="31390" h="24886" fill="none" extrusionOk="0">
                <a:moveTo>
                  <a:pt x="0" y="24885"/>
                </a:moveTo>
                <a:cubicBezTo>
                  <a:pt x="0" y="24885"/>
                  <a:pt x="22983" y="18748"/>
                  <a:pt x="31389" y="1"/>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rot="-470981">
            <a:off x="6508374" y="958460"/>
            <a:ext cx="558790" cy="558817"/>
          </a:xfrm>
          <a:custGeom>
            <a:avLst/>
            <a:gdLst/>
            <a:ahLst/>
            <a:cxnLst/>
            <a:rect l="l" t="t" r="r" b="b"/>
            <a:pathLst>
              <a:path w="20682" h="20683" fill="none" extrusionOk="0">
                <a:moveTo>
                  <a:pt x="0" y="1"/>
                </a:moveTo>
                <a:cubicBezTo>
                  <a:pt x="0" y="1"/>
                  <a:pt x="12242" y="5338"/>
                  <a:pt x="20682" y="20682"/>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rot="-470981">
            <a:off x="5694668" y="517218"/>
            <a:ext cx="2635298" cy="3551619"/>
          </a:xfrm>
          <a:custGeom>
            <a:avLst/>
            <a:gdLst/>
            <a:ahLst/>
            <a:cxnLst/>
            <a:rect l="l" t="t" r="r" b="b"/>
            <a:pathLst>
              <a:path w="97538" h="131453" extrusionOk="0">
                <a:moveTo>
                  <a:pt x="41206" y="0"/>
                </a:moveTo>
                <a:cubicBezTo>
                  <a:pt x="37188" y="0"/>
                  <a:pt x="33471" y="2581"/>
                  <a:pt x="32224" y="6595"/>
                </a:cubicBezTo>
                <a:lnTo>
                  <a:pt x="1535" y="104965"/>
                </a:lnTo>
                <a:cubicBezTo>
                  <a:pt x="1" y="109935"/>
                  <a:pt x="2736" y="115172"/>
                  <a:pt x="7706" y="116740"/>
                </a:cubicBezTo>
                <a:lnTo>
                  <a:pt x="53539" y="131017"/>
                </a:lnTo>
                <a:cubicBezTo>
                  <a:pt x="54476" y="131312"/>
                  <a:pt x="55422" y="131453"/>
                  <a:pt x="56351" y="131453"/>
                </a:cubicBezTo>
                <a:cubicBezTo>
                  <a:pt x="60352" y="131453"/>
                  <a:pt x="64035" y="128852"/>
                  <a:pt x="65281" y="124846"/>
                </a:cubicBezTo>
                <a:lnTo>
                  <a:pt x="95969" y="26509"/>
                </a:lnTo>
                <a:cubicBezTo>
                  <a:pt x="97537" y="21539"/>
                  <a:pt x="94768" y="16268"/>
                  <a:pt x="89798" y="14734"/>
                </a:cubicBezTo>
                <a:lnTo>
                  <a:pt x="43999" y="423"/>
                </a:lnTo>
                <a:cubicBezTo>
                  <a:pt x="43070" y="137"/>
                  <a:pt x="42130" y="0"/>
                  <a:pt x="41206" y="0"/>
                </a:cubicBezTo>
                <a:close/>
              </a:path>
            </a:pathLst>
          </a:custGeom>
          <a:solidFill>
            <a:schemeClr val="dk2"/>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rot="-470981">
            <a:off x="6255694" y="752882"/>
            <a:ext cx="1776363" cy="1510532"/>
          </a:xfrm>
          <a:custGeom>
            <a:avLst/>
            <a:gdLst/>
            <a:ahLst/>
            <a:cxnLst/>
            <a:rect l="l" t="t" r="r" b="b"/>
            <a:pathLst>
              <a:path w="65747" h="55908" extrusionOk="0">
                <a:moveTo>
                  <a:pt x="12242" y="0"/>
                </a:moveTo>
                <a:lnTo>
                  <a:pt x="0" y="39195"/>
                </a:lnTo>
                <a:lnTo>
                  <a:pt x="53505" y="55907"/>
                </a:lnTo>
                <a:lnTo>
                  <a:pt x="65747" y="16712"/>
                </a:lnTo>
                <a:lnTo>
                  <a:pt x="12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rot="-470981">
            <a:off x="6238652" y="737079"/>
            <a:ext cx="1809731" cy="1543494"/>
          </a:xfrm>
          <a:custGeom>
            <a:avLst/>
            <a:gdLst/>
            <a:ahLst/>
            <a:cxnLst/>
            <a:rect l="l" t="t" r="r" b="b"/>
            <a:pathLst>
              <a:path w="66982" h="57128" extrusionOk="0">
                <a:moveTo>
                  <a:pt x="13310" y="1421"/>
                </a:moveTo>
                <a:lnTo>
                  <a:pt x="65580" y="17700"/>
                </a:lnTo>
                <a:lnTo>
                  <a:pt x="53705" y="55694"/>
                </a:lnTo>
                <a:lnTo>
                  <a:pt x="1435" y="39382"/>
                </a:lnTo>
                <a:lnTo>
                  <a:pt x="13310" y="1421"/>
                </a:lnTo>
                <a:close/>
                <a:moveTo>
                  <a:pt x="12851" y="0"/>
                </a:moveTo>
                <a:cubicBezTo>
                  <a:pt x="12754" y="0"/>
                  <a:pt x="12648" y="24"/>
                  <a:pt x="12543" y="87"/>
                </a:cubicBezTo>
                <a:cubicBezTo>
                  <a:pt x="12442" y="154"/>
                  <a:pt x="12309" y="287"/>
                  <a:pt x="12276" y="454"/>
                </a:cubicBezTo>
                <a:lnTo>
                  <a:pt x="34" y="39649"/>
                </a:lnTo>
                <a:cubicBezTo>
                  <a:pt x="0" y="39782"/>
                  <a:pt x="0" y="39949"/>
                  <a:pt x="100" y="40116"/>
                </a:cubicBezTo>
                <a:cubicBezTo>
                  <a:pt x="167" y="40216"/>
                  <a:pt x="300" y="40349"/>
                  <a:pt x="467" y="40383"/>
                </a:cubicBezTo>
                <a:lnTo>
                  <a:pt x="53972" y="57061"/>
                </a:lnTo>
                <a:cubicBezTo>
                  <a:pt x="54005" y="57128"/>
                  <a:pt x="54072" y="57128"/>
                  <a:pt x="54139" y="57128"/>
                </a:cubicBezTo>
                <a:cubicBezTo>
                  <a:pt x="54372" y="57128"/>
                  <a:pt x="54639" y="56961"/>
                  <a:pt x="54706" y="56661"/>
                </a:cubicBezTo>
                <a:lnTo>
                  <a:pt x="66915" y="17466"/>
                </a:lnTo>
                <a:cubicBezTo>
                  <a:pt x="66981" y="17333"/>
                  <a:pt x="66981" y="17166"/>
                  <a:pt x="66881" y="16999"/>
                </a:cubicBezTo>
                <a:cubicBezTo>
                  <a:pt x="66815" y="16866"/>
                  <a:pt x="66681" y="16766"/>
                  <a:pt x="66514" y="16699"/>
                </a:cubicBezTo>
                <a:lnTo>
                  <a:pt x="13010" y="20"/>
                </a:lnTo>
                <a:cubicBezTo>
                  <a:pt x="12961" y="8"/>
                  <a:pt x="12907" y="0"/>
                  <a:pt x="12851"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rot="-470981">
            <a:off x="6743485" y="646515"/>
            <a:ext cx="1032850" cy="338132"/>
          </a:xfrm>
          <a:custGeom>
            <a:avLst/>
            <a:gdLst/>
            <a:ahLst/>
            <a:cxnLst/>
            <a:rect l="l" t="t" r="r" b="b"/>
            <a:pathLst>
              <a:path w="38228" h="12515" extrusionOk="0">
                <a:moveTo>
                  <a:pt x="496" y="0"/>
                </a:moveTo>
                <a:cubicBezTo>
                  <a:pt x="294" y="0"/>
                  <a:pt x="124" y="126"/>
                  <a:pt x="34" y="305"/>
                </a:cubicBezTo>
                <a:cubicBezTo>
                  <a:pt x="0" y="539"/>
                  <a:pt x="134" y="772"/>
                  <a:pt x="334" y="839"/>
                </a:cubicBezTo>
                <a:lnTo>
                  <a:pt x="37661" y="12514"/>
                </a:lnTo>
                <a:lnTo>
                  <a:pt x="37761" y="12514"/>
                </a:lnTo>
                <a:cubicBezTo>
                  <a:pt x="37927" y="12514"/>
                  <a:pt x="38094" y="12381"/>
                  <a:pt x="38194" y="12214"/>
                </a:cubicBezTo>
                <a:cubicBezTo>
                  <a:pt x="38228" y="11980"/>
                  <a:pt x="38094" y="11747"/>
                  <a:pt x="37894" y="11680"/>
                </a:cubicBezTo>
                <a:lnTo>
                  <a:pt x="567" y="5"/>
                </a:lnTo>
                <a:cubicBezTo>
                  <a:pt x="543" y="2"/>
                  <a:pt x="520" y="0"/>
                  <a:pt x="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rot="-470981">
            <a:off x="6453983" y="2087586"/>
            <a:ext cx="332594" cy="204149"/>
          </a:xfrm>
          <a:custGeom>
            <a:avLst/>
            <a:gdLst/>
            <a:ahLst/>
            <a:cxnLst/>
            <a:rect l="l" t="t" r="r" b="b"/>
            <a:pathLst>
              <a:path w="12310" h="7556" extrusionOk="0">
                <a:moveTo>
                  <a:pt x="1954" y="430"/>
                </a:moveTo>
                <a:cubicBezTo>
                  <a:pt x="2013" y="430"/>
                  <a:pt x="2074" y="438"/>
                  <a:pt x="2135" y="450"/>
                </a:cubicBezTo>
                <a:lnTo>
                  <a:pt x="11342" y="3352"/>
                </a:lnTo>
                <a:cubicBezTo>
                  <a:pt x="11509" y="3386"/>
                  <a:pt x="11642" y="3452"/>
                  <a:pt x="11709" y="3619"/>
                </a:cubicBezTo>
                <a:cubicBezTo>
                  <a:pt x="11809" y="3753"/>
                  <a:pt x="11809" y="3919"/>
                  <a:pt x="11776" y="4086"/>
                </a:cubicBezTo>
                <a:lnTo>
                  <a:pt x="10975" y="6688"/>
                </a:lnTo>
                <a:cubicBezTo>
                  <a:pt x="10868" y="6957"/>
                  <a:pt x="10630" y="7117"/>
                  <a:pt x="10368" y="7117"/>
                </a:cubicBezTo>
                <a:cubicBezTo>
                  <a:pt x="10304" y="7117"/>
                  <a:pt x="10239" y="7108"/>
                  <a:pt x="10175" y="7088"/>
                </a:cubicBezTo>
                <a:lnTo>
                  <a:pt x="1001" y="4253"/>
                </a:lnTo>
                <a:cubicBezTo>
                  <a:pt x="668" y="4120"/>
                  <a:pt x="501" y="3786"/>
                  <a:pt x="601" y="3452"/>
                </a:cubicBezTo>
                <a:lnTo>
                  <a:pt x="1368" y="884"/>
                </a:lnTo>
                <a:cubicBezTo>
                  <a:pt x="1435" y="717"/>
                  <a:pt x="1502" y="584"/>
                  <a:pt x="1668" y="517"/>
                </a:cubicBezTo>
                <a:cubicBezTo>
                  <a:pt x="1753" y="454"/>
                  <a:pt x="1851" y="430"/>
                  <a:pt x="1954" y="430"/>
                </a:cubicBezTo>
                <a:close/>
                <a:moveTo>
                  <a:pt x="2023" y="1"/>
                </a:moveTo>
                <a:cubicBezTo>
                  <a:pt x="1849" y="1"/>
                  <a:pt x="1676" y="52"/>
                  <a:pt x="1502" y="117"/>
                </a:cubicBezTo>
                <a:cubicBezTo>
                  <a:pt x="1268" y="250"/>
                  <a:pt x="1101" y="517"/>
                  <a:pt x="1001" y="751"/>
                </a:cubicBezTo>
                <a:lnTo>
                  <a:pt x="234" y="3352"/>
                </a:lnTo>
                <a:cubicBezTo>
                  <a:pt x="1" y="3886"/>
                  <a:pt x="334" y="4453"/>
                  <a:pt x="901" y="4620"/>
                </a:cubicBezTo>
                <a:lnTo>
                  <a:pt x="10108" y="7522"/>
                </a:lnTo>
                <a:cubicBezTo>
                  <a:pt x="10175" y="7555"/>
                  <a:pt x="10308" y="7555"/>
                  <a:pt x="10408" y="7555"/>
                </a:cubicBezTo>
                <a:cubicBezTo>
                  <a:pt x="10808" y="7555"/>
                  <a:pt x="11242" y="7255"/>
                  <a:pt x="11409" y="6855"/>
                </a:cubicBezTo>
                <a:lnTo>
                  <a:pt x="12209" y="4220"/>
                </a:lnTo>
                <a:cubicBezTo>
                  <a:pt x="12309" y="3953"/>
                  <a:pt x="12276" y="3686"/>
                  <a:pt x="12143" y="3419"/>
                </a:cubicBezTo>
                <a:cubicBezTo>
                  <a:pt x="12009" y="3186"/>
                  <a:pt x="11776" y="3019"/>
                  <a:pt x="11509" y="2919"/>
                </a:cubicBezTo>
                <a:lnTo>
                  <a:pt x="2302" y="50"/>
                </a:lnTo>
                <a:cubicBezTo>
                  <a:pt x="2209" y="15"/>
                  <a:pt x="2116"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rot="-470981">
            <a:off x="6854346" y="2154249"/>
            <a:ext cx="328973" cy="203474"/>
          </a:xfrm>
          <a:custGeom>
            <a:avLst/>
            <a:gdLst/>
            <a:ahLst/>
            <a:cxnLst/>
            <a:rect l="l" t="t" r="r" b="b"/>
            <a:pathLst>
              <a:path w="12176" h="7531" extrusionOk="0">
                <a:moveTo>
                  <a:pt x="1797" y="437"/>
                </a:moveTo>
                <a:cubicBezTo>
                  <a:pt x="1863" y="437"/>
                  <a:pt x="1933" y="445"/>
                  <a:pt x="2002" y="459"/>
                </a:cubicBezTo>
                <a:lnTo>
                  <a:pt x="11242" y="3328"/>
                </a:lnTo>
                <a:cubicBezTo>
                  <a:pt x="11408" y="3395"/>
                  <a:pt x="11508" y="3461"/>
                  <a:pt x="11608" y="3628"/>
                </a:cubicBezTo>
                <a:cubicBezTo>
                  <a:pt x="11675" y="3762"/>
                  <a:pt x="11675" y="3928"/>
                  <a:pt x="11642" y="4095"/>
                </a:cubicBezTo>
                <a:lnTo>
                  <a:pt x="10841" y="6664"/>
                </a:lnTo>
                <a:cubicBezTo>
                  <a:pt x="10808" y="6830"/>
                  <a:pt x="10741" y="6964"/>
                  <a:pt x="10574" y="7064"/>
                </a:cubicBezTo>
                <a:cubicBezTo>
                  <a:pt x="10496" y="7103"/>
                  <a:pt x="10407" y="7119"/>
                  <a:pt x="10312" y="7119"/>
                </a:cubicBezTo>
                <a:cubicBezTo>
                  <a:pt x="10246" y="7119"/>
                  <a:pt x="10177" y="7111"/>
                  <a:pt x="10107" y="7097"/>
                </a:cubicBezTo>
                <a:lnTo>
                  <a:pt x="901" y="4229"/>
                </a:lnTo>
                <a:cubicBezTo>
                  <a:pt x="734" y="4162"/>
                  <a:pt x="601" y="4095"/>
                  <a:pt x="501" y="3928"/>
                </a:cubicBezTo>
                <a:cubicBezTo>
                  <a:pt x="434" y="3795"/>
                  <a:pt x="434" y="3628"/>
                  <a:pt x="467" y="3461"/>
                </a:cubicBezTo>
                <a:lnTo>
                  <a:pt x="1268" y="893"/>
                </a:lnTo>
                <a:cubicBezTo>
                  <a:pt x="1301" y="726"/>
                  <a:pt x="1401" y="593"/>
                  <a:pt x="1535" y="493"/>
                </a:cubicBezTo>
                <a:cubicBezTo>
                  <a:pt x="1613" y="453"/>
                  <a:pt x="1702" y="437"/>
                  <a:pt x="1797" y="437"/>
                </a:cubicBezTo>
                <a:close/>
                <a:moveTo>
                  <a:pt x="1869" y="1"/>
                </a:moveTo>
                <a:cubicBezTo>
                  <a:pt x="1708" y="1"/>
                  <a:pt x="1543" y="45"/>
                  <a:pt x="1401" y="126"/>
                </a:cubicBezTo>
                <a:cubicBezTo>
                  <a:pt x="1134" y="259"/>
                  <a:pt x="968" y="493"/>
                  <a:pt x="901" y="759"/>
                </a:cubicBezTo>
                <a:lnTo>
                  <a:pt x="100" y="3328"/>
                </a:lnTo>
                <a:cubicBezTo>
                  <a:pt x="0" y="3595"/>
                  <a:pt x="67" y="3895"/>
                  <a:pt x="167" y="4129"/>
                </a:cubicBezTo>
                <a:cubicBezTo>
                  <a:pt x="300" y="4395"/>
                  <a:pt x="567" y="4562"/>
                  <a:pt x="801" y="4629"/>
                </a:cubicBezTo>
                <a:lnTo>
                  <a:pt x="10007" y="7498"/>
                </a:lnTo>
                <a:cubicBezTo>
                  <a:pt x="10107" y="7531"/>
                  <a:pt x="10174" y="7531"/>
                  <a:pt x="10308" y="7531"/>
                </a:cubicBezTo>
                <a:cubicBezTo>
                  <a:pt x="10474" y="7531"/>
                  <a:pt x="10641" y="7498"/>
                  <a:pt x="10808" y="7431"/>
                </a:cubicBezTo>
                <a:cubicBezTo>
                  <a:pt x="11075" y="7297"/>
                  <a:pt x="11242" y="7064"/>
                  <a:pt x="11308" y="6797"/>
                </a:cubicBezTo>
                <a:lnTo>
                  <a:pt x="12109" y="4229"/>
                </a:lnTo>
                <a:cubicBezTo>
                  <a:pt x="12176" y="3962"/>
                  <a:pt x="12142" y="3662"/>
                  <a:pt x="12009" y="3428"/>
                </a:cubicBezTo>
                <a:cubicBezTo>
                  <a:pt x="11909" y="3161"/>
                  <a:pt x="11642" y="2994"/>
                  <a:pt x="11408" y="2928"/>
                </a:cubicBezTo>
                <a:lnTo>
                  <a:pt x="2168" y="59"/>
                </a:lnTo>
                <a:cubicBezTo>
                  <a:pt x="2076" y="19"/>
                  <a:pt x="1974" y="1"/>
                  <a:pt x="1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470981">
            <a:off x="7254912" y="2221539"/>
            <a:ext cx="332594" cy="204392"/>
          </a:xfrm>
          <a:custGeom>
            <a:avLst/>
            <a:gdLst/>
            <a:ahLst/>
            <a:cxnLst/>
            <a:rect l="l" t="t" r="r" b="b"/>
            <a:pathLst>
              <a:path w="12310" h="7565" extrusionOk="0">
                <a:moveTo>
                  <a:pt x="1897" y="438"/>
                </a:moveTo>
                <a:cubicBezTo>
                  <a:pt x="1964" y="438"/>
                  <a:pt x="2033" y="446"/>
                  <a:pt x="2102" y="459"/>
                </a:cubicBezTo>
                <a:lnTo>
                  <a:pt x="11309" y="3328"/>
                </a:lnTo>
                <a:cubicBezTo>
                  <a:pt x="11476" y="3395"/>
                  <a:pt x="11609" y="3462"/>
                  <a:pt x="11676" y="3628"/>
                </a:cubicBezTo>
                <a:cubicBezTo>
                  <a:pt x="11776" y="3762"/>
                  <a:pt x="11776" y="3929"/>
                  <a:pt x="11742" y="4095"/>
                </a:cubicBezTo>
                <a:lnTo>
                  <a:pt x="10942" y="6664"/>
                </a:lnTo>
                <a:cubicBezTo>
                  <a:pt x="10909" y="6831"/>
                  <a:pt x="10808" y="6964"/>
                  <a:pt x="10642" y="7064"/>
                </a:cubicBezTo>
                <a:cubicBezTo>
                  <a:pt x="10564" y="7103"/>
                  <a:pt x="10474" y="7119"/>
                  <a:pt x="10380" y="7119"/>
                </a:cubicBezTo>
                <a:cubicBezTo>
                  <a:pt x="10313" y="7119"/>
                  <a:pt x="10244" y="7111"/>
                  <a:pt x="10175" y="7098"/>
                </a:cubicBezTo>
                <a:lnTo>
                  <a:pt x="968" y="4262"/>
                </a:lnTo>
                <a:cubicBezTo>
                  <a:pt x="635" y="4129"/>
                  <a:pt x="468" y="3795"/>
                  <a:pt x="534" y="3462"/>
                </a:cubicBezTo>
                <a:lnTo>
                  <a:pt x="1335" y="893"/>
                </a:lnTo>
                <a:cubicBezTo>
                  <a:pt x="1368" y="726"/>
                  <a:pt x="1468" y="593"/>
                  <a:pt x="1635" y="493"/>
                </a:cubicBezTo>
                <a:cubicBezTo>
                  <a:pt x="1713" y="454"/>
                  <a:pt x="1803" y="438"/>
                  <a:pt x="1897" y="438"/>
                </a:cubicBezTo>
                <a:close/>
                <a:moveTo>
                  <a:pt x="1987" y="1"/>
                </a:moveTo>
                <a:cubicBezTo>
                  <a:pt x="1825" y="1"/>
                  <a:pt x="1663" y="45"/>
                  <a:pt x="1502" y="126"/>
                </a:cubicBezTo>
                <a:cubicBezTo>
                  <a:pt x="1268" y="259"/>
                  <a:pt x="1102" y="493"/>
                  <a:pt x="1001" y="760"/>
                </a:cubicBezTo>
                <a:lnTo>
                  <a:pt x="201" y="3328"/>
                </a:lnTo>
                <a:cubicBezTo>
                  <a:pt x="1" y="3862"/>
                  <a:pt x="334" y="4462"/>
                  <a:pt x="901" y="4629"/>
                </a:cubicBezTo>
                <a:lnTo>
                  <a:pt x="10108" y="7498"/>
                </a:lnTo>
                <a:cubicBezTo>
                  <a:pt x="10175" y="7565"/>
                  <a:pt x="10275" y="7565"/>
                  <a:pt x="10408" y="7565"/>
                </a:cubicBezTo>
                <a:cubicBezTo>
                  <a:pt x="10575" y="7565"/>
                  <a:pt x="10742" y="7498"/>
                  <a:pt x="10942" y="7431"/>
                </a:cubicBezTo>
                <a:cubicBezTo>
                  <a:pt x="11175" y="7298"/>
                  <a:pt x="11342" y="7031"/>
                  <a:pt x="11442" y="6797"/>
                </a:cubicBezTo>
                <a:lnTo>
                  <a:pt x="12209" y="4195"/>
                </a:lnTo>
                <a:cubicBezTo>
                  <a:pt x="12310" y="3962"/>
                  <a:pt x="12276" y="3662"/>
                  <a:pt x="12143" y="3428"/>
                </a:cubicBezTo>
                <a:cubicBezTo>
                  <a:pt x="12009" y="3161"/>
                  <a:pt x="11776" y="2995"/>
                  <a:pt x="11509" y="2928"/>
                </a:cubicBezTo>
                <a:lnTo>
                  <a:pt x="2302" y="59"/>
                </a:lnTo>
                <a:cubicBezTo>
                  <a:pt x="2197" y="20"/>
                  <a:pt x="2092" y="1"/>
                  <a:pt x="1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rot="-470981">
            <a:off x="6225730" y="2446711"/>
            <a:ext cx="425401" cy="351317"/>
          </a:xfrm>
          <a:custGeom>
            <a:avLst/>
            <a:gdLst/>
            <a:ahLst/>
            <a:cxnLst/>
            <a:rect l="l" t="t" r="r" b="b"/>
            <a:pathLst>
              <a:path w="15745" h="13003" extrusionOk="0">
                <a:moveTo>
                  <a:pt x="5139" y="1"/>
                </a:moveTo>
                <a:cubicBezTo>
                  <a:pt x="3652" y="1"/>
                  <a:pt x="2253" y="971"/>
                  <a:pt x="1768" y="2506"/>
                </a:cubicBezTo>
                <a:lnTo>
                  <a:pt x="567" y="6342"/>
                </a:lnTo>
                <a:cubicBezTo>
                  <a:pt x="0" y="8177"/>
                  <a:pt x="1034" y="10178"/>
                  <a:pt x="2902" y="10745"/>
                </a:cubicBezTo>
                <a:lnTo>
                  <a:pt x="9541" y="12847"/>
                </a:lnTo>
                <a:cubicBezTo>
                  <a:pt x="9881" y="12952"/>
                  <a:pt x="10226" y="13002"/>
                  <a:pt x="10568" y="13002"/>
                </a:cubicBezTo>
                <a:cubicBezTo>
                  <a:pt x="12069" y="13002"/>
                  <a:pt x="13488" y="12034"/>
                  <a:pt x="13977" y="10512"/>
                </a:cubicBezTo>
                <a:lnTo>
                  <a:pt x="15178" y="6676"/>
                </a:lnTo>
                <a:cubicBezTo>
                  <a:pt x="15745" y="4841"/>
                  <a:pt x="14711" y="2840"/>
                  <a:pt x="12843" y="2239"/>
                </a:cubicBezTo>
                <a:lnTo>
                  <a:pt x="6205" y="171"/>
                </a:lnTo>
                <a:cubicBezTo>
                  <a:pt x="5852" y="56"/>
                  <a:pt x="5493" y="1"/>
                  <a:pt x="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rot="-470981">
            <a:off x="6730530" y="2531734"/>
            <a:ext cx="426320" cy="350804"/>
          </a:xfrm>
          <a:custGeom>
            <a:avLst/>
            <a:gdLst/>
            <a:ahLst/>
            <a:cxnLst/>
            <a:rect l="l" t="t" r="r" b="b"/>
            <a:pathLst>
              <a:path w="15779" h="12984" extrusionOk="0">
                <a:moveTo>
                  <a:pt x="5189" y="0"/>
                </a:moveTo>
                <a:cubicBezTo>
                  <a:pt x="3697" y="0"/>
                  <a:pt x="2289" y="989"/>
                  <a:pt x="1802" y="2503"/>
                </a:cubicBezTo>
                <a:lnTo>
                  <a:pt x="601" y="6339"/>
                </a:lnTo>
                <a:cubicBezTo>
                  <a:pt x="1" y="8174"/>
                  <a:pt x="1068" y="10175"/>
                  <a:pt x="2936" y="10742"/>
                </a:cubicBezTo>
                <a:lnTo>
                  <a:pt x="9574" y="12844"/>
                </a:lnTo>
                <a:cubicBezTo>
                  <a:pt x="9901" y="12939"/>
                  <a:pt x="10233" y="12984"/>
                  <a:pt x="10561" y="12984"/>
                </a:cubicBezTo>
                <a:cubicBezTo>
                  <a:pt x="12076" y="12984"/>
                  <a:pt x="13511" y="12017"/>
                  <a:pt x="13978" y="10509"/>
                </a:cubicBezTo>
                <a:lnTo>
                  <a:pt x="15178" y="6673"/>
                </a:lnTo>
                <a:cubicBezTo>
                  <a:pt x="15779" y="4838"/>
                  <a:pt x="14745" y="2837"/>
                  <a:pt x="12843" y="2236"/>
                </a:cubicBezTo>
                <a:lnTo>
                  <a:pt x="6239" y="168"/>
                </a:lnTo>
                <a:cubicBezTo>
                  <a:pt x="5891" y="54"/>
                  <a:pt x="5538" y="0"/>
                  <a:pt x="5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470981">
            <a:off x="7227819" y="2614478"/>
            <a:ext cx="426320" cy="351209"/>
          </a:xfrm>
          <a:custGeom>
            <a:avLst/>
            <a:gdLst/>
            <a:ahLst/>
            <a:cxnLst/>
            <a:rect l="l" t="t" r="r" b="b"/>
            <a:pathLst>
              <a:path w="15779" h="12999" extrusionOk="0">
                <a:moveTo>
                  <a:pt x="5178" y="0"/>
                </a:moveTo>
                <a:cubicBezTo>
                  <a:pt x="3678" y="0"/>
                  <a:pt x="2264" y="968"/>
                  <a:pt x="1802" y="2490"/>
                </a:cubicBezTo>
                <a:lnTo>
                  <a:pt x="601" y="6326"/>
                </a:lnTo>
                <a:cubicBezTo>
                  <a:pt x="1" y="8161"/>
                  <a:pt x="1035" y="10162"/>
                  <a:pt x="2936" y="10763"/>
                </a:cubicBezTo>
                <a:lnTo>
                  <a:pt x="9541" y="12831"/>
                </a:lnTo>
                <a:cubicBezTo>
                  <a:pt x="9901" y="12945"/>
                  <a:pt x="10262" y="12999"/>
                  <a:pt x="10615" y="12999"/>
                </a:cubicBezTo>
                <a:cubicBezTo>
                  <a:pt x="12127" y="12999"/>
                  <a:pt x="13491" y="12010"/>
                  <a:pt x="13977" y="10496"/>
                </a:cubicBezTo>
                <a:lnTo>
                  <a:pt x="15178" y="6660"/>
                </a:lnTo>
                <a:cubicBezTo>
                  <a:pt x="15779" y="4825"/>
                  <a:pt x="14711" y="2824"/>
                  <a:pt x="12843" y="2257"/>
                </a:cubicBezTo>
                <a:lnTo>
                  <a:pt x="6205" y="155"/>
                </a:lnTo>
                <a:cubicBezTo>
                  <a:pt x="5865" y="50"/>
                  <a:pt x="5519" y="0"/>
                  <a:pt x="5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rot="-470981">
            <a:off x="6159336" y="2842484"/>
            <a:ext cx="426320" cy="351290"/>
          </a:xfrm>
          <a:custGeom>
            <a:avLst/>
            <a:gdLst/>
            <a:ahLst/>
            <a:cxnLst/>
            <a:rect l="l" t="t" r="r" b="b"/>
            <a:pathLst>
              <a:path w="15779" h="13002" extrusionOk="0">
                <a:moveTo>
                  <a:pt x="5170" y="1"/>
                </a:moveTo>
                <a:cubicBezTo>
                  <a:pt x="3676" y="1"/>
                  <a:pt x="2260" y="970"/>
                  <a:pt x="1802" y="2506"/>
                </a:cubicBezTo>
                <a:lnTo>
                  <a:pt x="601" y="6342"/>
                </a:lnTo>
                <a:cubicBezTo>
                  <a:pt x="1" y="8177"/>
                  <a:pt x="1068" y="10178"/>
                  <a:pt x="2936" y="10745"/>
                </a:cubicBezTo>
                <a:lnTo>
                  <a:pt x="9574" y="12847"/>
                </a:lnTo>
                <a:cubicBezTo>
                  <a:pt x="9914" y="12952"/>
                  <a:pt x="10260" y="13002"/>
                  <a:pt x="10601" y="13002"/>
                </a:cubicBezTo>
                <a:cubicBezTo>
                  <a:pt x="12102" y="13002"/>
                  <a:pt x="13516" y="12034"/>
                  <a:pt x="13978" y="10512"/>
                </a:cubicBezTo>
                <a:lnTo>
                  <a:pt x="15178" y="6676"/>
                </a:lnTo>
                <a:cubicBezTo>
                  <a:pt x="15779" y="4841"/>
                  <a:pt x="14745" y="2840"/>
                  <a:pt x="12843" y="2239"/>
                </a:cubicBezTo>
                <a:lnTo>
                  <a:pt x="6239" y="171"/>
                </a:lnTo>
                <a:cubicBezTo>
                  <a:pt x="5886" y="56"/>
                  <a:pt x="5525" y="1"/>
                  <a:pt x="5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rot="-470981">
            <a:off x="6664922" y="2926028"/>
            <a:ext cx="425428" cy="351804"/>
          </a:xfrm>
          <a:custGeom>
            <a:avLst/>
            <a:gdLst/>
            <a:ahLst/>
            <a:cxnLst/>
            <a:rect l="l" t="t" r="r" b="b"/>
            <a:pathLst>
              <a:path w="15746" h="13021" extrusionOk="0">
                <a:moveTo>
                  <a:pt x="5178" y="1"/>
                </a:moveTo>
                <a:cubicBezTo>
                  <a:pt x="3677" y="1"/>
                  <a:pt x="2258" y="969"/>
                  <a:pt x="1769" y="2491"/>
                </a:cubicBezTo>
                <a:lnTo>
                  <a:pt x="568" y="6327"/>
                </a:lnTo>
                <a:cubicBezTo>
                  <a:pt x="1" y="8195"/>
                  <a:pt x="1035" y="10197"/>
                  <a:pt x="2903" y="10764"/>
                </a:cubicBezTo>
                <a:lnTo>
                  <a:pt x="9541" y="12865"/>
                </a:lnTo>
                <a:cubicBezTo>
                  <a:pt x="9881" y="12970"/>
                  <a:pt x="10227" y="13020"/>
                  <a:pt x="10568" y="13020"/>
                </a:cubicBezTo>
                <a:cubicBezTo>
                  <a:pt x="12069" y="13020"/>
                  <a:pt x="13488" y="12052"/>
                  <a:pt x="13977" y="10530"/>
                </a:cubicBezTo>
                <a:lnTo>
                  <a:pt x="15178" y="6661"/>
                </a:lnTo>
                <a:cubicBezTo>
                  <a:pt x="15745" y="4826"/>
                  <a:pt x="14711" y="2825"/>
                  <a:pt x="12843" y="2258"/>
                </a:cubicBezTo>
                <a:lnTo>
                  <a:pt x="6205" y="156"/>
                </a:lnTo>
                <a:cubicBezTo>
                  <a:pt x="5865" y="51"/>
                  <a:pt x="5520" y="1"/>
                  <a:pt x="5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470981">
            <a:off x="7162344" y="3010222"/>
            <a:ext cx="425428" cy="351236"/>
          </a:xfrm>
          <a:custGeom>
            <a:avLst/>
            <a:gdLst/>
            <a:ahLst/>
            <a:cxnLst/>
            <a:rect l="l" t="t" r="r" b="b"/>
            <a:pathLst>
              <a:path w="15746" h="13000" extrusionOk="0">
                <a:moveTo>
                  <a:pt x="5178" y="1"/>
                </a:moveTo>
                <a:cubicBezTo>
                  <a:pt x="3677" y="1"/>
                  <a:pt x="2258" y="969"/>
                  <a:pt x="1768" y="2491"/>
                </a:cubicBezTo>
                <a:lnTo>
                  <a:pt x="568" y="6327"/>
                </a:lnTo>
                <a:cubicBezTo>
                  <a:pt x="1" y="8162"/>
                  <a:pt x="1035" y="10163"/>
                  <a:pt x="2903" y="10764"/>
                </a:cubicBezTo>
                <a:lnTo>
                  <a:pt x="9541" y="12832"/>
                </a:lnTo>
                <a:cubicBezTo>
                  <a:pt x="9894" y="12945"/>
                  <a:pt x="10252" y="12999"/>
                  <a:pt x="10602" y="12999"/>
                </a:cubicBezTo>
                <a:cubicBezTo>
                  <a:pt x="12104" y="12999"/>
                  <a:pt x="13484" y="12011"/>
                  <a:pt x="13944" y="10497"/>
                </a:cubicBezTo>
                <a:lnTo>
                  <a:pt x="15178" y="6661"/>
                </a:lnTo>
                <a:cubicBezTo>
                  <a:pt x="15745" y="4826"/>
                  <a:pt x="14711" y="2825"/>
                  <a:pt x="12843" y="2258"/>
                </a:cubicBezTo>
                <a:lnTo>
                  <a:pt x="6205" y="156"/>
                </a:lnTo>
                <a:cubicBezTo>
                  <a:pt x="5865" y="51"/>
                  <a:pt x="5519" y="1"/>
                  <a:pt x="5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rot="-470981">
            <a:off x="6093841" y="3238338"/>
            <a:ext cx="425428" cy="350804"/>
          </a:xfrm>
          <a:custGeom>
            <a:avLst/>
            <a:gdLst/>
            <a:ahLst/>
            <a:cxnLst/>
            <a:rect l="l" t="t" r="r" b="b"/>
            <a:pathLst>
              <a:path w="15746" h="12984" extrusionOk="0">
                <a:moveTo>
                  <a:pt x="5156" y="0"/>
                </a:moveTo>
                <a:cubicBezTo>
                  <a:pt x="3663" y="0"/>
                  <a:pt x="2255" y="989"/>
                  <a:pt x="1769" y="2503"/>
                </a:cubicBezTo>
                <a:lnTo>
                  <a:pt x="568" y="6339"/>
                </a:lnTo>
                <a:cubicBezTo>
                  <a:pt x="1" y="8174"/>
                  <a:pt x="1035" y="10175"/>
                  <a:pt x="2903" y="10742"/>
                </a:cubicBezTo>
                <a:lnTo>
                  <a:pt x="9541" y="12844"/>
                </a:lnTo>
                <a:cubicBezTo>
                  <a:pt x="9867" y="12939"/>
                  <a:pt x="10199" y="12984"/>
                  <a:pt x="10527" y="12984"/>
                </a:cubicBezTo>
                <a:cubicBezTo>
                  <a:pt x="12044" y="12984"/>
                  <a:pt x="13484" y="12017"/>
                  <a:pt x="13977" y="10509"/>
                </a:cubicBezTo>
                <a:lnTo>
                  <a:pt x="15178" y="6673"/>
                </a:lnTo>
                <a:cubicBezTo>
                  <a:pt x="15745" y="4838"/>
                  <a:pt x="14711" y="2836"/>
                  <a:pt x="12843" y="2236"/>
                </a:cubicBezTo>
                <a:lnTo>
                  <a:pt x="6205" y="168"/>
                </a:lnTo>
                <a:cubicBezTo>
                  <a:pt x="5858" y="54"/>
                  <a:pt x="5505" y="0"/>
                  <a:pt x="5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470981">
            <a:off x="6598557" y="3321799"/>
            <a:ext cx="426320" cy="351804"/>
          </a:xfrm>
          <a:custGeom>
            <a:avLst/>
            <a:gdLst/>
            <a:ahLst/>
            <a:cxnLst/>
            <a:rect l="l" t="t" r="r" b="b"/>
            <a:pathLst>
              <a:path w="15779" h="13021" extrusionOk="0">
                <a:moveTo>
                  <a:pt x="5180" y="1"/>
                </a:moveTo>
                <a:cubicBezTo>
                  <a:pt x="3679" y="1"/>
                  <a:pt x="2264" y="974"/>
                  <a:pt x="1802" y="2524"/>
                </a:cubicBezTo>
                <a:lnTo>
                  <a:pt x="601" y="6360"/>
                </a:lnTo>
                <a:cubicBezTo>
                  <a:pt x="0" y="8195"/>
                  <a:pt x="1068" y="10196"/>
                  <a:pt x="2936" y="10763"/>
                </a:cubicBezTo>
                <a:lnTo>
                  <a:pt x="9540" y="12865"/>
                </a:lnTo>
                <a:cubicBezTo>
                  <a:pt x="9887" y="12970"/>
                  <a:pt x="10237" y="13020"/>
                  <a:pt x="10583" y="13020"/>
                </a:cubicBezTo>
                <a:cubicBezTo>
                  <a:pt x="12101" y="13020"/>
                  <a:pt x="13515" y="12052"/>
                  <a:pt x="13977" y="10530"/>
                </a:cubicBezTo>
                <a:lnTo>
                  <a:pt x="15178" y="6694"/>
                </a:lnTo>
                <a:cubicBezTo>
                  <a:pt x="15778" y="4826"/>
                  <a:pt x="14711" y="2824"/>
                  <a:pt x="12843" y="2257"/>
                </a:cubicBezTo>
                <a:lnTo>
                  <a:pt x="6205" y="156"/>
                </a:lnTo>
                <a:cubicBezTo>
                  <a:pt x="5866" y="51"/>
                  <a:pt x="5521" y="1"/>
                  <a:pt x="5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rot="-470981">
            <a:off x="7095810" y="3404764"/>
            <a:ext cx="426293" cy="351236"/>
          </a:xfrm>
          <a:custGeom>
            <a:avLst/>
            <a:gdLst/>
            <a:ahLst/>
            <a:cxnLst/>
            <a:rect l="l" t="t" r="r" b="b"/>
            <a:pathLst>
              <a:path w="15778" h="13000" extrusionOk="0">
                <a:moveTo>
                  <a:pt x="5155" y="1"/>
                </a:moveTo>
                <a:cubicBezTo>
                  <a:pt x="3663" y="1"/>
                  <a:pt x="2261" y="989"/>
                  <a:pt x="1801" y="2504"/>
                </a:cubicBezTo>
                <a:lnTo>
                  <a:pt x="600" y="6340"/>
                </a:lnTo>
                <a:cubicBezTo>
                  <a:pt x="0" y="8174"/>
                  <a:pt x="1034" y="10176"/>
                  <a:pt x="2935" y="10743"/>
                </a:cubicBezTo>
                <a:lnTo>
                  <a:pt x="9540" y="12844"/>
                </a:lnTo>
                <a:cubicBezTo>
                  <a:pt x="9893" y="12949"/>
                  <a:pt x="10246" y="12999"/>
                  <a:pt x="10592" y="12999"/>
                </a:cubicBezTo>
                <a:cubicBezTo>
                  <a:pt x="12113" y="12999"/>
                  <a:pt x="13488" y="12031"/>
                  <a:pt x="13977" y="10509"/>
                </a:cubicBezTo>
                <a:lnTo>
                  <a:pt x="15178" y="6673"/>
                </a:lnTo>
                <a:cubicBezTo>
                  <a:pt x="15778" y="4839"/>
                  <a:pt x="14711" y="2837"/>
                  <a:pt x="12843" y="2237"/>
                </a:cubicBezTo>
                <a:lnTo>
                  <a:pt x="6204" y="169"/>
                </a:lnTo>
                <a:cubicBezTo>
                  <a:pt x="5857" y="55"/>
                  <a:pt x="5504" y="1"/>
                  <a:pt x="5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rot="-1918222">
            <a:off x="3516993" y="2097839"/>
            <a:ext cx="1411204" cy="1218611"/>
          </a:xfrm>
          <a:custGeom>
            <a:avLst/>
            <a:gdLst/>
            <a:ahLst/>
            <a:cxnLst/>
            <a:rect l="l" t="t" r="r" b="b"/>
            <a:pathLst>
              <a:path w="31290" h="27021" extrusionOk="0">
                <a:moveTo>
                  <a:pt x="18948" y="1"/>
                </a:moveTo>
                <a:lnTo>
                  <a:pt x="19248" y="7173"/>
                </a:lnTo>
                <a:cubicBezTo>
                  <a:pt x="11376" y="7273"/>
                  <a:pt x="7873" y="10809"/>
                  <a:pt x="7806" y="10809"/>
                </a:cubicBezTo>
                <a:cubicBezTo>
                  <a:pt x="1" y="17847"/>
                  <a:pt x="2169" y="27020"/>
                  <a:pt x="2169" y="27020"/>
                </a:cubicBezTo>
                <a:cubicBezTo>
                  <a:pt x="7179" y="17819"/>
                  <a:pt x="14364" y="16639"/>
                  <a:pt x="17721" y="16639"/>
                </a:cubicBezTo>
                <a:cubicBezTo>
                  <a:pt x="18879" y="16639"/>
                  <a:pt x="19581" y="16780"/>
                  <a:pt x="19581" y="16780"/>
                </a:cubicBezTo>
                <a:lnTo>
                  <a:pt x="19848" y="23951"/>
                </a:lnTo>
                <a:lnTo>
                  <a:pt x="31290" y="11509"/>
                </a:lnTo>
                <a:lnTo>
                  <a:pt x="18948" y="1"/>
                </a:lnTo>
                <a:close/>
              </a:path>
            </a:pathLst>
          </a:custGeom>
          <a:solidFill>
            <a:schemeClr val="accent1"/>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rot="-1642003">
            <a:off x="6793915" y="3320668"/>
            <a:ext cx="1647590" cy="1346967"/>
          </a:xfrm>
          <a:custGeom>
            <a:avLst/>
            <a:gdLst/>
            <a:ahLst/>
            <a:cxnLst/>
            <a:rect l="l" t="t" r="r" b="b"/>
            <a:pathLst>
              <a:path w="31623" h="25853" extrusionOk="0">
                <a:moveTo>
                  <a:pt x="30055" y="0"/>
                </a:moveTo>
                <a:lnTo>
                  <a:pt x="30055" y="0"/>
                </a:lnTo>
                <a:cubicBezTo>
                  <a:pt x="24948" y="8067"/>
                  <a:pt x="18479" y="9369"/>
                  <a:pt x="14836" y="9369"/>
                </a:cubicBezTo>
                <a:cubicBezTo>
                  <a:pt x="13102" y="9369"/>
                  <a:pt x="12009" y="9074"/>
                  <a:pt x="12009" y="9074"/>
                </a:cubicBezTo>
                <a:lnTo>
                  <a:pt x="12209" y="1902"/>
                </a:lnTo>
                <a:lnTo>
                  <a:pt x="0" y="13543"/>
                </a:lnTo>
                <a:lnTo>
                  <a:pt x="11542" y="25852"/>
                </a:lnTo>
                <a:lnTo>
                  <a:pt x="11775" y="18680"/>
                </a:lnTo>
                <a:cubicBezTo>
                  <a:pt x="12295" y="18711"/>
                  <a:pt x="12796" y="18726"/>
                  <a:pt x="13280" y="18726"/>
                </a:cubicBezTo>
                <a:cubicBezTo>
                  <a:pt x="20124" y="18726"/>
                  <a:pt x="23381" y="15841"/>
                  <a:pt x="23350" y="15778"/>
                </a:cubicBezTo>
                <a:cubicBezTo>
                  <a:pt x="31622" y="9307"/>
                  <a:pt x="30055" y="1"/>
                  <a:pt x="30055" y="0"/>
                </a:cubicBezTo>
                <a:close/>
              </a:path>
            </a:pathLst>
          </a:custGeom>
          <a:solidFill>
            <a:schemeClr val="accent1"/>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3919000">
            <a:off x="4823636" y="2509675"/>
            <a:ext cx="1417212" cy="1420128"/>
          </a:xfrm>
          <a:custGeom>
            <a:avLst/>
            <a:gdLst/>
            <a:ahLst/>
            <a:cxnLst/>
            <a:rect l="l" t="t" r="r" b="b"/>
            <a:pathLst>
              <a:path w="32191" h="32258" extrusionOk="0">
                <a:moveTo>
                  <a:pt x="16166" y="8148"/>
                </a:moveTo>
                <a:cubicBezTo>
                  <a:pt x="18205" y="8148"/>
                  <a:pt x="20249" y="8924"/>
                  <a:pt x="21816" y="10475"/>
                </a:cubicBezTo>
                <a:cubicBezTo>
                  <a:pt x="24885" y="13611"/>
                  <a:pt x="24885" y="18647"/>
                  <a:pt x="21816" y="21716"/>
                </a:cubicBezTo>
                <a:cubicBezTo>
                  <a:pt x="20265" y="23267"/>
                  <a:pt x="18230" y="24043"/>
                  <a:pt x="16191" y="24043"/>
                </a:cubicBezTo>
                <a:cubicBezTo>
                  <a:pt x="14153" y="24043"/>
                  <a:pt x="12109" y="23267"/>
                  <a:pt x="10542" y="21716"/>
                </a:cubicBezTo>
                <a:cubicBezTo>
                  <a:pt x="7439" y="18647"/>
                  <a:pt x="7439" y="13611"/>
                  <a:pt x="10542" y="10475"/>
                </a:cubicBezTo>
                <a:cubicBezTo>
                  <a:pt x="12093" y="8924"/>
                  <a:pt x="14127" y="8148"/>
                  <a:pt x="16166" y="8148"/>
                </a:cubicBezTo>
                <a:close/>
                <a:moveTo>
                  <a:pt x="13544" y="1"/>
                </a:moveTo>
                <a:lnTo>
                  <a:pt x="10308" y="868"/>
                </a:lnTo>
                <a:lnTo>
                  <a:pt x="10141" y="3470"/>
                </a:lnTo>
                <a:cubicBezTo>
                  <a:pt x="9474" y="3804"/>
                  <a:pt x="8807" y="4170"/>
                  <a:pt x="8173" y="4604"/>
                </a:cubicBezTo>
                <a:lnTo>
                  <a:pt x="5838" y="3470"/>
                </a:lnTo>
                <a:lnTo>
                  <a:pt x="3470" y="5838"/>
                </a:lnTo>
                <a:lnTo>
                  <a:pt x="4571" y="8173"/>
                </a:lnTo>
                <a:cubicBezTo>
                  <a:pt x="4170" y="8807"/>
                  <a:pt x="3803" y="9474"/>
                  <a:pt x="3470" y="10141"/>
                </a:cubicBezTo>
                <a:lnTo>
                  <a:pt x="868" y="10308"/>
                </a:lnTo>
                <a:lnTo>
                  <a:pt x="1" y="13544"/>
                </a:lnTo>
                <a:lnTo>
                  <a:pt x="2169" y="15012"/>
                </a:lnTo>
                <a:cubicBezTo>
                  <a:pt x="2136" y="15378"/>
                  <a:pt x="2136" y="15779"/>
                  <a:pt x="2136" y="16146"/>
                </a:cubicBezTo>
                <a:cubicBezTo>
                  <a:pt x="2136" y="16513"/>
                  <a:pt x="2136" y="16880"/>
                  <a:pt x="2169" y="17246"/>
                </a:cubicBezTo>
                <a:lnTo>
                  <a:pt x="1" y="18714"/>
                </a:lnTo>
                <a:lnTo>
                  <a:pt x="868" y="21983"/>
                </a:lnTo>
                <a:lnTo>
                  <a:pt x="3470" y="22150"/>
                </a:lnTo>
                <a:cubicBezTo>
                  <a:pt x="3803" y="22817"/>
                  <a:pt x="4170" y="23484"/>
                  <a:pt x="4571" y="24085"/>
                </a:cubicBezTo>
                <a:lnTo>
                  <a:pt x="3470" y="26420"/>
                </a:lnTo>
                <a:lnTo>
                  <a:pt x="5838" y="28821"/>
                </a:lnTo>
                <a:lnTo>
                  <a:pt x="8173" y="27687"/>
                </a:lnTo>
                <a:cubicBezTo>
                  <a:pt x="8807" y="28088"/>
                  <a:pt x="9474" y="28488"/>
                  <a:pt x="10141" y="28821"/>
                </a:cubicBezTo>
                <a:lnTo>
                  <a:pt x="10308" y="31390"/>
                </a:lnTo>
                <a:lnTo>
                  <a:pt x="13544" y="32257"/>
                </a:lnTo>
                <a:lnTo>
                  <a:pt x="15011" y="30122"/>
                </a:lnTo>
                <a:cubicBezTo>
                  <a:pt x="15378" y="30156"/>
                  <a:pt x="15745" y="30156"/>
                  <a:pt x="16146" y="30156"/>
                </a:cubicBezTo>
                <a:cubicBezTo>
                  <a:pt x="16513" y="30156"/>
                  <a:pt x="16879" y="30156"/>
                  <a:pt x="17246" y="30122"/>
                </a:cubicBezTo>
                <a:lnTo>
                  <a:pt x="18681" y="32257"/>
                </a:lnTo>
                <a:lnTo>
                  <a:pt x="21916" y="31390"/>
                </a:lnTo>
                <a:lnTo>
                  <a:pt x="22083" y="28821"/>
                </a:lnTo>
                <a:cubicBezTo>
                  <a:pt x="22750" y="28488"/>
                  <a:pt x="23417" y="28088"/>
                  <a:pt x="24051" y="27687"/>
                </a:cubicBezTo>
                <a:lnTo>
                  <a:pt x="26386" y="28855"/>
                </a:lnTo>
                <a:lnTo>
                  <a:pt x="28755" y="26486"/>
                </a:lnTo>
                <a:lnTo>
                  <a:pt x="27587" y="24151"/>
                </a:lnTo>
                <a:cubicBezTo>
                  <a:pt x="28021" y="23518"/>
                  <a:pt x="28388" y="22850"/>
                  <a:pt x="28721" y="22183"/>
                </a:cubicBezTo>
                <a:lnTo>
                  <a:pt x="31290" y="22017"/>
                </a:lnTo>
                <a:lnTo>
                  <a:pt x="32190" y="18781"/>
                </a:lnTo>
                <a:lnTo>
                  <a:pt x="30022" y="17313"/>
                </a:lnTo>
                <a:cubicBezTo>
                  <a:pt x="30056" y="16946"/>
                  <a:pt x="30056" y="16546"/>
                  <a:pt x="30056" y="16179"/>
                </a:cubicBezTo>
                <a:cubicBezTo>
                  <a:pt x="30056" y="15812"/>
                  <a:pt x="30056" y="15445"/>
                  <a:pt x="30022" y="15045"/>
                </a:cubicBezTo>
                <a:lnTo>
                  <a:pt x="32190" y="13611"/>
                </a:lnTo>
                <a:lnTo>
                  <a:pt x="31290" y="10342"/>
                </a:lnTo>
                <a:lnTo>
                  <a:pt x="28721" y="10175"/>
                </a:lnTo>
                <a:cubicBezTo>
                  <a:pt x="28388" y="9508"/>
                  <a:pt x="28021" y="8840"/>
                  <a:pt x="27587" y="8207"/>
                </a:cubicBezTo>
                <a:lnTo>
                  <a:pt x="28821" y="5838"/>
                </a:lnTo>
                <a:lnTo>
                  <a:pt x="26420" y="3470"/>
                </a:lnTo>
                <a:lnTo>
                  <a:pt x="24085" y="4604"/>
                </a:lnTo>
                <a:cubicBezTo>
                  <a:pt x="23484" y="4170"/>
                  <a:pt x="22817" y="3804"/>
                  <a:pt x="22150" y="3470"/>
                </a:cubicBezTo>
                <a:lnTo>
                  <a:pt x="21983" y="868"/>
                </a:lnTo>
                <a:lnTo>
                  <a:pt x="18714" y="1"/>
                </a:lnTo>
                <a:lnTo>
                  <a:pt x="17246" y="2169"/>
                </a:lnTo>
                <a:cubicBezTo>
                  <a:pt x="16879" y="2136"/>
                  <a:pt x="16513" y="2136"/>
                  <a:pt x="16146" y="2136"/>
                </a:cubicBezTo>
                <a:cubicBezTo>
                  <a:pt x="15745" y="2136"/>
                  <a:pt x="15378" y="2136"/>
                  <a:pt x="15011" y="2169"/>
                </a:cubicBezTo>
                <a:lnTo>
                  <a:pt x="13544" y="1"/>
                </a:lnTo>
                <a:close/>
              </a:path>
            </a:pathLst>
          </a:custGeom>
          <a:solidFill>
            <a:schemeClr val="lt1"/>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3918843">
            <a:off x="4453498" y="3060284"/>
            <a:ext cx="1391680" cy="1392894"/>
          </a:xfrm>
          <a:custGeom>
            <a:avLst/>
            <a:gdLst/>
            <a:ahLst/>
            <a:cxnLst/>
            <a:rect l="l" t="t" r="r" b="b"/>
            <a:pathLst>
              <a:path w="37828" h="37861" extrusionOk="0">
                <a:moveTo>
                  <a:pt x="18960" y="6697"/>
                </a:moveTo>
                <a:cubicBezTo>
                  <a:pt x="22074" y="6697"/>
                  <a:pt x="25185" y="7889"/>
                  <a:pt x="27553" y="10274"/>
                </a:cubicBezTo>
                <a:cubicBezTo>
                  <a:pt x="32323" y="15044"/>
                  <a:pt x="32323" y="22716"/>
                  <a:pt x="27553" y="27487"/>
                </a:cubicBezTo>
                <a:cubicBezTo>
                  <a:pt x="25185" y="29855"/>
                  <a:pt x="22074" y="31039"/>
                  <a:pt x="18960" y="31039"/>
                </a:cubicBezTo>
                <a:cubicBezTo>
                  <a:pt x="15845" y="31039"/>
                  <a:pt x="12726" y="29855"/>
                  <a:pt x="10341" y="27487"/>
                </a:cubicBezTo>
                <a:cubicBezTo>
                  <a:pt x="5604" y="22716"/>
                  <a:pt x="5604" y="15011"/>
                  <a:pt x="10341" y="10274"/>
                </a:cubicBezTo>
                <a:cubicBezTo>
                  <a:pt x="12726" y="7889"/>
                  <a:pt x="15845" y="6697"/>
                  <a:pt x="18960" y="6697"/>
                </a:cubicBezTo>
                <a:close/>
                <a:moveTo>
                  <a:pt x="15878" y="0"/>
                </a:moveTo>
                <a:lnTo>
                  <a:pt x="12109" y="1001"/>
                </a:lnTo>
                <a:lnTo>
                  <a:pt x="11875" y="4036"/>
                </a:lnTo>
                <a:cubicBezTo>
                  <a:pt x="11108" y="4437"/>
                  <a:pt x="10341" y="4837"/>
                  <a:pt x="9607" y="5371"/>
                </a:cubicBezTo>
                <a:lnTo>
                  <a:pt x="6838" y="4036"/>
                </a:lnTo>
                <a:lnTo>
                  <a:pt x="4036" y="6838"/>
                </a:lnTo>
                <a:lnTo>
                  <a:pt x="5371" y="9607"/>
                </a:lnTo>
                <a:cubicBezTo>
                  <a:pt x="4870" y="10341"/>
                  <a:pt x="4437" y="11108"/>
                  <a:pt x="4036" y="11875"/>
                </a:cubicBezTo>
                <a:lnTo>
                  <a:pt x="1001" y="12109"/>
                </a:lnTo>
                <a:lnTo>
                  <a:pt x="0" y="15878"/>
                </a:lnTo>
                <a:lnTo>
                  <a:pt x="2535" y="17613"/>
                </a:lnTo>
                <a:cubicBezTo>
                  <a:pt x="2502" y="18046"/>
                  <a:pt x="2502" y="18480"/>
                  <a:pt x="2502" y="18947"/>
                </a:cubicBezTo>
                <a:cubicBezTo>
                  <a:pt x="2502" y="19381"/>
                  <a:pt x="2502" y="19848"/>
                  <a:pt x="2535" y="20281"/>
                </a:cubicBezTo>
                <a:lnTo>
                  <a:pt x="0" y="21983"/>
                </a:lnTo>
                <a:lnTo>
                  <a:pt x="1001" y="25785"/>
                </a:lnTo>
                <a:lnTo>
                  <a:pt x="4036" y="25985"/>
                </a:lnTo>
                <a:cubicBezTo>
                  <a:pt x="4437" y="26786"/>
                  <a:pt x="4870" y="27520"/>
                  <a:pt x="5371" y="28287"/>
                </a:cubicBezTo>
                <a:lnTo>
                  <a:pt x="4036" y="31022"/>
                </a:lnTo>
                <a:lnTo>
                  <a:pt x="6838" y="33824"/>
                </a:lnTo>
                <a:lnTo>
                  <a:pt x="9607" y="32490"/>
                </a:lnTo>
                <a:cubicBezTo>
                  <a:pt x="10341" y="32990"/>
                  <a:pt x="11108" y="33457"/>
                  <a:pt x="11875" y="33824"/>
                </a:cubicBezTo>
                <a:lnTo>
                  <a:pt x="12109" y="36860"/>
                </a:lnTo>
                <a:lnTo>
                  <a:pt x="15878" y="37861"/>
                </a:lnTo>
                <a:lnTo>
                  <a:pt x="17613" y="35325"/>
                </a:lnTo>
                <a:cubicBezTo>
                  <a:pt x="18046" y="35359"/>
                  <a:pt x="18480" y="35359"/>
                  <a:pt x="18947" y="35359"/>
                </a:cubicBezTo>
                <a:cubicBezTo>
                  <a:pt x="19381" y="35359"/>
                  <a:pt x="19814" y="35359"/>
                  <a:pt x="20281" y="35325"/>
                </a:cubicBezTo>
                <a:lnTo>
                  <a:pt x="21949" y="37861"/>
                </a:lnTo>
                <a:lnTo>
                  <a:pt x="25719" y="36860"/>
                </a:lnTo>
                <a:lnTo>
                  <a:pt x="25952" y="33824"/>
                </a:lnTo>
                <a:cubicBezTo>
                  <a:pt x="26719" y="33457"/>
                  <a:pt x="27486" y="32990"/>
                  <a:pt x="28220" y="32490"/>
                </a:cubicBezTo>
                <a:lnTo>
                  <a:pt x="30989" y="33824"/>
                </a:lnTo>
                <a:lnTo>
                  <a:pt x="33791" y="31022"/>
                </a:lnTo>
                <a:lnTo>
                  <a:pt x="32457" y="28287"/>
                </a:lnTo>
                <a:cubicBezTo>
                  <a:pt x="32957" y="27520"/>
                  <a:pt x="33391" y="26786"/>
                  <a:pt x="33791" y="25985"/>
                </a:cubicBezTo>
                <a:lnTo>
                  <a:pt x="36826" y="25785"/>
                </a:lnTo>
                <a:lnTo>
                  <a:pt x="37827" y="21983"/>
                </a:lnTo>
                <a:lnTo>
                  <a:pt x="35292" y="20281"/>
                </a:lnTo>
                <a:cubicBezTo>
                  <a:pt x="35325" y="19814"/>
                  <a:pt x="35325" y="19381"/>
                  <a:pt x="35325" y="18947"/>
                </a:cubicBezTo>
                <a:cubicBezTo>
                  <a:pt x="35325" y="18513"/>
                  <a:pt x="35325" y="18046"/>
                  <a:pt x="35292" y="17613"/>
                </a:cubicBezTo>
                <a:lnTo>
                  <a:pt x="37827" y="15878"/>
                </a:lnTo>
                <a:lnTo>
                  <a:pt x="36826" y="12109"/>
                </a:lnTo>
                <a:lnTo>
                  <a:pt x="33791" y="11875"/>
                </a:lnTo>
                <a:cubicBezTo>
                  <a:pt x="33391" y="11108"/>
                  <a:pt x="32990" y="10341"/>
                  <a:pt x="32457" y="9607"/>
                </a:cubicBezTo>
                <a:lnTo>
                  <a:pt x="33824" y="6838"/>
                </a:lnTo>
                <a:lnTo>
                  <a:pt x="31022" y="4036"/>
                </a:lnTo>
                <a:lnTo>
                  <a:pt x="28287" y="5371"/>
                </a:lnTo>
                <a:cubicBezTo>
                  <a:pt x="27520" y="4870"/>
                  <a:pt x="26786" y="4437"/>
                  <a:pt x="25985" y="4036"/>
                </a:cubicBezTo>
                <a:lnTo>
                  <a:pt x="25785" y="1001"/>
                </a:lnTo>
                <a:lnTo>
                  <a:pt x="21983" y="0"/>
                </a:lnTo>
                <a:lnTo>
                  <a:pt x="20281" y="2535"/>
                </a:lnTo>
                <a:cubicBezTo>
                  <a:pt x="19814" y="2502"/>
                  <a:pt x="19381" y="2502"/>
                  <a:pt x="18947" y="2502"/>
                </a:cubicBezTo>
                <a:cubicBezTo>
                  <a:pt x="18480" y="2502"/>
                  <a:pt x="18013" y="2502"/>
                  <a:pt x="17613" y="2535"/>
                </a:cubicBezTo>
                <a:lnTo>
                  <a:pt x="15878" y="0"/>
                </a:lnTo>
                <a:close/>
              </a:path>
            </a:pathLst>
          </a:custGeom>
          <a:solidFill>
            <a:srgbClr val="82C0CC"/>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6901BA-B9BF-E4B9-4B47-2325F4C465C3}"/>
              </a:ext>
            </a:extLst>
          </p:cNvPr>
          <p:cNvSpPr>
            <a:spLocks noGrp="1"/>
          </p:cNvSpPr>
          <p:nvPr>
            <p:ph type="body" idx="1"/>
          </p:nvPr>
        </p:nvSpPr>
        <p:spPr>
          <a:xfrm>
            <a:off x="311700" y="1513114"/>
            <a:ext cx="8520600" cy="3494961"/>
          </a:xfrm>
        </p:spPr>
        <p:txBody>
          <a:bodyPr anchor="ctr"/>
          <a:lstStyle/>
          <a:p>
            <a:pPr algn="l">
              <a:buFont typeface="Arial" panose="020B0604020202020204" pitchFamily="34" charset="0"/>
              <a:buChar char="•"/>
            </a:pPr>
            <a:r>
              <a:rPr lang="en-IN" b="0" i="0" dirty="0">
                <a:solidFill>
                  <a:srgbClr val="15383D"/>
                </a:solidFill>
                <a:effectLst/>
                <a:highlight>
                  <a:srgbClr val="FFFFFF"/>
                </a:highlight>
                <a:latin typeface="-apple-system"/>
              </a:rPr>
              <a:t>DRL applied to optimize supply chain inventory management.</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Mathematical model for stochastic two-echelon supply chain developed.</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Open-source library for DRL algorithm interfacing introduced.</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PPO algorithm outperforms VPG and A3C in adaptability.</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DRL surpasses traditional reorder</a:t>
            </a:r>
          </a:p>
          <a:p>
            <a:pPr>
              <a:buFont typeface="Arial" panose="020B0604020202020204" pitchFamily="34" charset="0"/>
              <a:buChar char="•"/>
            </a:pPr>
            <a:endParaRPr lang="en-GB" sz="1600" dirty="0"/>
          </a:p>
        </p:txBody>
      </p:sp>
      <p:cxnSp>
        <p:nvCxnSpPr>
          <p:cNvPr id="5" name="Google Shape;128;p18">
            <a:extLst>
              <a:ext uri="{FF2B5EF4-FFF2-40B4-BE49-F238E27FC236}">
                <a16:creationId xmlns:a16="http://schemas.microsoft.com/office/drawing/2014/main" id="{C320B875-1DC8-4CE9-694E-31C1306A3AAF}"/>
              </a:ext>
            </a:extLst>
          </p:cNvPr>
          <p:cNvCxnSpPr>
            <a:cxnSpLocks/>
            <a:stCxn id="7" idx="1"/>
          </p:cNvCxnSpPr>
          <p:nvPr/>
        </p:nvCxnSpPr>
        <p:spPr>
          <a:xfrm rot="10800000" flipV="1">
            <a:off x="344367" y="591738"/>
            <a:ext cx="613577" cy="912628"/>
          </a:xfrm>
          <a:prstGeom prst="bentConnector2">
            <a:avLst/>
          </a:prstGeom>
          <a:noFill/>
          <a:ln w="19050" cap="flat" cmpd="sng">
            <a:solidFill>
              <a:srgbClr val="16697A"/>
            </a:solidFill>
            <a:prstDash val="solid"/>
            <a:round/>
            <a:headEnd type="none" w="med" len="med"/>
            <a:tailEnd type="none" w="med" len="med"/>
          </a:ln>
        </p:spPr>
      </p:cxnSp>
      <p:cxnSp>
        <p:nvCxnSpPr>
          <p:cNvPr id="6" name="Google Shape;130;p18">
            <a:extLst>
              <a:ext uri="{FF2B5EF4-FFF2-40B4-BE49-F238E27FC236}">
                <a16:creationId xmlns:a16="http://schemas.microsoft.com/office/drawing/2014/main" id="{08A19C4E-FF1A-361B-3854-AB023BD7D29E}"/>
              </a:ext>
            </a:extLst>
          </p:cNvPr>
          <p:cNvCxnSpPr>
            <a:cxnSpLocks/>
            <a:stCxn id="7" idx="3"/>
          </p:cNvCxnSpPr>
          <p:nvPr/>
        </p:nvCxnSpPr>
        <p:spPr>
          <a:xfrm>
            <a:off x="8218714" y="591738"/>
            <a:ext cx="613578" cy="912628"/>
          </a:xfrm>
          <a:prstGeom prst="bentConnector2">
            <a:avLst/>
          </a:prstGeom>
          <a:noFill/>
          <a:ln w="19050" cap="flat" cmpd="sng">
            <a:solidFill>
              <a:srgbClr val="16697A"/>
            </a:solidFill>
            <a:prstDash val="solid"/>
            <a:round/>
            <a:headEnd type="none" w="med" len="med"/>
            <a:tailEnd type="none" w="med" len="med"/>
          </a:ln>
        </p:spPr>
      </p:cxnSp>
      <p:sp>
        <p:nvSpPr>
          <p:cNvPr id="7" name="Google Shape;129;p18">
            <a:extLst>
              <a:ext uri="{FF2B5EF4-FFF2-40B4-BE49-F238E27FC236}">
                <a16:creationId xmlns:a16="http://schemas.microsoft.com/office/drawing/2014/main" id="{6094A8FC-E0B1-1F85-89A4-1C00FED32DF7}"/>
              </a:ext>
            </a:extLst>
          </p:cNvPr>
          <p:cNvSpPr/>
          <p:nvPr/>
        </p:nvSpPr>
        <p:spPr>
          <a:xfrm>
            <a:off x="957943" y="135424"/>
            <a:ext cx="7260771" cy="912628"/>
          </a:xfrm>
          <a:prstGeom prst="rect">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olidFill>
                  <a:schemeClr val="bg1"/>
                </a:solidFill>
              </a:rPr>
              <a:t>A Deep Reinforcement Learning Approach to Supply Chain Inventory Management</a:t>
            </a:r>
            <a:endParaRPr lang="en-IN" sz="2400" dirty="0">
              <a:solidFill>
                <a:schemeClr val="bg1"/>
              </a:solidFill>
            </a:endParaRPr>
          </a:p>
        </p:txBody>
      </p:sp>
      <p:sp>
        <p:nvSpPr>
          <p:cNvPr id="22" name="TextBox 21">
            <a:extLst>
              <a:ext uri="{FF2B5EF4-FFF2-40B4-BE49-F238E27FC236}">
                <a16:creationId xmlns:a16="http://schemas.microsoft.com/office/drawing/2014/main" id="{299377EB-8363-39D5-1F05-086AADBAE1B5}"/>
              </a:ext>
            </a:extLst>
          </p:cNvPr>
          <p:cNvSpPr txBox="1"/>
          <p:nvPr/>
        </p:nvSpPr>
        <p:spPr>
          <a:xfrm>
            <a:off x="2929861" y="1048052"/>
            <a:ext cx="3316934" cy="307777"/>
          </a:xfrm>
          <a:prstGeom prst="rect">
            <a:avLst/>
          </a:prstGeom>
          <a:noFill/>
        </p:spPr>
        <p:txBody>
          <a:bodyPr wrap="none" rtlCol="0">
            <a:spAutoFit/>
          </a:bodyPr>
          <a:lstStyle/>
          <a:p>
            <a:r>
              <a:rPr lang="en-IN" dirty="0"/>
              <a:t>arXiv preprint arXiv:2204.09603 (2022).</a:t>
            </a:r>
          </a:p>
        </p:txBody>
      </p:sp>
      <p:sp>
        <p:nvSpPr>
          <p:cNvPr id="2" name="Google Shape;395;p21">
            <a:extLst>
              <a:ext uri="{FF2B5EF4-FFF2-40B4-BE49-F238E27FC236}">
                <a16:creationId xmlns:a16="http://schemas.microsoft.com/office/drawing/2014/main" id="{C0D2DA04-87D6-DB0F-86E8-E7AB84E5E6CD}"/>
              </a:ext>
            </a:extLst>
          </p:cNvPr>
          <p:cNvSpPr/>
          <p:nvPr/>
        </p:nvSpPr>
        <p:spPr>
          <a:xfrm>
            <a:off x="8738941" y="3242783"/>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864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25"/>
          <p:cNvSpPr/>
          <p:nvPr/>
        </p:nvSpPr>
        <p:spPr>
          <a:xfrm>
            <a:off x="500211" y="443696"/>
            <a:ext cx="3372510" cy="4292907"/>
          </a:xfrm>
          <a:custGeom>
            <a:avLst/>
            <a:gdLst/>
            <a:ahLst/>
            <a:cxnLst/>
            <a:rect l="l" t="t" r="r" b="b"/>
            <a:pathLst>
              <a:path w="108984" h="138727" fill="none" extrusionOk="0">
                <a:moveTo>
                  <a:pt x="96333" y="138727"/>
                </a:moveTo>
                <a:cubicBezTo>
                  <a:pt x="105897" y="132946"/>
                  <a:pt x="108984" y="120491"/>
                  <a:pt x="103203" y="110928"/>
                </a:cubicBezTo>
                <a:cubicBezTo>
                  <a:pt x="97440" y="101346"/>
                  <a:pt x="85449" y="100436"/>
                  <a:pt x="75404" y="104040"/>
                </a:cubicBezTo>
                <a:cubicBezTo>
                  <a:pt x="65359" y="107645"/>
                  <a:pt x="53386" y="106735"/>
                  <a:pt x="47605" y="97153"/>
                </a:cubicBezTo>
                <a:cubicBezTo>
                  <a:pt x="41842" y="87572"/>
                  <a:pt x="44929" y="75135"/>
                  <a:pt x="54510" y="69354"/>
                </a:cubicBezTo>
                <a:lnTo>
                  <a:pt x="54510" y="69354"/>
                </a:lnTo>
                <a:cubicBezTo>
                  <a:pt x="64074" y="63591"/>
                  <a:pt x="67161" y="51137"/>
                  <a:pt x="61380" y="41556"/>
                </a:cubicBezTo>
                <a:cubicBezTo>
                  <a:pt x="55599" y="31992"/>
                  <a:pt x="43626" y="31082"/>
                  <a:pt x="33581" y="34686"/>
                </a:cubicBezTo>
                <a:cubicBezTo>
                  <a:pt x="23535" y="38290"/>
                  <a:pt x="11563" y="37380"/>
                  <a:pt x="5782" y="27799"/>
                </a:cubicBezTo>
                <a:cubicBezTo>
                  <a:pt x="1" y="18235"/>
                  <a:pt x="3088" y="5781"/>
                  <a:pt x="12651" y="0"/>
                </a:cubicBezTo>
              </a:path>
            </a:pathLst>
          </a:custGeom>
          <a:noFill/>
          <a:ln w="11150" cap="rnd"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735421" y="574530"/>
            <a:ext cx="828243" cy="796834"/>
          </a:xfrm>
          <a:custGeom>
            <a:avLst/>
            <a:gdLst/>
            <a:ahLst/>
            <a:cxnLst/>
            <a:rect l="l" t="t" r="r" b="b"/>
            <a:pathLst>
              <a:path w="26765" h="25750" extrusionOk="0">
                <a:moveTo>
                  <a:pt x="13900" y="1"/>
                </a:moveTo>
                <a:cubicBezTo>
                  <a:pt x="8690" y="1"/>
                  <a:pt x="3998" y="3141"/>
                  <a:pt x="1999" y="7941"/>
                </a:cubicBezTo>
                <a:cubicBezTo>
                  <a:pt x="1" y="12758"/>
                  <a:pt x="1107" y="18290"/>
                  <a:pt x="4783" y="21983"/>
                </a:cubicBezTo>
                <a:cubicBezTo>
                  <a:pt x="7252" y="24441"/>
                  <a:pt x="10544" y="25750"/>
                  <a:pt x="13894" y="25750"/>
                </a:cubicBezTo>
                <a:cubicBezTo>
                  <a:pt x="15554" y="25750"/>
                  <a:pt x="17229" y="25428"/>
                  <a:pt x="18825" y="24766"/>
                </a:cubicBezTo>
                <a:cubicBezTo>
                  <a:pt x="23625" y="22768"/>
                  <a:pt x="26765" y="18075"/>
                  <a:pt x="26765" y="12865"/>
                </a:cubicBezTo>
                <a:lnTo>
                  <a:pt x="25587" y="12865"/>
                </a:lnTo>
                <a:cubicBezTo>
                  <a:pt x="25587" y="19324"/>
                  <a:pt x="20359" y="24570"/>
                  <a:pt x="13900" y="24570"/>
                </a:cubicBezTo>
                <a:cubicBezTo>
                  <a:pt x="13846" y="24571"/>
                  <a:pt x="13791" y="24571"/>
                  <a:pt x="13737" y="24571"/>
                </a:cubicBezTo>
                <a:cubicBezTo>
                  <a:pt x="7281" y="24571"/>
                  <a:pt x="2035" y="19341"/>
                  <a:pt x="2035" y="12865"/>
                </a:cubicBezTo>
                <a:cubicBezTo>
                  <a:pt x="2035" y="6407"/>
                  <a:pt x="7281" y="1177"/>
                  <a:pt x="13737" y="1177"/>
                </a:cubicBezTo>
                <a:cubicBezTo>
                  <a:pt x="13791" y="1177"/>
                  <a:pt x="13846" y="1178"/>
                  <a:pt x="13900" y="1178"/>
                </a:cubicBezTo>
                <a:lnTo>
                  <a:pt x="13900" y="1"/>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1165552" y="574530"/>
            <a:ext cx="398107" cy="398138"/>
          </a:xfrm>
          <a:custGeom>
            <a:avLst/>
            <a:gdLst/>
            <a:ahLst/>
            <a:cxnLst/>
            <a:rect l="l" t="t" r="r" b="b"/>
            <a:pathLst>
              <a:path w="12865" h="12866" extrusionOk="0">
                <a:moveTo>
                  <a:pt x="0" y="1"/>
                </a:moveTo>
                <a:lnTo>
                  <a:pt x="0" y="1178"/>
                </a:lnTo>
                <a:cubicBezTo>
                  <a:pt x="6459" y="1178"/>
                  <a:pt x="11687" y="6406"/>
                  <a:pt x="11687" y="12865"/>
                </a:cubicBezTo>
                <a:lnTo>
                  <a:pt x="12865" y="12865"/>
                </a:lnTo>
                <a:cubicBezTo>
                  <a:pt x="12847" y="5764"/>
                  <a:pt x="7102" y="1"/>
                  <a:pt x="0" y="1"/>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883399" y="691036"/>
            <a:ext cx="563230" cy="563756"/>
          </a:xfrm>
          <a:custGeom>
            <a:avLst/>
            <a:gdLst/>
            <a:ahLst/>
            <a:cxnLst/>
            <a:rect l="l" t="t" r="r" b="b"/>
            <a:pathLst>
              <a:path w="18201" h="18218" extrusionOk="0">
                <a:moveTo>
                  <a:pt x="9100" y="1"/>
                </a:moveTo>
                <a:cubicBezTo>
                  <a:pt x="4069" y="1"/>
                  <a:pt x="1" y="4087"/>
                  <a:pt x="1" y="9100"/>
                </a:cubicBezTo>
                <a:cubicBezTo>
                  <a:pt x="1" y="14132"/>
                  <a:pt x="4069" y="18218"/>
                  <a:pt x="9100" y="18218"/>
                </a:cubicBezTo>
                <a:cubicBezTo>
                  <a:pt x="14132" y="18218"/>
                  <a:pt x="18200" y="14132"/>
                  <a:pt x="18200" y="9100"/>
                </a:cubicBezTo>
                <a:cubicBezTo>
                  <a:pt x="18200" y="4087"/>
                  <a:pt x="14132" y="1"/>
                  <a:pt x="9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01</a:t>
            </a:r>
            <a:endParaRPr b="1">
              <a:solidFill>
                <a:srgbClr val="2B6778"/>
              </a:solidFill>
              <a:latin typeface="Fira Sans"/>
              <a:ea typeface="Fira Sans"/>
              <a:cs typeface="Fira Sans"/>
              <a:sym typeface="Fira Sans"/>
            </a:endParaRPr>
          </a:p>
        </p:txBody>
      </p:sp>
      <p:sp>
        <p:nvSpPr>
          <p:cNvPr id="676" name="Google Shape;676;p25"/>
          <p:cNvSpPr/>
          <p:nvPr/>
        </p:nvSpPr>
        <p:spPr>
          <a:xfrm>
            <a:off x="1558673" y="970436"/>
            <a:ext cx="315299" cy="31"/>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1873938" y="929001"/>
            <a:ext cx="87822" cy="87822"/>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1631548" y="1769364"/>
            <a:ext cx="563199" cy="563756"/>
          </a:xfrm>
          <a:custGeom>
            <a:avLst/>
            <a:gdLst/>
            <a:ahLst/>
            <a:cxnLst/>
            <a:rect l="l" t="t" r="r" b="b"/>
            <a:pathLst>
              <a:path w="18200" h="18218" extrusionOk="0">
                <a:moveTo>
                  <a:pt x="9100" y="0"/>
                </a:moveTo>
                <a:cubicBezTo>
                  <a:pt x="4069" y="0"/>
                  <a:pt x="0" y="4086"/>
                  <a:pt x="0" y="9100"/>
                </a:cubicBezTo>
                <a:cubicBezTo>
                  <a:pt x="0" y="14132"/>
                  <a:pt x="4069" y="18218"/>
                  <a:pt x="9100" y="18218"/>
                </a:cubicBezTo>
                <a:cubicBezTo>
                  <a:pt x="14132" y="18218"/>
                  <a:pt x="18200" y="14132"/>
                  <a:pt x="18200" y="9100"/>
                </a:cubicBezTo>
                <a:cubicBezTo>
                  <a:pt x="18200" y="4086"/>
                  <a:pt x="14132" y="0"/>
                  <a:pt x="9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02</a:t>
            </a:r>
            <a:endParaRPr b="1">
              <a:solidFill>
                <a:srgbClr val="2B6778"/>
              </a:solidFill>
              <a:latin typeface="Fira Sans"/>
              <a:ea typeface="Fira Sans"/>
              <a:cs typeface="Fira Sans"/>
              <a:sym typeface="Fira Sans"/>
            </a:endParaRPr>
          </a:p>
        </p:txBody>
      </p:sp>
      <p:sp>
        <p:nvSpPr>
          <p:cNvPr id="679" name="Google Shape;679;p25"/>
          <p:cNvSpPr/>
          <p:nvPr/>
        </p:nvSpPr>
        <p:spPr>
          <a:xfrm>
            <a:off x="2306823" y="2048733"/>
            <a:ext cx="315299" cy="31"/>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2622087" y="2007329"/>
            <a:ext cx="87822" cy="87822"/>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3"/>
                  <a:pt x="643" y="0"/>
                  <a:pt x="1428" y="0"/>
                </a:cubicBezTo>
                <a:cubicBezTo>
                  <a:pt x="2195" y="0"/>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1509533" y="1652827"/>
            <a:ext cx="403647" cy="796834"/>
          </a:xfrm>
          <a:custGeom>
            <a:avLst/>
            <a:gdLst/>
            <a:ahLst/>
            <a:cxnLst/>
            <a:rect l="l" t="t" r="r" b="b"/>
            <a:pathLst>
              <a:path w="13044" h="25750" extrusionOk="0">
                <a:moveTo>
                  <a:pt x="12879" y="0"/>
                </a:moveTo>
                <a:cubicBezTo>
                  <a:pt x="5781" y="0"/>
                  <a:pt x="0" y="5748"/>
                  <a:pt x="0" y="12884"/>
                </a:cubicBezTo>
                <a:cubicBezTo>
                  <a:pt x="0" y="20002"/>
                  <a:pt x="5781" y="25749"/>
                  <a:pt x="12879" y="25749"/>
                </a:cubicBezTo>
                <a:cubicBezTo>
                  <a:pt x="12934" y="25749"/>
                  <a:pt x="12989" y="25749"/>
                  <a:pt x="13043" y="25748"/>
                </a:cubicBezTo>
                <a:lnTo>
                  <a:pt x="13043" y="24571"/>
                </a:lnTo>
                <a:cubicBezTo>
                  <a:pt x="6584" y="24571"/>
                  <a:pt x="1338" y="19343"/>
                  <a:pt x="1338" y="12884"/>
                </a:cubicBezTo>
                <a:cubicBezTo>
                  <a:pt x="1338" y="6407"/>
                  <a:pt x="6584" y="1179"/>
                  <a:pt x="13043" y="1179"/>
                </a:cubicBezTo>
                <a:lnTo>
                  <a:pt x="13043" y="1"/>
                </a:lnTo>
                <a:cubicBezTo>
                  <a:pt x="12989" y="1"/>
                  <a:pt x="12934" y="0"/>
                  <a:pt x="12879"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913145" y="1652858"/>
            <a:ext cx="393156" cy="796772"/>
          </a:xfrm>
          <a:custGeom>
            <a:avLst/>
            <a:gdLst/>
            <a:ahLst/>
            <a:cxnLst/>
            <a:rect l="l" t="t" r="r" b="b"/>
            <a:pathLst>
              <a:path w="12705" h="25748" extrusionOk="0">
                <a:moveTo>
                  <a:pt x="0" y="0"/>
                </a:moveTo>
                <a:lnTo>
                  <a:pt x="0" y="1178"/>
                </a:lnTo>
                <a:cubicBezTo>
                  <a:pt x="6406" y="1267"/>
                  <a:pt x="11544" y="6477"/>
                  <a:pt x="11544" y="12883"/>
                </a:cubicBezTo>
                <a:cubicBezTo>
                  <a:pt x="11544" y="19271"/>
                  <a:pt x="6406" y="24481"/>
                  <a:pt x="0" y="24570"/>
                </a:cubicBezTo>
                <a:lnTo>
                  <a:pt x="0" y="25747"/>
                </a:lnTo>
                <a:cubicBezTo>
                  <a:pt x="7048" y="25658"/>
                  <a:pt x="12704" y="19913"/>
                  <a:pt x="12704" y="12883"/>
                </a:cubicBezTo>
                <a:cubicBezTo>
                  <a:pt x="12704" y="5835"/>
                  <a:pt x="7048" y="90"/>
                  <a:pt x="0" y="0"/>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2061122" y="2720634"/>
            <a:ext cx="828243" cy="796834"/>
          </a:xfrm>
          <a:custGeom>
            <a:avLst/>
            <a:gdLst/>
            <a:ahLst/>
            <a:cxnLst/>
            <a:rect l="l" t="t" r="r" b="b"/>
            <a:pathLst>
              <a:path w="26765" h="25750" extrusionOk="0">
                <a:moveTo>
                  <a:pt x="12880" y="0"/>
                </a:moveTo>
                <a:cubicBezTo>
                  <a:pt x="11220" y="0"/>
                  <a:pt x="9548" y="321"/>
                  <a:pt x="7958" y="983"/>
                </a:cubicBezTo>
                <a:cubicBezTo>
                  <a:pt x="3140" y="2982"/>
                  <a:pt x="0" y="7674"/>
                  <a:pt x="0" y="12885"/>
                </a:cubicBezTo>
                <a:lnTo>
                  <a:pt x="1178" y="12885"/>
                </a:lnTo>
                <a:cubicBezTo>
                  <a:pt x="1178" y="6408"/>
                  <a:pt x="6423" y="1180"/>
                  <a:pt x="12882" y="1180"/>
                </a:cubicBezTo>
                <a:cubicBezTo>
                  <a:pt x="12937" y="1179"/>
                  <a:pt x="12991" y="1179"/>
                  <a:pt x="13046" y="1179"/>
                </a:cubicBezTo>
                <a:cubicBezTo>
                  <a:pt x="19484" y="1179"/>
                  <a:pt x="24748" y="6409"/>
                  <a:pt x="24748" y="12885"/>
                </a:cubicBezTo>
                <a:cubicBezTo>
                  <a:pt x="24748" y="19343"/>
                  <a:pt x="19484" y="24573"/>
                  <a:pt x="13046" y="24573"/>
                </a:cubicBezTo>
                <a:cubicBezTo>
                  <a:pt x="12991" y="24573"/>
                  <a:pt x="12937" y="24572"/>
                  <a:pt x="12882" y="24571"/>
                </a:cubicBezTo>
                <a:lnTo>
                  <a:pt x="12882" y="25749"/>
                </a:lnTo>
                <a:cubicBezTo>
                  <a:pt x="18093" y="25749"/>
                  <a:pt x="22785" y="22609"/>
                  <a:pt x="24766" y="17809"/>
                </a:cubicBezTo>
                <a:cubicBezTo>
                  <a:pt x="26764" y="12992"/>
                  <a:pt x="25658" y="7460"/>
                  <a:pt x="21982" y="3767"/>
                </a:cubicBezTo>
                <a:cubicBezTo>
                  <a:pt x="19524" y="1309"/>
                  <a:pt x="16229" y="0"/>
                  <a:pt x="12880"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2061122" y="2720696"/>
            <a:ext cx="828243" cy="796834"/>
          </a:xfrm>
          <a:custGeom>
            <a:avLst/>
            <a:gdLst/>
            <a:ahLst/>
            <a:cxnLst/>
            <a:rect l="l" t="t" r="r" b="b"/>
            <a:pathLst>
              <a:path w="26765" h="25750" extrusionOk="0">
                <a:moveTo>
                  <a:pt x="12882" y="0"/>
                </a:moveTo>
                <a:lnTo>
                  <a:pt x="12882" y="1178"/>
                </a:lnTo>
                <a:cubicBezTo>
                  <a:pt x="17611" y="1178"/>
                  <a:pt x="21875" y="4015"/>
                  <a:pt x="23695" y="8404"/>
                </a:cubicBezTo>
                <a:cubicBezTo>
                  <a:pt x="25497" y="12775"/>
                  <a:pt x="24498" y="17807"/>
                  <a:pt x="21161" y="21144"/>
                </a:cubicBezTo>
                <a:cubicBezTo>
                  <a:pt x="18915" y="23390"/>
                  <a:pt x="15917" y="24580"/>
                  <a:pt x="12868" y="24580"/>
                </a:cubicBezTo>
                <a:cubicBezTo>
                  <a:pt x="11364" y="24580"/>
                  <a:pt x="9848" y="24290"/>
                  <a:pt x="8404" y="23695"/>
                </a:cubicBezTo>
                <a:cubicBezTo>
                  <a:pt x="4033" y="21875"/>
                  <a:pt x="1178" y="17611"/>
                  <a:pt x="1178" y="12883"/>
                </a:cubicBezTo>
                <a:lnTo>
                  <a:pt x="0" y="12883"/>
                </a:lnTo>
                <a:cubicBezTo>
                  <a:pt x="0" y="18075"/>
                  <a:pt x="3140" y="22767"/>
                  <a:pt x="7958" y="24766"/>
                </a:cubicBezTo>
                <a:cubicBezTo>
                  <a:pt x="9548" y="25428"/>
                  <a:pt x="11220" y="25749"/>
                  <a:pt x="12880" y="25749"/>
                </a:cubicBezTo>
                <a:cubicBezTo>
                  <a:pt x="16229" y="25749"/>
                  <a:pt x="19524" y="24440"/>
                  <a:pt x="21982" y="21982"/>
                </a:cubicBezTo>
                <a:cubicBezTo>
                  <a:pt x="25658" y="18289"/>
                  <a:pt x="26764" y="12758"/>
                  <a:pt x="24766" y="7940"/>
                </a:cubicBezTo>
                <a:cubicBezTo>
                  <a:pt x="22785" y="3140"/>
                  <a:pt x="18093" y="0"/>
                  <a:pt x="12882" y="0"/>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2177598" y="2837171"/>
            <a:ext cx="563787" cy="563787"/>
          </a:xfrm>
          <a:custGeom>
            <a:avLst/>
            <a:gdLst/>
            <a:ahLst/>
            <a:cxnLst/>
            <a:rect l="l" t="t" r="r" b="b"/>
            <a:pathLst>
              <a:path w="18219" h="18219" extrusionOk="0">
                <a:moveTo>
                  <a:pt x="9118" y="1"/>
                </a:moveTo>
                <a:cubicBezTo>
                  <a:pt x="4087" y="1"/>
                  <a:pt x="1" y="4087"/>
                  <a:pt x="1" y="9101"/>
                </a:cubicBezTo>
                <a:cubicBezTo>
                  <a:pt x="1" y="14132"/>
                  <a:pt x="4087" y="18218"/>
                  <a:pt x="9118" y="18218"/>
                </a:cubicBezTo>
                <a:cubicBezTo>
                  <a:pt x="14150" y="18218"/>
                  <a:pt x="18218" y="14132"/>
                  <a:pt x="18218" y="9101"/>
                </a:cubicBezTo>
                <a:cubicBezTo>
                  <a:pt x="18218" y="4087"/>
                  <a:pt x="14150" y="1"/>
                  <a:pt x="9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03</a:t>
            </a:r>
            <a:endParaRPr b="1">
              <a:solidFill>
                <a:srgbClr val="2B6778"/>
              </a:solidFill>
              <a:latin typeface="Fira Sans"/>
              <a:ea typeface="Fira Sans"/>
              <a:cs typeface="Fira Sans"/>
              <a:sym typeface="Fira Sans"/>
            </a:endParaRPr>
          </a:p>
        </p:txBody>
      </p:sp>
      <p:sp>
        <p:nvSpPr>
          <p:cNvPr id="686" name="Google Shape;686;p25"/>
          <p:cNvSpPr/>
          <p:nvPr/>
        </p:nvSpPr>
        <p:spPr>
          <a:xfrm>
            <a:off x="2853430" y="3116570"/>
            <a:ext cx="315299" cy="31"/>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3168694" y="3075166"/>
            <a:ext cx="87822" cy="87822"/>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2"/>
                  <a:pt x="643" y="0"/>
                  <a:pt x="1428" y="0"/>
                </a:cubicBezTo>
                <a:cubicBezTo>
                  <a:pt x="2195" y="0"/>
                  <a:pt x="2837" y="642"/>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2925748" y="3915499"/>
            <a:ext cx="563756" cy="563756"/>
          </a:xfrm>
          <a:custGeom>
            <a:avLst/>
            <a:gdLst/>
            <a:ahLst/>
            <a:cxnLst/>
            <a:rect l="l" t="t" r="r" b="b"/>
            <a:pathLst>
              <a:path w="18218" h="18218" extrusionOk="0">
                <a:moveTo>
                  <a:pt x="9118" y="1"/>
                </a:moveTo>
                <a:cubicBezTo>
                  <a:pt x="4087" y="1"/>
                  <a:pt x="1" y="4087"/>
                  <a:pt x="1" y="9118"/>
                </a:cubicBezTo>
                <a:cubicBezTo>
                  <a:pt x="1" y="14132"/>
                  <a:pt x="4087" y="18218"/>
                  <a:pt x="9118" y="18218"/>
                </a:cubicBezTo>
                <a:cubicBezTo>
                  <a:pt x="14132" y="18218"/>
                  <a:pt x="18218" y="14132"/>
                  <a:pt x="18218" y="9118"/>
                </a:cubicBezTo>
                <a:cubicBezTo>
                  <a:pt x="18218" y="4087"/>
                  <a:pt x="14132" y="1"/>
                  <a:pt x="9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04</a:t>
            </a:r>
            <a:endParaRPr b="1">
              <a:solidFill>
                <a:srgbClr val="2B6778"/>
              </a:solidFill>
              <a:latin typeface="Fira Sans"/>
              <a:ea typeface="Fira Sans"/>
              <a:cs typeface="Fira Sans"/>
              <a:sym typeface="Fira Sans"/>
            </a:endParaRPr>
          </a:p>
        </p:txBody>
      </p:sp>
      <p:sp>
        <p:nvSpPr>
          <p:cNvPr id="689" name="Google Shape;689;p25"/>
          <p:cNvSpPr/>
          <p:nvPr/>
        </p:nvSpPr>
        <p:spPr>
          <a:xfrm>
            <a:off x="3601579" y="4194867"/>
            <a:ext cx="315299" cy="31"/>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3916844" y="4154021"/>
            <a:ext cx="87822" cy="87265"/>
          </a:xfrm>
          <a:custGeom>
            <a:avLst/>
            <a:gdLst/>
            <a:ahLst/>
            <a:cxnLst/>
            <a:rect l="l" t="t" r="r" b="b"/>
            <a:pathLst>
              <a:path w="2838" h="2820" fill="none" extrusionOk="0">
                <a:moveTo>
                  <a:pt x="2837" y="1410"/>
                </a:moveTo>
                <a:cubicBezTo>
                  <a:pt x="2837" y="2177"/>
                  <a:pt x="2195" y="2820"/>
                  <a:pt x="1410" y="2820"/>
                </a:cubicBezTo>
                <a:cubicBezTo>
                  <a:pt x="643" y="2820"/>
                  <a:pt x="0" y="2177"/>
                  <a:pt x="0" y="1410"/>
                </a:cubicBezTo>
                <a:cubicBezTo>
                  <a:pt x="0" y="625"/>
                  <a:pt x="643" y="1"/>
                  <a:pt x="1410" y="1"/>
                </a:cubicBezTo>
                <a:cubicBezTo>
                  <a:pt x="2195" y="1"/>
                  <a:pt x="2837" y="625"/>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2777770" y="3798993"/>
            <a:ext cx="828243" cy="796834"/>
          </a:xfrm>
          <a:custGeom>
            <a:avLst/>
            <a:gdLst/>
            <a:ahLst/>
            <a:cxnLst/>
            <a:rect l="l" t="t" r="r" b="b"/>
            <a:pathLst>
              <a:path w="26765" h="25750" extrusionOk="0">
                <a:moveTo>
                  <a:pt x="13890" y="1173"/>
                </a:moveTo>
                <a:cubicBezTo>
                  <a:pt x="15403" y="1173"/>
                  <a:pt x="16928" y="1467"/>
                  <a:pt x="18379" y="2071"/>
                </a:cubicBezTo>
                <a:cubicBezTo>
                  <a:pt x="22750" y="3873"/>
                  <a:pt x="25605" y="8137"/>
                  <a:pt x="25605" y="12883"/>
                </a:cubicBezTo>
                <a:cubicBezTo>
                  <a:pt x="25587" y="19342"/>
                  <a:pt x="20359" y="24570"/>
                  <a:pt x="13900" y="24570"/>
                </a:cubicBezTo>
                <a:cubicBezTo>
                  <a:pt x="9154" y="24570"/>
                  <a:pt x="4890" y="21733"/>
                  <a:pt x="3088" y="17362"/>
                </a:cubicBezTo>
                <a:cubicBezTo>
                  <a:pt x="1268" y="12990"/>
                  <a:pt x="2267" y="7941"/>
                  <a:pt x="5621" y="4604"/>
                </a:cubicBezTo>
                <a:cubicBezTo>
                  <a:pt x="7851" y="2363"/>
                  <a:pt x="10845" y="1173"/>
                  <a:pt x="13890" y="1173"/>
                </a:cubicBezTo>
                <a:close/>
                <a:moveTo>
                  <a:pt x="13900" y="1"/>
                </a:moveTo>
                <a:cubicBezTo>
                  <a:pt x="8690" y="1"/>
                  <a:pt x="3998" y="3141"/>
                  <a:pt x="1999" y="7959"/>
                </a:cubicBezTo>
                <a:cubicBezTo>
                  <a:pt x="1" y="12758"/>
                  <a:pt x="1107" y="18307"/>
                  <a:pt x="4801" y="21983"/>
                </a:cubicBezTo>
                <a:cubicBezTo>
                  <a:pt x="7258" y="24441"/>
                  <a:pt x="10546" y="25750"/>
                  <a:pt x="13895" y="25750"/>
                </a:cubicBezTo>
                <a:cubicBezTo>
                  <a:pt x="15554" y="25750"/>
                  <a:pt x="17229" y="25428"/>
                  <a:pt x="18825" y="24766"/>
                </a:cubicBezTo>
                <a:cubicBezTo>
                  <a:pt x="23624" y="22786"/>
                  <a:pt x="26765" y="18075"/>
                  <a:pt x="26765" y="12883"/>
                </a:cubicBezTo>
                <a:cubicBezTo>
                  <a:pt x="26765" y="5764"/>
                  <a:pt x="21002" y="19"/>
                  <a:pt x="13900" y="1"/>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558673" y="970436"/>
            <a:ext cx="315299" cy="31"/>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873938" y="929001"/>
            <a:ext cx="87822" cy="87822"/>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69925" y="569575"/>
            <a:ext cx="2157942" cy="806705"/>
          </a:xfrm>
          <a:custGeom>
            <a:avLst/>
            <a:gdLst/>
            <a:ahLst/>
            <a:cxnLst/>
            <a:rect l="l" t="t" r="r" b="b"/>
            <a:pathLst>
              <a:path w="58936" h="26069" extrusionOk="0">
                <a:moveTo>
                  <a:pt x="822" y="0"/>
                </a:moveTo>
                <a:cubicBezTo>
                  <a:pt x="376" y="0"/>
                  <a:pt x="1" y="357"/>
                  <a:pt x="1" y="803"/>
                </a:cubicBezTo>
                <a:lnTo>
                  <a:pt x="1" y="25248"/>
                </a:lnTo>
                <a:cubicBezTo>
                  <a:pt x="1" y="25711"/>
                  <a:pt x="376" y="26068"/>
                  <a:pt x="822" y="26068"/>
                </a:cubicBezTo>
                <a:lnTo>
                  <a:pt x="58132" y="26068"/>
                </a:lnTo>
                <a:cubicBezTo>
                  <a:pt x="58578" y="26068"/>
                  <a:pt x="58935" y="25711"/>
                  <a:pt x="58935" y="25248"/>
                </a:cubicBezTo>
                <a:lnTo>
                  <a:pt x="58935" y="803"/>
                </a:lnTo>
                <a:cubicBezTo>
                  <a:pt x="58935" y="357"/>
                  <a:pt x="58578" y="0"/>
                  <a:pt x="58132" y="0"/>
                </a:cubicBezTo>
                <a:close/>
              </a:path>
            </a:pathLst>
          </a:custGeom>
          <a:solidFill>
            <a:srgbClr val="FFFFFF"/>
          </a:solidFill>
          <a:ln>
            <a:noFill/>
          </a:ln>
          <a:effectLst>
            <a:outerShdw blurRad="85725" dist="9525" dir="1739999" algn="bl" rotWithShape="0">
              <a:srgbClr val="000000">
                <a:alpha val="80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25"/>
          <p:cNvGrpSpPr/>
          <p:nvPr/>
        </p:nvGrpSpPr>
        <p:grpSpPr>
          <a:xfrm>
            <a:off x="3795938" y="407800"/>
            <a:ext cx="332968" cy="332968"/>
            <a:chOff x="5319938" y="407800"/>
            <a:chExt cx="332968" cy="332968"/>
          </a:xfrm>
        </p:grpSpPr>
        <p:sp>
          <p:nvSpPr>
            <p:cNvPr id="696" name="Google Shape;696;p25"/>
            <p:cNvSpPr/>
            <p:nvPr/>
          </p:nvSpPr>
          <p:spPr>
            <a:xfrm>
              <a:off x="5319938" y="407800"/>
              <a:ext cx="332968" cy="332968"/>
            </a:xfrm>
            <a:custGeom>
              <a:avLst/>
              <a:gdLst/>
              <a:ahLst/>
              <a:cxnLst/>
              <a:rect l="l" t="t" r="r" b="b"/>
              <a:pathLst>
                <a:path w="10760" h="10760" extrusionOk="0">
                  <a:moveTo>
                    <a:pt x="5389" y="0"/>
                  </a:moveTo>
                  <a:cubicBezTo>
                    <a:pt x="2409" y="0"/>
                    <a:pt x="1" y="2409"/>
                    <a:pt x="1" y="5389"/>
                  </a:cubicBezTo>
                  <a:cubicBezTo>
                    <a:pt x="1" y="8351"/>
                    <a:pt x="2409" y="10759"/>
                    <a:pt x="5389" y="10759"/>
                  </a:cubicBezTo>
                  <a:cubicBezTo>
                    <a:pt x="8351" y="10759"/>
                    <a:pt x="10760" y="8351"/>
                    <a:pt x="10760" y="5389"/>
                  </a:cubicBezTo>
                  <a:cubicBezTo>
                    <a:pt x="10760" y="2409"/>
                    <a:pt x="8351" y="0"/>
                    <a:pt x="5389"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5374215" y="509391"/>
              <a:ext cx="177098" cy="151785"/>
            </a:xfrm>
            <a:custGeom>
              <a:avLst/>
              <a:gdLst/>
              <a:ahLst/>
              <a:cxnLst/>
              <a:rect l="l" t="t" r="r" b="b"/>
              <a:pathLst>
                <a:path w="5723" h="4905" extrusionOk="0">
                  <a:moveTo>
                    <a:pt x="3274" y="0"/>
                  </a:moveTo>
                  <a:cubicBezTo>
                    <a:pt x="1094" y="0"/>
                    <a:pt x="0" y="2629"/>
                    <a:pt x="1530" y="4176"/>
                  </a:cubicBezTo>
                  <a:cubicBezTo>
                    <a:pt x="2033" y="4679"/>
                    <a:pt x="2652" y="4905"/>
                    <a:pt x="3257" y="4905"/>
                  </a:cubicBezTo>
                  <a:cubicBezTo>
                    <a:pt x="4518" y="4905"/>
                    <a:pt x="5723" y="3927"/>
                    <a:pt x="5723" y="2445"/>
                  </a:cubicBezTo>
                  <a:lnTo>
                    <a:pt x="3296" y="2445"/>
                  </a:lnTo>
                  <a:lnTo>
                    <a:pt x="3296" y="0"/>
                  </a:lnTo>
                  <a:cubicBezTo>
                    <a:pt x="3289" y="0"/>
                    <a:pt x="3281" y="0"/>
                    <a:pt x="3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25"/>
          <p:cNvSpPr/>
          <p:nvPr/>
        </p:nvSpPr>
        <p:spPr>
          <a:xfrm>
            <a:off x="4506589" y="488411"/>
            <a:ext cx="75661" cy="75104"/>
          </a:xfrm>
          <a:custGeom>
            <a:avLst/>
            <a:gdLst/>
            <a:ahLst/>
            <a:cxnLst/>
            <a:rect l="l" t="t" r="r" b="b"/>
            <a:pathLst>
              <a:path w="2445" h="2427" extrusionOk="0">
                <a:moveTo>
                  <a:pt x="0" y="0"/>
                </a:moveTo>
                <a:lnTo>
                  <a:pt x="0" y="2427"/>
                </a:lnTo>
                <a:lnTo>
                  <a:pt x="2444" y="2427"/>
                </a:lnTo>
                <a:cubicBezTo>
                  <a:pt x="2444" y="1089"/>
                  <a:pt x="133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856068" y="1655611"/>
            <a:ext cx="2157905" cy="807262"/>
          </a:xfrm>
          <a:custGeom>
            <a:avLst/>
            <a:gdLst/>
            <a:ahLst/>
            <a:cxnLst/>
            <a:rect l="l" t="t" r="r" b="b"/>
            <a:pathLst>
              <a:path w="58935" h="26087" extrusionOk="0">
                <a:moveTo>
                  <a:pt x="803" y="1"/>
                </a:moveTo>
                <a:cubicBezTo>
                  <a:pt x="357" y="1"/>
                  <a:pt x="0" y="375"/>
                  <a:pt x="0" y="821"/>
                </a:cubicBezTo>
                <a:lnTo>
                  <a:pt x="0" y="25266"/>
                </a:lnTo>
                <a:cubicBezTo>
                  <a:pt x="0" y="25712"/>
                  <a:pt x="357" y="26087"/>
                  <a:pt x="803" y="26087"/>
                </a:cubicBezTo>
                <a:lnTo>
                  <a:pt x="58114" y="26087"/>
                </a:lnTo>
                <a:cubicBezTo>
                  <a:pt x="58560" y="26087"/>
                  <a:pt x="58934" y="25712"/>
                  <a:pt x="58934" y="25266"/>
                </a:cubicBezTo>
                <a:lnTo>
                  <a:pt x="58934" y="821"/>
                </a:lnTo>
                <a:cubicBezTo>
                  <a:pt x="58934" y="375"/>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25"/>
          <p:cNvGrpSpPr/>
          <p:nvPr/>
        </p:nvGrpSpPr>
        <p:grpSpPr>
          <a:xfrm>
            <a:off x="4600390" y="1494390"/>
            <a:ext cx="333525" cy="332968"/>
            <a:chOff x="6048190" y="1494390"/>
            <a:chExt cx="333525" cy="332968"/>
          </a:xfrm>
        </p:grpSpPr>
        <p:sp>
          <p:nvSpPr>
            <p:cNvPr id="701" name="Google Shape;701;p25"/>
            <p:cNvSpPr/>
            <p:nvPr/>
          </p:nvSpPr>
          <p:spPr>
            <a:xfrm>
              <a:off x="6048190" y="1494390"/>
              <a:ext cx="333525" cy="332968"/>
            </a:xfrm>
            <a:custGeom>
              <a:avLst/>
              <a:gdLst/>
              <a:ahLst/>
              <a:cxnLst/>
              <a:rect l="l" t="t" r="r" b="b"/>
              <a:pathLst>
                <a:path w="10778" h="10760" extrusionOk="0">
                  <a:moveTo>
                    <a:pt x="5389" y="1"/>
                  </a:moveTo>
                  <a:cubicBezTo>
                    <a:pt x="2410" y="1"/>
                    <a:pt x="1" y="2409"/>
                    <a:pt x="1" y="5371"/>
                  </a:cubicBezTo>
                  <a:cubicBezTo>
                    <a:pt x="1" y="8351"/>
                    <a:pt x="2410" y="10760"/>
                    <a:pt x="5389" y="10760"/>
                  </a:cubicBezTo>
                  <a:cubicBezTo>
                    <a:pt x="8369" y="10760"/>
                    <a:pt x="10778" y="8351"/>
                    <a:pt x="10778" y="5371"/>
                  </a:cubicBezTo>
                  <a:cubicBezTo>
                    <a:pt x="10778" y="2409"/>
                    <a:pt x="8369" y="1"/>
                    <a:pt x="5389" y="1"/>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6126047" y="1571690"/>
              <a:ext cx="176727" cy="177284"/>
            </a:xfrm>
            <a:custGeom>
              <a:avLst/>
              <a:gdLst/>
              <a:ahLst/>
              <a:cxnLst/>
              <a:rect l="l" t="t" r="r" b="b"/>
              <a:pathLst>
                <a:path w="5711" h="5729" extrusionOk="0">
                  <a:moveTo>
                    <a:pt x="2851" y="1739"/>
                  </a:moveTo>
                  <a:cubicBezTo>
                    <a:pt x="3439" y="1739"/>
                    <a:pt x="3998" y="2195"/>
                    <a:pt x="3998" y="2873"/>
                  </a:cubicBezTo>
                  <a:cubicBezTo>
                    <a:pt x="3998" y="3498"/>
                    <a:pt x="3498" y="3997"/>
                    <a:pt x="2873" y="4015"/>
                  </a:cubicBezTo>
                  <a:lnTo>
                    <a:pt x="2856" y="4015"/>
                  </a:lnTo>
                  <a:cubicBezTo>
                    <a:pt x="1856" y="4015"/>
                    <a:pt x="1339" y="2784"/>
                    <a:pt x="2053" y="2070"/>
                  </a:cubicBezTo>
                  <a:cubicBezTo>
                    <a:pt x="2288" y="1841"/>
                    <a:pt x="2572" y="1739"/>
                    <a:pt x="2851" y="1739"/>
                  </a:cubicBezTo>
                  <a:close/>
                  <a:moveTo>
                    <a:pt x="2285" y="1"/>
                  </a:moveTo>
                  <a:cubicBezTo>
                    <a:pt x="2124" y="1"/>
                    <a:pt x="1999" y="143"/>
                    <a:pt x="1999" y="304"/>
                  </a:cubicBezTo>
                  <a:lnTo>
                    <a:pt x="1999" y="643"/>
                  </a:lnTo>
                  <a:cubicBezTo>
                    <a:pt x="1999" y="679"/>
                    <a:pt x="1981" y="696"/>
                    <a:pt x="1946" y="714"/>
                  </a:cubicBezTo>
                  <a:cubicBezTo>
                    <a:pt x="1696" y="804"/>
                    <a:pt x="1482" y="946"/>
                    <a:pt x="1285" y="1107"/>
                  </a:cubicBezTo>
                  <a:cubicBezTo>
                    <a:pt x="1268" y="1116"/>
                    <a:pt x="1250" y="1120"/>
                    <a:pt x="1234" y="1120"/>
                  </a:cubicBezTo>
                  <a:cubicBezTo>
                    <a:pt x="1219" y="1120"/>
                    <a:pt x="1205" y="1116"/>
                    <a:pt x="1196" y="1107"/>
                  </a:cubicBezTo>
                  <a:lnTo>
                    <a:pt x="964" y="982"/>
                  </a:lnTo>
                  <a:cubicBezTo>
                    <a:pt x="918" y="959"/>
                    <a:pt x="868" y="947"/>
                    <a:pt x="818" y="947"/>
                  </a:cubicBezTo>
                  <a:cubicBezTo>
                    <a:pt x="715" y="947"/>
                    <a:pt x="614" y="998"/>
                    <a:pt x="554" y="1107"/>
                  </a:cubicBezTo>
                  <a:lnTo>
                    <a:pt x="90" y="1928"/>
                  </a:lnTo>
                  <a:cubicBezTo>
                    <a:pt x="1" y="2070"/>
                    <a:pt x="54" y="2249"/>
                    <a:pt x="197" y="2338"/>
                  </a:cubicBezTo>
                  <a:lnTo>
                    <a:pt x="429" y="2481"/>
                  </a:lnTo>
                  <a:cubicBezTo>
                    <a:pt x="465" y="2499"/>
                    <a:pt x="483" y="2516"/>
                    <a:pt x="465" y="2552"/>
                  </a:cubicBezTo>
                  <a:cubicBezTo>
                    <a:pt x="447" y="2659"/>
                    <a:pt x="447" y="2766"/>
                    <a:pt x="447" y="2873"/>
                  </a:cubicBezTo>
                  <a:cubicBezTo>
                    <a:pt x="447" y="3034"/>
                    <a:pt x="465" y="3212"/>
                    <a:pt x="500" y="3373"/>
                  </a:cubicBezTo>
                  <a:cubicBezTo>
                    <a:pt x="518" y="3409"/>
                    <a:pt x="500" y="3444"/>
                    <a:pt x="465" y="3462"/>
                  </a:cubicBezTo>
                  <a:lnTo>
                    <a:pt x="286" y="3569"/>
                  </a:lnTo>
                  <a:cubicBezTo>
                    <a:pt x="144" y="3641"/>
                    <a:pt x="90" y="3819"/>
                    <a:pt x="179" y="3962"/>
                  </a:cubicBezTo>
                  <a:lnTo>
                    <a:pt x="661" y="4800"/>
                  </a:lnTo>
                  <a:cubicBezTo>
                    <a:pt x="709" y="4895"/>
                    <a:pt x="804" y="4951"/>
                    <a:pt x="909" y="4951"/>
                  </a:cubicBezTo>
                  <a:cubicBezTo>
                    <a:pt x="962" y="4951"/>
                    <a:pt x="1018" y="4937"/>
                    <a:pt x="1071" y="4907"/>
                  </a:cubicBezTo>
                  <a:lnTo>
                    <a:pt x="1339" y="4747"/>
                  </a:lnTo>
                  <a:cubicBezTo>
                    <a:pt x="1348" y="4738"/>
                    <a:pt x="1361" y="4733"/>
                    <a:pt x="1377" y="4733"/>
                  </a:cubicBezTo>
                  <a:cubicBezTo>
                    <a:pt x="1393" y="4733"/>
                    <a:pt x="1410" y="4738"/>
                    <a:pt x="1428" y="4747"/>
                  </a:cubicBezTo>
                  <a:cubicBezTo>
                    <a:pt x="1624" y="4890"/>
                    <a:pt x="1874" y="5014"/>
                    <a:pt x="2124" y="5086"/>
                  </a:cubicBezTo>
                  <a:cubicBezTo>
                    <a:pt x="2142" y="5086"/>
                    <a:pt x="2178" y="5121"/>
                    <a:pt x="2178" y="5157"/>
                  </a:cubicBezTo>
                  <a:lnTo>
                    <a:pt x="2178" y="5443"/>
                  </a:lnTo>
                  <a:cubicBezTo>
                    <a:pt x="2178" y="5603"/>
                    <a:pt x="2303" y="5728"/>
                    <a:pt x="2463" y="5728"/>
                  </a:cubicBezTo>
                  <a:lnTo>
                    <a:pt x="3427" y="5728"/>
                  </a:lnTo>
                  <a:cubicBezTo>
                    <a:pt x="3587" y="5728"/>
                    <a:pt x="3730" y="5603"/>
                    <a:pt x="3730" y="5443"/>
                  </a:cubicBezTo>
                  <a:lnTo>
                    <a:pt x="3730" y="5014"/>
                  </a:lnTo>
                  <a:cubicBezTo>
                    <a:pt x="3730" y="4979"/>
                    <a:pt x="3748" y="4961"/>
                    <a:pt x="3766" y="4943"/>
                  </a:cubicBezTo>
                  <a:cubicBezTo>
                    <a:pt x="3980" y="4854"/>
                    <a:pt x="4158" y="4729"/>
                    <a:pt x="4337" y="4568"/>
                  </a:cubicBezTo>
                  <a:cubicBezTo>
                    <a:pt x="4345" y="4559"/>
                    <a:pt x="4359" y="4555"/>
                    <a:pt x="4372" y="4555"/>
                  </a:cubicBezTo>
                  <a:cubicBezTo>
                    <a:pt x="4386" y="4555"/>
                    <a:pt x="4399" y="4559"/>
                    <a:pt x="4408" y="4568"/>
                  </a:cubicBezTo>
                  <a:lnTo>
                    <a:pt x="4747" y="4765"/>
                  </a:lnTo>
                  <a:cubicBezTo>
                    <a:pt x="4790" y="4786"/>
                    <a:pt x="4835" y="4796"/>
                    <a:pt x="4881" y="4796"/>
                  </a:cubicBezTo>
                  <a:cubicBezTo>
                    <a:pt x="4988" y="4796"/>
                    <a:pt x="5095" y="4740"/>
                    <a:pt x="5157" y="4640"/>
                  </a:cubicBezTo>
                  <a:lnTo>
                    <a:pt x="5639" y="3819"/>
                  </a:lnTo>
                  <a:cubicBezTo>
                    <a:pt x="5710" y="3676"/>
                    <a:pt x="5675" y="3498"/>
                    <a:pt x="5532" y="3409"/>
                  </a:cubicBezTo>
                  <a:lnTo>
                    <a:pt x="5122" y="3159"/>
                  </a:lnTo>
                  <a:cubicBezTo>
                    <a:pt x="5104" y="3159"/>
                    <a:pt x="5086" y="3123"/>
                    <a:pt x="5086" y="3105"/>
                  </a:cubicBezTo>
                  <a:lnTo>
                    <a:pt x="5086" y="2873"/>
                  </a:lnTo>
                  <a:cubicBezTo>
                    <a:pt x="5086" y="2731"/>
                    <a:pt x="5068" y="2588"/>
                    <a:pt x="5050" y="2463"/>
                  </a:cubicBezTo>
                  <a:cubicBezTo>
                    <a:pt x="5050" y="2427"/>
                    <a:pt x="5050" y="2392"/>
                    <a:pt x="5086" y="2392"/>
                  </a:cubicBezTo>
                  <a:lnTo>
                    <a:pt x="5443" y="2177"/>
                  </a:lnTo>
                  <a:cubicBezTo>
                    <a:pt x="5586" y="2106"/>
                    <a:pt x="5621" y="1910"/>
                    <a:pt x="5550" y="1767"/>
                  </a:cubicBezTo>
                  <a:lnTo>
                    <a:pt x="5068" y="946"/>
                  </a:lnTo>
                  <a:cubicBezTo>
                    <a:pt x="5009" y="851"/>
                    <a:pt x="4910" y="796"/>
                    <a:pt x="4808" y="796"/>
                  </a:cubicBezTo>
                  <a:cubicBezTo>
                    <a:pt x="4757" y="796"/>
                    <a:pt x="4705" y="809"/>
                    <a:pt x="4658" y="839"/>
                  </a:cubicBezTo>
                  <a:lnTo>
                    <a:pt x="4283" y="1053"/>
                  </a:lnTo>
                  <a:cubicBezTo>
                    <a:pt x="4265" y="1062"/>
                    <a:pt x="4247" y="1067"/>
                    <a:pt x="4232" y="1067"/>
                  </a:cubicBezTo>
                  <a:cubicBezTo>
                    <a:pt x="4216" y="1067"/>
                    <a:pt x="4203" y="1062"/>
                    <a:pt x="4194" y="1053"/>
                  </a:cubicBezTo>
                  <a:cubicBezTo>
                    <a:pt x="4015" y="911"/>
                    <a:pt x="3819" y="804"/>
                    <a:pt x="3605" y="714"/>
                  </a:cubicBezTo>
                  <a:cubicBezTo>
                    <a:pt x="3569" y="714"/>
                    <a:pt x="3551" y="679"/>
                    <a:pt x="3551" y="643"/>
                  </a:cubicBezTo>
                  <a:lnTo>
                    <a:pt x="3551" y="304"/>
                  </a:lnTo>
                  <a:cubicBezTo>
                    <a:pt x="3551" y="143"/>
                    <a:pt x="3409" y="1"/>
                    <a:pt x="3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25"/>
          <p:cNvSpPr/>
          <p:nvPr/>
        </p:nvSpPr>
        <p:spPr>
          <a:xfrm>
            <a:off x="3386973" y="2761221"/>
            <a:ext cx="2157246" cy="806736"/>
          </a:xfrm>
          <a:custGeom>
            <a:avLst/>
            <a:gdLst/>
            <a:ahLst/>
            <a:cxnLst/>
            <a:rect l="l" t="t" r="r" b="b"/>
            <a:pathLst>
              <a:path w="58917" h="26070" extrusionOk="0">
                <a:moveTo>
                  <a:pt x="803" y="1"/>
                </a:moveTo>
                <a:cubicBezTo>
                  <a:pt x="357" y="1"/>
                  <a:pt x="1" y="358"/>
                  <a:pt x="1" y="804"/>
                </a:cubicBezTo>
                <a:lnTo>
                  <a:pt x="1" y="25266"/>
                </a:lnTo>
                <a:cubicBezTo>
                  <a:pt x="1" y="25712"/>
                  <a:pt x="357" y="26069"/>
                  <a:pt x="803" y="26069"/>
                </a:cubicBezTo>
                <a:lnTo>
                  <a:pt x="58114" y="26069"/>
                </a:lnTo>
                <a:cubicBezTo>
                  <a:pt x="58560" y="26069"/>
                  <a:pt x="58917" y="25712"/>
                  <a:pt x="58917" y="25266"/>
                </a:cubicBezTo>
                <a:lnTo>
                  <a:pt x="58917" y="804"/>
                </a:lnTo>
                <a:cubicBezTo>
                  <a:pt x="58917" y="358"/>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5"/>
          <p:cNvGrpSpPr/>
          <p:nvPr/>
        </p:nvGrpSpPr>
        <p:grpSpPr>
          <a:xfrm>
            <a:off x="5079090" y="2580733"/>
            <a:ext cx="378272" cy="333494"/>
            <a:chOff x="6603090" y="2580733"/>
            <a:chExt cx="378272" cy="333494"/>
          </a:xfrm>
        </p:grpSpPr>
        <p:sp>
          <p:nvSpPr>
            <p:cNvPr id="705" name="Google Shape;705;p25"/>
            <p:cNvSpPr/>
            <p:nvPr/>
          </p:nvSpPr>
          <p:spPr>
            <a:xfrm>
              <a:off x="6603090" y="2580733"/>
              <a:ext cx="378272" cy="333494"/>
            </a:xfrm>
            <a:custGeom>
              <a:avLst/>
              <a:gdLst/>
              <a:ahLst/>
              <a:cxnLst/>
              <a:rect l="l" t="t" r="r" b="b"/>
              <a:pathLst>
                <a:path w="12224" h="10777" extrusionOk="0">
                  <a:moveTo>
                    <a:pt x="6118" y="0"/>
                  </a:moveTo>
                  <a:cubicBezTo>
                    <a:pt x="5440" y="0"/>
                    <a:pt x="4752" y="129"/>
                    <a:pt x="4087" y="401"/>
                  </a:cubicBezTo>
                  <a:cubicBezTo>
                    <a:pt x="1321" y="1543"/>
                    <a:pt x="1" y="4684"/>
                    <a:pt x="1143" y="7431"/>
                  </a:cubicBezTo>
                  <a:cubicBezTo>
                    <a:pt x="1995" y="9514"/>
                    <a:pt x="4005" y="10777"/>
                    <a:pt x="6124" y="10777"/>
                  </a:cubicBezTo>
                  <a:cubicBezTo>
                    <a:pt x="6801" y="10777"/>
                    <a:pt x="7490" y="10648"/>
                    <a:pt x="8155" y="10376"/>
                  </a:cubicBezTo>
                  <a:cubicBezTo>
                    <a:pt x="10903" y="9251"/>
                    <a:pt x="12223" y="6111"/>
                    <a:pt x="11099" y="3346"/>
                  </a:cubicBezTo>
                  <a:cubicBezTo>
                    <a:pt x="10247" y="1263"/>
                    <a:pt x="8237" y="0"/>
                    <a:pt x="6118"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6683701" y="2638971"/>
              <a:ext cx="217048" cy="216460"/>
            </a:xfrm>
            <a:custGeom>
              <a:avLst/>
              <a:gdLst/>
              <a:ahLst/>
              <a:cxnLst/>
              <a:rect l="l" t="t" r="r" b="b"/>
              <a:pathLst>
                <a:path w="7014" h="6995" extrusionOk="0">
                  <a:moveTo>
                    <a:pt x="5282" y="0"/>
                  </a:moveTo>
                  <a:cubicBezTo>
                    <a:pt x="4158" y="18"/>
                    <a:pt x="3355" y="1142"/>
                    <a:pt x="3730" y="2213"/>
                  </a:cubicBezTo>
                  <a:cubicBezTo>
                    <a:pt x="3748" y="2284"/>
                    <a:pt x="3730" y="2373"/>
                    <a:pt x="3676" y="2427"/>
                  </a:cubicBezTo>
                  <a:lnTo>
                    <a:pt x="2445" y="3676"/>
                  </a:lnTo>
                  <a:cubicBezTo>
                    <a:pt x="2399" y="3711"/>
                    <a:pt x="2346" y="3730"/>
                    <a:pt x="2294" y="3730"/>
                  </a:cubicBezTo>
                  <a:cubicBezTo>
                    <a:pt x="2266" y="3730"/>
                    <a:pt x="2239" y="3724"/>
                    <a:pt x="2213" y="3712"/>
                  </a:cubicBezTo>
                  <a:cubicBezTo>
                    <a:pt x="2040" y="3659"/>
                    <a:pt x="1862" y="3633"/>
                    <a:pt x="1686" y="3633"/>
                  </a:cubicBezTo>
                  <a:cubicBezTo>
                    <a:pt x="1264" y="3633"/>
                    <a:pt x="851" y="3784"/>
                    <a:pt x="536" y="4086"/>
                  </a:cubicBezTo>
                  <a:cubicBezTo>
                    <a:pt x="197" y="4390"/>
                    <a:pt x="19" y="4818"/>
                    <a:pt x="1" y="5264"/>
                  </a:cubicBezTo>
                  <a:cubicBezTo>
                    <a:pt x="1" y="5398"/>
                    <a:pt x="101" y="5482"/>
                    <a:pt x="210" y="5482"/>
                  </a:cubicBezTo>
                  <a:cubicBezTo>
                    <a:pt x="260" y="5482"/>
                    <a:pt x="313" y="5464"/>
                    <a:pt x="358" y="5425"/>
                  </a:cubicBezTo>
                  <a:lnTo>
                    <a:pt x="982" y="4800"/>
                  </a:lnTo>
                  <a:cubicBezTo>
                    <a:pt x="1018" y="4755"/>
                    <a:pt x="1067" y="4733"/>
                    <a:pt x="1118" y="4733"/>
                  </a:cubicBezTo>
                  <a:cubicBezTo>
                    <a:pt x="1170" y="4733"/>
                    <a:pt x="1223" y="4755"/>
                    <a:pt x="1268" y="4800"/>
                  </a:cubicBezTo>
                  <a:lnTo>
                    <a:pt x="2196" y="5728"/>
                  </a:lnTo>
                  <a:cubicBezTo>
                    <a:pt x="2285" y="5799"/>
                    <a:pt x="2285" y="5942"/>
                    <a:pt x="2196" y="6013"/>
                  </a:cubicBezTo>
                  <a:lnTo>
                    <a:pt x="1571" y="6638"/>
                  </a:lnTo>
                  <a:cubicBezTo>
                    <a:pt x="1446" y="6781"/>
                    <a:pt x="1535" y="6995"/>
                    <a:pt x="1732" y="6995"/>
                  </a:cubicBezTo>
                  <a:cubicBezTo>
                    <a:pt x="2160" y="6977"/>
                    <a:pt x="2570" y="6798"/>
                    <a:pt x="2874" y="6495"/>
                  </a:cubicBezTo>
                  <a:cubicBezTo>
                    <a:pt x="3320" y="6049"/>
                    <a:pt x="3480" y="5389"/>
                    <a:pt x="3284" y="4782"/>
                  </a:cubicBezTo>
                  <a:cubicBezTo>
                    <a:pt x="3248" y="4693"/>
                    <a:pt x="3284" y="4622"/>
                    <a:pt x="3337" y="4568"/>
                  </a:cubicBezTo>
                  <a:lnTo>
                    <a:pt x="4586" y="3319"/>
                  </a:lnTo>
                  <a:cubicBezTo>
                    <a:pt x="4627" y="3279"/>
                    <a:pt x="4677" y="3259"/>
                    <a:pt x="4737" y="3259"/>
                  </a:cubicBezTo>
                  <a:cubicBezTo>
                    <a:pt x="4757" y="3259"/>
                    <a:pt x="4778" y="3261"/>
                    <a:pt x="4801" y="3266"/>
                  </a:cubicBezTo>
                  <a:cubicBezTo>
                    <a:pt x="4971" y="3324"/>
                    <a:pt x="5150" y="3353"/>
                    <a:pt x="5328" y="3353"/>
                  </a:cubicBezTo>
                  <a:cubicBezTo>
                    <a:pt x="5747" y="3353"/>
                    <a:pt x="6165" y="3197"/>
                    <a:pt x="6478" y="2909"/>
                  </a:cubicBezTo>
                  <a:cubicBezTo>
                    <a:pt x="6799" y="2605"/>
                    <a:pt x="6995" y="2177"/>
                    <a:pt x="7013" y="1731"/>
                  </a:cubicBezTo>
                  <a:cubicBezTo>
                    <a:pt x="7013" y="1597"/>
                    <a:pt x="6905" y="1513"/>
                    <a:pt x="6796" y="1513"/>
                  </a:cubicBezTo>
                  <a:cubicBezTo>
                    <a:pt x="6746" y="1513"/>
                    <a:pt x="6696" y="1531"/>
                    <a:pt x="6656" y="1571"/>
                  </a:cubicBezTo>
                  <a:lnTo>
                    <a:pt x="6103" y="2124"/>
                  </a:lnTo>
                  <a:cubicBezTo>
                    <a:pt x="6019" y="2207"/>
                    <a:pt x="5936" y="2242"/>
                    <a:pt x="5867" y="2242"/>
                  </a:cubicBezTo>
                  <a:cubicBezTo>
                    <a:pt x="5818" y="2242"/>
                    <a:pt x="5776" y="2225"/>
                    <a:pt x="5746" y="2195"/>
                  </a:cubicBezTo>
                  <a:lnTo>
                    <a:pt x="4818" y="1267"/>
                  </a:lnTo>
                  <a:cubicBezTo>
                    <a:pt x="4729" y="1178"/>
                    <a:pt x="4729" y="1053"/>
                    <a:pt x="4818" y="964"/>
                  </a:cubicBezTo>
                  <a:lnTo>
                    <a:pt x="5443" y="339"/>
                  </a:lnTo>
                  <a:cubicBezTo>
                    <a:pt x="5568" y="215"/>
                    <a:pt x="5461" y="0"/>
                    <a:pt x="5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5"/>
          <p:cNvSpPr/>
          <p:nvPr/>
        </p:nvSpPr>
        <p:spPr>
          <a:xfrm>
            <a:off x="4195303" y="3828270"/>
            <a:ext cx="2157905" cy="806705"/>
          </a:xfrm>
          <a:custGeom>
            <a:avLst/>
            <a:gdLst/>
            <a:ahLst/>
            <a:cxnLst/>
            <a:rect l="l" t="t" r="r" b="b"/>
            <a:pathLst>
              <a:path w="58935" h="26069" extrusionOk="0">
                <a:moveTo>
                  <a:pt x="821" y="0"/>
                </a:moveTo>
                <a:cubicBezTo>
                  <a:pt x="375" y="0"/>
                  <a:pt x="0" y="375"/>
                  <a:pt x="0" y="821"/>
                </a:cubicBezTo>
                <a:lnTo>
                  <a:pt x="0" y="25266"/>
                </a:lnTo>
                <a:cubicBezTo>
                  <a:pt x="0" y="25712"/>
                  <a:pt x="375" y="26069"/>
                  <a:pt x="821" y="26069"/>
                </a:cubicBezTo>
                <a:lnTo>
                  <a:pt x="58114" y="26069"/>
                </a:lnTo>
                <a:cubicBezTo>
                  <a:pt x="58578" y="26069"/>
                  <a:pt x="58935" y="25712"/>
                  <a:pt x="58935" y="25266"/>
                </a:cubicBezTo>
                <a:lnTo>
                  <a:pt x="58935" y="821"/>
                </a:lnTo>
                <a:cubicBezTo>
                  <a:pt x="58935" y="375"/>
                  <a:pt x="58578" y="0"/>
                  <a:pt x="58114" y="0"/>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25"/>
          <p:cNvGrpSpPr/>
          <p:nvPr/>
        </p:nvGrpSpPr>
        <p:grpSpPr>
          <a:xfrm>
            <a:off x="5908979" y="3666488"/>
            <a:ext cx="366079" cy="332999"/>
            <a:chOff x="7356779" y="3666488"/>
            <a:chExt cx="366079" cy="332999"/>
          </a:xfrm>
        </p:grpSpPr>
        <p:sp>
          <p:nvSpPr>
            <p:cNvPr id="709" name="Google Shape;709;p25"/>
            <p:cNvSpPr/>
            <p:nvPr/>
          </p:nvSpPr>
          <p:spPr>
            <a:xfrm>
              <a:off x="7356779" y="3666488"/>
              <a:ext cx="366079" cy="332999"/>
            </a:xfrm>
            <a:custGeom>
              <a:avLst/>
              <a:gdLst/>
              <a:ahLst/>
              <a:cxnLst/>
              <a:rect l="l" t="t" r="r" b="b"/>
              <a:pathLst>
                <a:path w="11830" h="10761" extrusionOk="0">
                  <a:moveTo>
                    <a:pt x="5909" y="1"/>
                  </a:moveTo>
                  <a:cubicBezTo>
                    <a:pt x="3468" y="1"/>
                    <a:pt x="1260" y="1679"/>
                    <a:pt x="678" y="4158"/>
                  </a:cubicBezTo>
                  <a:cubicBezTo>
                    <a:pt x="0" y="7048"/>
                    <a:pt x="1784" y="9939"/>
                    <a:pt x="4693" y="10617"/>
                  </a:cubicBezTo>
                  <a:cubicBezTo>
                    <a:pt x="5107" y="10714"/>
                    <a:pt x="5521" y="10761"/>
                    <a:pt x="5928" y="10761"/>
                  </a:cubicBezTo>
                  <a:cubicBezTo>
                    <a:pt x="8366" y="10761"/>
                    <a:pt x="10571" y="9094"/>
                    <a:pt x="11152" y="6602"/>
                  </a:cubicBezTo>
                  <a:cubicBezTo>
                    <a:pt x="11830" y="3712"/>
                    <a:pt x="10028" y="821"/>
                    <a:pt x="7137" y="143"/>
                  </a:cubicBezTo>
                  <a:cubicBezTo>
                    <a:pt x="6726" y="47"/>
                    <a:pt x="6314" y="1"/>
                    <a:pt x="5909" y="1"/>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7484302" y="3753721"/>
              <a:ext cx="97755" cy="84232"/>
            </a:xfrm>
            <a:custGeom>
              <a:avLst/>
              <a:gdLst/>
              <a:ahLst/>
              <a:cxnLst/>
              <a:rect l="l" t="t" r="r" b="b"/>
              <a:pathLst>
                <a:path w="3159" h="2722" extrusionOk="0">
                  <a:moveTo>
                    <a:pt x="1803" y="1"/>
                  </a:moveTo>
                  <a:cubicBezTo>
                    <a:pt x="607" y="1"/>
                    <a:pt x="1" y="1464"/>
                    <a:pt x="857" y="2320"/>
                  </a:cubicBezTo>
                  <a:cubicBezTo>
                    <a:pt x="1128" y="2597"/>
                    <a:pt x="1465" y="2721"/>
                    <a:pt x="1796" y="2721"/>
                  </a:cubicBezTo>
                  <a:cubicBezTo>
                    <a:pt x="2489" y="2721"/>
                    <a:pt x="3159" y="2178"/>
                    <a:pt x="3159" y="1357"/>
                  </a:cubicBezTo>
                  <a:cubicBezTo>
                    <a:pt x="3159" y="607"/>
                    <a:pt x="2552"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7470500" y="3838199"/>
              <a:ext cx="139717" cy="64644"/>
            </a:xfrm>
            <a:custGeom>
              <a:avLst/>
              <a:gdLst/>
              <a:ahLst/>
              <a:cxnLst/>
              <a:rect l="l" t="t" r="r" b="b"/>
              <a:pathLst>
                <a:path w="4515" h="2089" extrusionOk="0">
                  <a:moveTo>
                    <a:pt x="2249" y="1"/>
                  </a:moveTo>
                  <a:cubicBezTo>
                    <a:pt x="1071" y="1"/>
                    <a:pt x="90" y="911"/>
                    <a:pt x="1" y="2088"/>
                  </a:cubicBezTo>
                  <a:lnTo>
                    <a:pt x="4515" y="2088"/>
                  </a:lnTo>
                  <a:cubicBezTo>
                    <a:pt x="4426" y="911"/>
                    <a:pt x="3444" y="1"/>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25"/>
          <p:cNvSpPr txBox="1"/>
          <p:nvPr/>
        </p:nvSpPr>
        <p:spPr>
          <a:xfrm>
            <a:off x="5286750" y="255400"/>
            <a:ext cx="3372600" cy="822900"/>
          </a:xfrm>
          <a:prstGeom prst="rect">
            <a:avLst/>
          </a:prstGeom>
          <a:noFill/>
          <a:ln>
            <a:noFill/>
          </a:ln>
        </p:spPr>
        <p:txBody>
          <a:bodyPr spcFirstLastPara="1" wrap="square" lIns="0" tIns="138575" rIns="0" bIns="0" anchor="t" anchorCtr="0">
            <a:noAutofit/>
          </a:bodyPr>
          <a:lstStyle/>
          <a:p>
            <a:pPr marL="12700" marR="0" lvl="0" indent="0" algn="r" rtl="0">
              <a:lnSpc>
                <a:spcPct val="100000"/>
              </a:lnSpc>
              <a:spcBef>
                <a:spcPts val="0"/>
              </a:spcBef>
              <a:spcAft>
                <a:spcPts val="0"/>
              </a:spcAft>
              <a:buNone/>
            </a:pPr>
            <a:r>
              <a:rPr lang="en-IN" sz="3700" b="1" dirty="0">
                <a:latin typeface="Fira Sans"/>
                <a:ea typeface="Fira Sans"/>
                <a:cs typeface="Fira Sans"/>
                <a:sym typeface="Fira Sans"/>
              </a:rPr>
              <a:t>Research Gaps</a:t>
            </a:r>
            <a:endParaRPr lang="en-IN" sz="1600" dirty="0">
              <a:latin typeface="Fira Sans"/>
              <a:ea typeface="Fira Sans"/>
              <a:cs typeface="Fira Sans"/>
              <a:sym typeface="Fira Sans"/>
            </a:endParaRPr>
          </a:p>
        </p:txBody>
      </p:sp>
      <p:sp>
        <p:nvSpPr>
          <p:cNvPr id="713" name="Google Shape;713;p25"/>
          <p:cNvSpPr txBox="1"/>
          <p:nvPr/>
        </p:nvSpPr>
        <p:spPr>
          <a:xfrm>
            <a:off x="2249963" y="739390"/>
            <a:ext cx="1644819" cy="477000"/>
          </a:xfrm>
          <a:prstGeom prst="rect">
            <a:avLst/>
          </a:prstGeom>
          <a:noFill/>
          <a:ln>
            <a:noFill/>
          </a:ln>
        </p:spPr>
        <p:txBody>
          <a:bodyPr spcFirstLastPara="1" wrap="square" lIns="0" tIns="7150" rIns="0" bIns="0" anchor="b" anchorCtr="0">
            <a:noAutofit/>
          </a:bodyPr>
          <a:lstStyle/>
          <a:p>
            <a:pPr marL="0" marR="0" lvl="0" indent="0" algn="l" rtl="0">
              <a:lnSpc>
                <a:spcPct val="100000"/>
              </a:lnSpc>
              <a:spcBef>
                <a:spcPts val="200"/>
              </a:spcBef>
              <a:spcAft>
                <a:spcPts val="0"/>
              </a:spcAft>
              <a:buNone/>
            </a:pPr>
            <a:r>
              <a:rPr lang="en-IN" sz="1100" dirty="0">
                <a:latin typeface="Fira Sans"/>
                <a:ea typeface="Fira Sans"/>
                <a:cs typeface="Fira Sans"/>
                <a:sym typeface="Fira Sans"/>
              </a:rPr>
              <a:t>Focus on only Inventory Management ignoring the other components of SCM</a:t>
            </a:r>
            <a:endParaRPr sz="1100" dirty="0">
              <a:latin typeface="Fira Sans"/>
              <a:ea typeface="Fira Sans"/>
              <a:cs typeface="Fira Sans"/>
              <a:sym typeface="Fira Sans"/>
            </a:endParaRPr>
          </a:p>
        </p:txBody>
      </p:sp>
      <p:sp>
        <p:nvSpPr>
          <p:cNvPr id="2" name="Google Shape;395;p21">
            <a:extLst>
              <a:ext uri="{FF2B5EF4-FFF2-40B4-BE49-F238E27FC236}">
                <a16:creationId xmlns:a16="http://schemas.microsoft.com/office/drawing/2014/main" id="{A6EFC67C-E54F-FB92-5790-6CB08DA323EA}"/>
              </a:ext>
            </a:extLst>
          </p:cNvPr>
          <p:cNvSpPr/>
          <p:nvPr/>
        </p:nvSpPr>
        <p:spPr>
          <a:xfrm rot="10800000">
            <a:off x="58089" y="3253669"/>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57;p19">
            <a:extLst>
              <a:ext uri="{FF2B5EF4-FFF2-40B4-BE49-F238E27FC236}">
                <a16:creationId xmlns:a16="http://schemas.microsoft.com/office/drawing/2014/main" id="{FCB4EBBF-16D7-000C-7699-F5FF7B1A3E5B}"/>
              </a:ext>
            </a:extLst>
          </p:cNvPr>
          <p:cNvSpPr/>
          <p:nvPr/>
        </p:nvSpPr>
        <p:spPr>
          <a:xfrm>
            <a:off x="8659350" y="2761221"/>
            <a:ext cx="472078" cy="4052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roup 3">
            <a:extLst>
              <a:ext uri="{FF2B5EF4-FFF2-40B4-BE49-F238E27FC236}">
                <a16:creationId xmlns:a16="http://schemas.microsoft.com/office/drawing/2014/main" id="{94E4F45E-F8BE-F357-BAD3-8DFE7736C296}"/>
              </a:ext>
            </a:extLst>
          </p:cNvPr>
          <p:cNvGrpSpPr/>
          <p:nvPr/>
        </p:nvGrpSpPr>
        <p:grpSpPr>
          <a:xfrm>
            <a:off x="7468979" y="2968690"/>
            <a:ext cx="1550951" cy="1231967"/>
            <a:chOff x="5100738" y="3265275"/>
            <a:chExt cx="1698500" cy="1471325"/>
          </a:xfrm>
        </p:grpSpPr>
        <p:sp>
          <p:nvSpPr>
            <p:cNvPr id="5" name="Google Shape;264;p19">
              <a:extLst>
                <a:ext uri="{FF2B5EF4-FFF2-40B4-BE49-F238E27FC236}">
                  <a16:creationId xmlns:a16="http://schemas.microsoft.com/office/drawing/2014/main" id="{5F8F2741-4CBC-D697-3102-F1D38DB7ABD0}"/>
                </a:ext>
              </a:extLst>
            </p:cNvPr>
            <p:cNvSpPr/>
            <p:nvPr/>
          </p:nvSpPr>
          <p:spPr>
            <a:xfrm>
              <a:off x="5100738" y="3265275"/>
              <a:ext cx="1698500" cy="1471325"/>
            </a:xfrm>
            <a:custGeom>
              <a:avLst/>
              <a:gdLst/>
              <a:ahLst/>
              <a:cxnLst/>
              <a:rect l="l" t="t" r="r" b="b"/>
              <a:pathLst>
                <a:path w="67940" h="58853" extrusionOk="0">
                  <a:moveTo>
                    <a:pt x="16985" y="1"/>
                  </a:moveTo>
                  <a:lnTo>
                    <a:pt x="0" y="29427"/>
                  </a:lnTo>
                  <a:lnTo>
                    <a:pt x="16985" y="58853"/>
                  </a:lnTo>
                  <a:lnTo>
                    <a:pt x="50955" y="58853"/>
                  </a:lnTo>
                  <a:lnTo>
                    <a:pt x="67940" y="29427"/>
                  </a:lnTo>
                  <a:lnTo>
                    <a:pt x="50955"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97;p19">
              <a:extLst>
                <a:ext uri="{FF2B5EF4-FFF2-40B4-BE49-F238E27FC236}">
                  <a16:creationId xmlns:a16="http://schemas.microsoft.com/office/drawing/2014/main" id="{371847B8-10E0-7041-0ED7-212799DD1586}"/>
                </a:ext>
              </a:extLst>
            </p:cNvPr>
            <p:cNvGrpSpPr/>
            <p:nvPr/>
          </p:nvGrpSpPr>
          <p:grpSpPr>
            <a:xfrm>
              <a:off x="5635313" y="3769275"/>
              <a:ext cx="596900" cy="463300"/>
              <a:chOff x="5635313" y="3769275"/>
              <a:chExt cx="596900" cy="463300"/>
            </a:xfrm>
          </p:grpSpPr>
          <p:sp>
            <p:nvSpPr>
              <p:cNvPr id="7" name="Google Shape;298;p19">
                <a:extLst>
                  <a:ext uri="{FF2B5EF4-FFF2-40B4-BE49-F238E27FC236}">
                    <a16:creationId xmlns:a16="http://schemas.microsoft.com/office/drawing/2014/main" id="{42562CE2-C0FE-6024-9624-A2165FCDDE08}"/>
                  </a:ext>
                </a:extLst>
              </p:cNvPr>
              <p:cNvSpPr/>
              <p:nvPr/>
            </p:nvSpPr>
            <p:spPr>
              <a:xfrm>
                <a:off x="5635313" y="3769275"/>
                <a:ext cx="592175" cy="306125"/>
              </a:xfrm>
              <a:custGeom>
                <a:avLst/>
                <a:gdLst/>
                <a:ahLst/>
                <a:cxnLst/>
                <a:rect l="l" t="t" r="r" b="b"/>
                <a:pathLst>
                  <a:path w="23687" h="12245" fill="none" extrusionOk="0">
                    <a:moveTo>
                      <a:pt x="0" y="0"/>
                    </a:moveTo>
                    <a:lnTo>
                      <a:pt x="2594" y="0"/>
                    </a:lnTo>
                    <a:lnTo>
                      <a:pt x="2939" y="32"/>
                    </a:lnTo>
                    <a:lnTo>
                      <a:pt x="3631" y="268"/>
                    </a:lnTo>
                    <a:lnTo>
                      <a:pt x="4244" y="676"/>
                    </a:lnTo>
                    <a:lnTo>
                      <a:pt x="4715" y="1226"/>
                    </a:lnTo>
                    <a:lnTo>
                      <a:pt x="4857" y="1541"/>
                    </a:lnTo>
                    <a:lnTo>
                      <a:pt x="8472" y="10704"/>
                    </a:lnTo>
                    <a:lnTo>
                      <a:pt x="8613" y="11019"/>
                    </a:lnTo>
                    <a:lnTo>
                      <a:pt x="9085" y="11569"/>
                    </a:lnTo>
                    <a:lnTo>
                      <a:pt x="9698" y="11977"/>
                    </a:lnTo>
                    <a:lnTo>
                      <a:pt x="10374" y="12213"/>
                    </a:lnTo>
                    <a:lnTo>
                      <a:pt x="10720" y="12245"/>
                    </a:lnTo>
                    <a:lnTo>
                      <a:pt x="19647" y="12245"/>
                    </a:lnTo>
                    <a:lnTo>
                      <a:pt x="19993" y="12213"/>
                    </a:lnTo>
                    <a:lnTo>
                      <a:pt x="20669" y="11977"/>
                    </a:lnTo>
                    <a:lnTo>
                      <a:pt x="21266" y="11553"/>
                    </a:lnTo>
                    <a:lnTo>
                      <a:pt x="21722" y="11003"/>
                    </a:lnTo>
                    <a:lnTo>
                      <a:pt x="21864" y="10688"/>
                    </a:lnTo>
                    <a:lnTo>
                      <a:pt x="23593" y="5769"/>
                    </a:lnTo>
                    <a:lnTo>
                      <a:pt x="23687" y="5454"/>
                    </a:lnTo>
                    <a:lnTo>
                      <a:pt x="23640" y="4889"/>
                    </a:lnTo>
                    <a:lnTo>
                      <a:pt x="23325" y="4464"/>
                    </a:lnTo>
                    <a:lnTo>
                      <a:pt x="22822" y="4228"/>
                    </a:lnTo>
                    <a:lnTo>
                      <a:pt x="22492" y="4213"/>
                    </a:lnTo>
                    <a:lnTo>
                      <a:pt x="10185" y="4213"/>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8" name="Google Shape;299;p19">
                <a:extLst>
                  <a:ext uri="{FF2B5EF4-FFF2-40B4-BE49-F238E27FC236}">
                    <a16:creationId xmlns:a16="http://schemas.microsoft.com/office/drawing/2014/main" id="{4E254346-8117-E909-5F5E-165C79C8CDE8}"/>
                  </a:ext>
                </a:extLst>
              </p:cNvPr>
              <p:cNvSpPr/>
              <p:nvPr/>
            </p:nvSpPr>
            <p:spPr>
              <a:xfrm>
                <a:off x="5790113" y="4127625"/>
                <a:ext cx="104950" cy="104950"/>
              </a:xfrm>
              <a:custGeom>
                <a:avLst/>
                <a:gdLst/>
                <a:ahLst/>
                <a:cxnLst/>
                <a:rect l="l" t="t" r="r" b="b"/>
                <a:pathLst>
                  <a:path w="4198" h="4198" extrusionOk="0">
                    <a:moveTo>
                      <a:pt x="1887" y="1"/>
                    </a:moveTo>
                    <a:lnTo>
                      <a:pt x="1478" y="95"/>
                    </a:lnTo>
                    <a:lnTo>
                      <a:pt x="1101" y="252"/>
                    </a:lnTo>
                    <a:lnTo>
                      <a:pt x="771" y="473"/>
                    </a:lnTo>
                    <a:lnTo>
                      <a:pt x="488" y="755"/>
                    </a:lnTo>
                    <a:lnTo>
                      <a:pt x="252" y="1101"/>
                    </a:lnTo>
                    <a:lnTo>
                      <a:pt x="95" y="1478"/>
                    </a:lnTo>
                    <a:lnTo>
                      <a:pt x="17" y="1887"/>
                    </a:lnTo>
                    <a:lnTo>
                      <a:pt x="1" y="2107"/>
                    </a:lnTo>
                    <a:lnTo>
                      <a:pt x="17" y="2312"/>
                    </a:lnTo>
                    <a:lnTo>
                      <a:pt x="95" y="2720"/>
                    </a:lnTo>
                    <a:lnTo>
                      <a:pt x="252" y="3097"/>
                    </a:lnTo>
                    <a:lnTo>
                      <a:pt x="488" y="3443"/>
                    </a:lnTo>
                    <a:lnTo>
                      <a:pt x="771" y="3726"/>
                    </a:lnTo>
                    <a:lnTo>
                      <a:pt x="1101" y="3946"/>
                    </a:lnTo>
                    <a:lnTo>
                      <a:pt x="1478" y="4103"/>
                    </a:lnTo>
                    <a:lnTo>
                      <a:pt x="1887" y="4198"/>
                    </a:lnTo>
                    <a:lnTo>
                      <a:pt x="2327" y="4198"/>
                    </a:lnTo>
                    <a:lnTo>
                      <a:pt x="2736" y="4103"/>
                    </a:lnTo>
                    <a:lnTo>
                      <a:pt x="3113" y="3946"/>
                    </a:lnTo>
                    <a:lnTo>
                      <a:pt x="3443" y="3726"/>
                    </a:lnTo>
                    <a:lnTo>
                      <a:pt x="3726" y="3443"/>
                    </a:lnTo>
                    <a:lnTo>
                      <a:pt x="3962" y="3097"/>
                    </a:lnTo>
                    <a:lnTo>
                      <a:pt x="4119" y="2720"/>
                    </a:lnTo>
                    <a:lnTo>
                      <a:pt x="4198" y="2312"/>
                    </a:lnTo>
                    <a:lnTo>
                      <a:pt x="4198" y="2107"/>
                    </a:lnTo>
                    <a:lnTo>
                      <a:pt x="4198" y="1887"/>
                    </a:lnTo>
                    <a:lnTo>
                      <a:pt x="4119" y="1478"/>
                    </a:lnTo>
                    <a:lnTo>
                      <a:pt x="3962" y="1101"/>
                    </a:lnTo>
                    <a:lnTo>
                      <a:pt x="3726" y="755"/>
                    </a:lnTo>
                    <a:lnTo>
                      <a:pt x="3443" y="473"/>
                    </a:lnTo>
                    <a:lnTo>
                      <a:pt x="3113" y="252"/>
                    </a:lnTo>
                    <a:lnTo>
                      <a:pt x="2736" y="95"/>
                    </a:lnTo>
                    <a:lnTo>
                      <a:pt x="232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 name="Google Shape;300;p19">
                <a:extLst>
                  <a:ext uri="{FF2B5EF4-FFF2-40B4-BE49-F238E27FC236}">
                    <a16:creationId xmlns:a16="http://schemas.microsoft.com/office/drawing/2014/main" id="{894B43D0-A3E6-D6C1-16E4-30A2C0EE9EE5}"/>
                  </a:ext>
                </a:extLst>
              </p:cNvPr>
              <p:cNvSpPr/>
              <p:nvPr/>
            </p:nvSpPr>
            <p:spPr>
              <a:xfrm>
                <a:off x="6126888" y="4127625"/>
                <a:ext cx="105325" cy="104950"/>
              </a:xfrm>
              <a:custGeom>
                <a:avLst/>
                <a:gdLst/>
                <a:ahLst/>
                <a:cxnLst/>
                <a:rect l="l" t="t" r="r" b="b"/>
                <a:pathLst>
                  <a:path w="4213" h="4198" extrusionOk="0">
                    <a:moveTo>
                      <a:pt x="1886" y="1"/>
                    </a:moveTo>
                    <a:lnTo>
                      <a:pt x="1478" y="95"/>
                    </a:lnTo>
                    <a:lnTo>
                      <a:pt x="1100" y="252"/>
                    </a:lnTo>
                    <a:lnTo>
                      <a:pt x="770" y="473"/>
                    </a:lnTo>
                    <a:lnTo>
                      <a:pt x="487" y="755"/>
                    </a:lnTo>
                    <a:lnTo>
                      <a:pt x="252" y="1101"/>
                    </a:lnTo>
                    <a:lnTo>
                      <a:pt x="94" y="1478"/>
                    </a:lnTo>
                    <a:lnTo>
                      <a:pt x="16" y="1887"/>
                    </a:lnTo>
                    <a:lnTo>
                      <a:pt x="0" y="2107"/>
                    </a:lnTo>
                    <a:lnTo>
                      <a:pt x="16" y="2312"/>
                    </a:lnTo>
                    <a:lnTo>
                      <a:pt x="94" y="2720"/>
                    </a:lnTo>
                    <a:lnTo>
                      <a:pt x="252" y="3097"/>
                    </a:lnTo>
                    <a:lnTo>
                      <a:pt x="487" y="3443"/>
                    </a:lnTo>
                    <a:lnTo>
                      <a:pt x="770" y="3726"/>
                    </a:lnTo>
                    <a:lnTo>
                      <a:pt x="1100" y="3946"/>
                    </a:lnTo>
                    <a:lnTo>
                      <a:pt x="1478" y="4103"/>
                    </a:lnTo>
                    <a:lnTo>
                      <a:pt x="1886" y="4198"/>
                    </a:lnTo>
                    <a:lnTo>
                      <a:pt x="2326" y="4198"/>
                    </a:lnTo>
                    <a:lnTo>
                      <a:pt x="2735" y="4103"/>
                    </a:lnTo>
                    <a:lnTo>
                      <a:pt x="3112" y="3946"/>
                    </a:lnTo>
                    <a:lnTo>
                      <a:pt x="3442" y="3726"/>
                    </a:lnTo>
                    <a:lnTo>
                      <a:pt x="3725" y="3443"/>
                    </a:lnTo>
                    <a:lnTo>
                      <a:pt x="3961" y="3097"/>
                    </a:lnTo>
                    <a:lnTo>
                      <a:pt x="4118" y="2720"/>
                    </a:lnTo>
                    <a:lnTo>
                      <a:pt x="4197" y="2312"/>
                    </a:lnTo>
                    <a:lnTo>
                      <a:pt x="4212" y="2107"/>
                    </a:lnTo>
                    <a:lnTo>
                      <a:pt x="4197" y="1887"/>
                    </a:lnTo>
                    <a:lnTo>
                      <a:pt x="4118" y="1478"/>
                    </a:lnTo>
                    <a:lnTo>
                      <a:pt x="3961" y="1101"/>
                    </a:lnTo>
                    <a:lnTo>
                      <a:pt x="3725" y="755"/>
                    </a:lnTo>
                    <a:lnTo>
                      <a:pt x="3442" y="473"/>
                    </a:lnTo>
                    <a:lnTo>
                      <a:pt x="3112" y="252"/>
                    </a:lnTo>
                    <a:lnTo>
                      <a:pt x="2735" y="95"/>
                    </a:lnTo>
                    <a:lnTo>
                      <a:pt x="232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 name="Google Shape;301;p19">
                <a:extLst>
                  <a:ext uri="{FF2B5EF4-FFF2-40B4-BE49-F238E27FC236}">
                    <a16:creationId xmlns:a16="http://schemas.microsoft.com/office/drawing/2014/main" id="{0A06CACE-2CC3-7D8F-1DB9-57DB3E69E0FF}"/>
                  </a:ext>
                </a:extLst>
              </p:cNvPr>
              <p:cNvSpPr/>
              <p:nvPr/>
            </p:nvSpPr>
            <p:spPr>
              <a:xfrm>
                <a:off x="5917038" y="3942950"/>
                <a:ext cx="208675" cy="25"/>
              </a:xfrm>
              <a:custGeom>
                <a:avLst/>
                <a:gdLst/>
                <a:ahLst/>
                <a:cxnLst/>
                <a:rect l="l" t="t" r="r" b="b"/>
                <a:pathLst>
                  <a:path w="8347" h="1" fill="none" extrusionOk="0">
                    <a:moveTo>
                      <a:pt x="1" y="1"/>
                    </a:moveTo>
                    <a:lnTo>
                      <a:pt x="8347" y="1"/>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1" name="Google Shape;302;p19">
                <a:extLst>
                  <a:ext uri="{FF2B5EF4-FFF2-40B4-BE49-F238E27FC236}">
                    <a16:creationId xmlns:a16="http://schemas.microsoft.com/office/drawing/2014/main" id="{2BBDA2AB-202A-2294-63E5-8DFC112BC78F}"/>
                  </a:ext>
                </a:extLst>
              </p:cNvPr>
              <p:cNvSpPr/>
              <p:nvPr/>
            </p:nvSpPr>
            <p:spPr>
              <a:xfrm>
                <a:off x="5938263" y="4001900"/>
                <a:ext cx="171750" cy="25"/>
              </a:xfrm>
              <a:custGeom>
                <a:avLst/>
                <a:gdLst/>
                <a:ahLst/>
                <a:cxnLst/>
                <a:rect l="l" t="t" r="r" b="b"/>
                <a:pathLst>
                  <a:path w="6870" h="1" fill="none" extrusionOk="0">
                    <a:moveTo>
                      <a:pt x="1" y="0"/>
                    </a:moveTo>
                    <a:lnTo>
                      <a:pt x="6869" y="0"/>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sp>
        <p:nvSpPr>
          <p:cNvPr id="12" name="Google Shape;713;p25">
            <a:extLst>
              <a:ext uri="{FF2B5EF4-FFF2-40B4-BE49-F238E27FC236}">
                <a16:creationId xmlns:a16="http://schemas.microsoft.com/office/drawing/2014/main" id="{8140610D-AF66-9079-21AC-C7F7938D3242}"/>
              </a:ext>
            </a:extLst>
          </p:cNvPr>
          <p:cNvSpPr txBox="1"/>
          <p:nvPr/>
        </p:nvSpPr>
        <p:spPr>
          <a:xfrm>
            <a:off x="3011079" y="1831486"/>
            <a:ext cx="1644819" cy="47700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IN" sz="1100" dirty="0">
                <a:latin typeface="Fira Sans"/>
                <a:ea typeface="Fira Sans"/>
                <a:cs typeface="Fira Sans"/>
                <a:sym typeface="Fira Sans"/>
              </a:rPr>
              <a:t>Scalability </a:t>
            </a:r>
            <a:endParaRPr sz="1100" dirty="0">
              <a:latin typeface="Fira Sans"/>
              <a:ea typeface="Fira Sans"/>
              <a:cs typeface="Fira Sans"/>
              <a:sym typeface="Fira Sans"/>
            </a:endParaRPr>
          </a:p>
        </p:txBody>
      </p:sp>
      <p:sp>
        <p:nvSpPr>
          <p:cNvPr id="13" name="Google Shape;713;p25">
            <a:extLst>
              <a:ext uri="{FF2B5EF4-FFF2-40B4-BE49-F238E27FC236}">
                <a16:creationId xmlns:a16="http://schemas.microsoft.com/office/drawing/2014/main" id="{E1587BB4-F375-483E-4251-5A1DB40BC0E6}"/>
              </a:ext>
            </a:extLst>
          </p:cNvPr>
          <p:cNvSpPr txBox="1"/>
          <p:nvPr/>
        </p:nvSpPr>
        <p:spPr>
          <a:xfrm>
            <a:off x="3547919" y="2924488"/>
            <a:ext cx="1644819" cy="47700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IN" sz="1100" dirty="0">
                <a:latin typeface="Fira Sans"/>
                <a:ea typeface="Fira Sans"/>
                <a:cs typeface="Fira Sans"/>
                <a:sym typeface="Fira Sans"/>
              </a:rPr>
              <a:t>Real World Fluctuations in Demand</a:t>
            </a:r>
            <a:endParaRPr sz="1100" dirty="0">
              <a:latin typeface="Fira Sans"/>
              <a:ea typeface="Fira Sans"/>
              <a:cs typeface="Fira Sans"/>
              <a:sym typeface="Fira Sans"/>
            </a:endParaRPr>
          </a:p>
        </p:txBody>
      </p:sp>
      <p:sp>
        <p:nvSpPr>
          <p:cNvPr id="14" name="Google Shape;713;p25">
            <a:extLst>
              <a:ext uri="{FF2B5EF4-FFF2-40B4-BE49-F238E27FC236}">
                <a16:creationId xmlns:a16="http://schemas.microsoft.com/office/drawing/2014/main" id="{61886C83-67FD-74F6-86E8-0C475BB8B42B}"/>
              </a:ext>
            </a:extLst>
          </p:cNvPr>
          <p:cNvSpPr txBox="1"/>
          <p:nvPr/>
        </p:nvSpPr>
        <p:spPr>
          <a:xfrm>
            <a:off x="4298027" y="3987353"/>
            <a:ext cx="1644819" cy="47700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IN" sz="1100" dirty="0">
                <a:latin typeface="Fira Sans"/>
                <a:ea typeface="Fira Sans"/>
                <a:cs typeface="Fira Sans"/>
                <a:sym typeface="Fira Sans"/>
              </a:rPr>
              <a:t>Cost Optimisation across the SCM is not accounted </a:t>
            </a:r>
            <a:endParaRPr sz="1100" dirty="0">
              <a:latin typeface="Fira Sans"/>
              <a:ea typeface="Fira Sans"/>
              <a:cs typeface="Fira Sans"/>
              <a:sym typeface="Fira Sans"/>
            </a:endParaRPr>
          </a:p>
        </p:txBody>
      </p:sp>
      <p:pic>
        <p:nvPicPr>
          <p:cNvPr id="15" name="Picture 14">
            <a:extLst>
              <a:ext uri="{FF2B5EF4-FFF2-40B4-BE49-F238E27FC236}">
                <a16:creationId xmlns:a16="http://schemas.microsoft.com/office/drawing/2014/main" id="{FE9771E0-78BB-F886-1CBA-DC46A7BFD208}"/>
              </a:ext>
            </a:extLst>
          </p:cNvPr>
          <p:cNvPicPr>
            <a:picLocks noChangeAspect="1"/>
          </p:cNvPicPr>
          <p:nvPr/>
        </p:nvPicPr>
        <p:blipFill rotWithShape="1">
          <a:blip r:embed="rId3"/>
          <a:srcRect t="31559" b="31890"/>
          <a:stretch/>
        </p:blipFill>
        <p:spPr>
          <a:xfrm>
            <a:off x="7772400" y="4637024"/>
            <a:ext cx="1371600" cy="50132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46"/>
          <p:cNvSpPr txBox="1">
            <a:spLocks noGrp="1"/>
          </p:cNvSpPr>
          <p:nvPr>
            <p:ph type="title"/>
          </p:nvPr>
        </p:nvSpPr>
        <p:spPr>
          <a:xfrm>
            <a:off x="128421" y="208909"/>
            <a:ext cx="9015579" cy="471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2000" b="1" dirty="0">
                <a:solidFill>
                  <a:srgbClr val="000000"/>
                </a:solidFill>
                <a:latin typeface="Fira Sans"/>
                <a:ea typeface="Fira Sans"/>
                <a:cs typeface="Fira Sans"/>
                <a:sym typeface="Fira Sans"/>
              </a:rPr>
              <a:t>Problem Statement : </a:t>
            </a:r>
            <a:r>
              <a:rPr lang="en-IN" sz="2000" b="1" dirty="0">
                <a:solidFill>
                  <a:srgbClr val="000000"/>
                </a:solidFill>
                <a:latin typeface="Fira Sans"/>
              </a:rPr>
              <a:t>Multi-Echelon Supply Chain Management System</a:t>
            </a:r>
            <a:endParaRPr sz="2000" b="1" dirty="0">
              <a:solidFill>
                <a:srgbClr val="000000"/>
              </a:solidFill>
              <a:latin typeface="Fira Sans"/>
              <a:sym typeface="Fira Sans"/>
            </a:endParaRPr>
          </a:p>
        </p:txBody>
      </p:sp>
      <p:sp>
        <p:nvSpPr>
          <p:cNvPr id="1980" name="Google Shape;1980;p46"/>
          <p:cNvSpPr/>
          <p:nvPr/>
        </p:nvSpPr>
        <p:spPr>
          <a:xfrm>
            <a:off x="1045649" y="2321042"/>
            <a:ext cx="7098089" cy="423560"/>
          </a:xfrm>
          <a:custGeom>
            <a:avLst/>
            <a:gdLst/>
            <a:ahLst/>
            <a:cxnLst/>
            <a:rect l="l" t="t" r="r" b="b"/>
            <a:pathLst>
              <a:path w="246697" h="14721" extrusionOk="0">
                <a:moveTo>
                  <a:pt x="7223" y="1"/>
                </a:moveTo>
                <a:lnTo>
                  <a:pt x="5778" y="175"/>
                </a:lnTo>
                <a:lnTo>
                  <a:pt x="5056" y="399"/>
                </a:lnTo>
                <a:lnTo>
                  <a:pt x="4334" y="648"/>
                </a:lnTo>
                <a:lnTo>
                  <a:pt x="3063" y="1395"/>
                </a:lnTo>
                <a:lnTo>
                  <a:pt x="1993" y="2342"/>
                </a:lnTo>
                <a:lnTo>
                  <a:pt x="1121" y="3463"/>
                </a:lnTo>
                <a:lnTo>
                  <a:pt x="498" y="4708"/>
                </a:lnTo>
                <a:lnTo>
                  <a:pt x="125" y="6078"/>
                </a:lnTo>
                <a:lnTo>
                  <a:pt x="0" y="7497"/>
                </a:lnTo>
                <a:lnTo>
                  <a:pt x="174" y="8967"/>
                </a:lnTo>
                <a:lnTo>
                  <a:pt x="399" y="9689"/>
                </a:lnTo>
                <a:lnTo>
                  <a:pt x="672" y="10411"/>
                </a:lnTo>
                <a:lnTo>
                  <a:pt x="1395" y="11682"/>
                </a:lnTo>
                <a:lnTo>
                  <a:pt x="2341" y="12753"/>
                </a:lnTo>
                <a:lnTo>
                  <a:pt x="3462" y="13599"/>
                </a:lnTo>
                <a:lnTo>
                  <a:pt x="4732" y="14247"/>
                </a:lnTo>
                <a:lnTo>
                  <a:pt x="6077" y="14620"/>
                </a:lnTo>
                <a:lnTo>
                  <a:pt x="7522" y="14720"/>
                </a:lnTo>
                <a:lnTo>
                  <a:pt x="8966" y="14546"/>
                </a:lnTo>
                <a:lnTo>
                  <a:pt x="9689" y="14347"/>
                </a:lnTo>
                <a:lnTo>
                  <a:pt x="10510" y="14023"/>
                </a:lnTo>
                <a:lnTo>
                  <a:pt x="11955" y="13126"/>
                </a:lnTo>
                <a:lnTo>
                  <a:pt x="13151" y="11931"/>
                </a:lnTo>
                <a:lnTo>
                  <a:pt x="14047" y="10511"/>
                </a:lnTo>
                <a:lnTo>
                  <a:pt x="14346" y="9689"/>
                </a:lnTo>
                <a:lnTo>
                  <a:pt x="58679" y="9689"/>
                </a:lnTo>
                <a:lnTo>
                  <a:pt x="58953" y="10411"/>
                </a:lnTo>
                <a:lnTo>
                  <a:pt x="59676" y="11682"/>
                </a:lnTo>
                <a:lnTo>
                  <a:pt x="60622" y="12753"/>
                </a:lnTo>
                <a:lnTo>
                  <a:pt x="61743" y="13599"/>
                </a:lnTo>
                <a:lnTo>
                  <a:pt x="63013" y="14247"/>
                </a:lnTo>
                <a:lnTo>
                  <a:pt x="64358" y="14620"/>
                </a:lnTo>
                <a:lnTo>
                  <a:pt x="65802" y="14720"/>
                </a:lnTo>
                <a:lnTo>
                  <a:pt x="67247" y="14546"/>
                </a:lnTo>
                <a:lnTo>
                  <a:pt x="67969" y="14347"/>
                </a:lnTo>
                <a:lnTo>
                  <a:pt x="68791" y="14023"/>
                </a:lnTo>
                <a:lnTo>
                  <a:pt x="70236" y="13126"/>
                </a:lnTo>
                <a:lnTo>
                  <a:pt x="71431" y="11931"/>
                </a:lnTo>
                <a:lnTo>
                  <a:pt x="72328" y="10511"/>
                </a:lnTo>
                <a:lnTo>
                  <a:pt x="72627" y="9689"/>
                </a:lnTo>
                <a:lnTo>
                  <a:pt x="113897" y="9689"/>
                </a:lnTo>
                <a:lnTo>
                  <a:pt x="114146" y="10411"/>
                </a:lnTo>
                <a:lnTo>
                  <a:pt x="114893" y="11682"/>
                </a:lnTo>
                <a:lnTo>
                  <a:pt x="115839" y="12753"/>
                </a:lnTo>
                <a:lnTo>
                  <a:pt x="116960" y="13599"/>
                </a:lnTo>
                <a:lnTo>
                  <a:pt x="118205" y="14247"/>
                </a:lnTo>
                <a:lnTo>
                  <a:pt x="119575" y="14620"/>
                </a:lnTo>
                <a:lnTo>
                  <a:pt x="121020" y="14720"/>
                </a:lnTo>
                <a:lnTo>
                  <a:pt x="122464" y="14546"/>
                </a:lnTo>
                <a:lnTo>
                  <a:pt x="123187" y="14347"/>
                </a:lnTo>
                <a:lnTo>
                  <a:pt x="124008" y="14023"/>
                </a:lnTo>
                <a:lnTo>
                  <a:pt x="125453" y="13126"/>
                </a:lnTo>
                <a:lnTo>
                  <a:pt x="126649" y="11931"/>
                </a:lnTo>
                <a:lnTo>
                  <a:pt x="127545" y="10511"/>
                </a:lnTo>
                <a:lnTo>
                  <a:pt x="127844" y="9689"/>
                </a:lnTo>
                <a:lnTo>
                  <a:pt x="174294" y="9689"/>
                </a:lnTo>
                <a:lnTo>
                  <a:pt x="174543" y="10411"/>
                </a:lnTo>
                <a:lnTo>
                  <a:pt x="175291" y="11682"/>
                </a:lnTo>
                <a:lnTo>
                  <a:pt x="176237" y="12753"/>
                </a:lnTo>
                <a:lnTo>
                  <a:pt x="177358" y="13599"/>
                </a:lnTo>
                <a:lnTo>
                  <a:pt x="178603" y="14247"/>
                </a:lnTo>
                <a:lnTo>
                  <a:pt x="179973" y="14620"/>
                </a:lnTo>
                <a:lnTo>
                  <a:pt x="181418" y="14720"/>
                </a:lnTo>
                <a:lnTo>
                  <a:pt x="182862" y="14546"/>
                </a:lnTo>
                <a:lnTo>
                  <a:pt x="183584" y="14347"/>
                </a:lnTo>
                <a:lnTo>
                  <a:pt x="184406" y="14023"/>
                </a:lnTo>
                <a:lnTo>
                  <a:pt x="185851" y="13126"/>
                </a:lnTo>
                <a:lnTo>
                  <a:pt x="187046" y="11931"/>
                </a:lnTo>
                <a:lnTo>
                  <a:pt x="187943" y="10511"/>
                </a:lnTo>
                <a:lnTo>
                  <a:pt x="188242" y="9689"/>
                </a:lnTo>
                <a:lnTo>
                  <a:pt x="232351" y="9689"/>
                </a:lnTo>
                <a:lnTo>
                  <a:pt x="232625" y="10411"/>
                </a:lnTo>
                <a:lnTo>
                  <a:pt x="233347" y="11682"/>
                </a:lnTo>
                <a:lnTo>
                  <a:pt x="234294" y="12753"/>
                </a:lnTo>
                <a:lnTo>
                  <a:pt x="235414" y="13599"/>
                </a:lnTo>
                <a:lnTo>
                  <a:pt x="236685" y="14247"/>
                </a:lnTo>
                <a:lnTo>
                  <a:pt x="238054" y="14620"/>
                </a:lnTo>
                <a:lnTo>
                  <a:pt x="239474" y="14720"/>
                </a:lnTo>
                <a:lnTo>
                  <a:pt x="240944" y="14546"/>
                </a:lnTo>
                <a:lnTo>
                  <a:pt x="241666" y="14347"/>
                </a:lnTo>
                <a:lnTo>
                  <a:pt x="242363" y="14073"/>
                </a:lnTo>
                <a:lnTo>
                  <a:pt x="243633" y="13350"/>
                </a:lnTo>
                <a:lnTo>
                  <a:pt x="244729" y="12404"/>
                </a:lnTo>
                <a:lnTo>
                  <a:pt x="245576" y="11283"/>
                </a:lnTo>
                <a:lnTo>
                  <a:pt x="246199" y="10013"/>
                </a:lnTo>
                <a:lnTo>
                  <a:pt x="246597" y="8643"/>
                </a:lnTo>
                <a:lnTo>
                  <a:pt x="246697" y="7223"/>
                </a:lnTo>
                <a:lnTo>
                  <a:pt x="246523" y="5779"/>
                </a:lnTo>
                <a:lnTo>
                  <a:pt x="246298" y="5032"/>
                </a:lnTo>
                <a:lnTo>
                  <a:pt x="246099" y="4484"/>
                </a:lnTo>
                <a:lnTo>
                  <a:pt x="245576" y="3438"/>
                </a:lnTo>
                <a:lnTo>
                  <a:pt x="244904" y="2516"/>
                </a:lnTo>
                <a:lnTo>
                  <a:pt x="244082" y="1744"/>
                </a:lnTo>
                <a:lnTo>
                  <a:pt x="243160" y="1072"/>
                </a:lnTo>
                <a:lnTo>
                  <a:pt x="242164" y="573"/>
                </a:lnTo>
                <a:lnTo>
                  <a:pt x="241068" y="225"/>
                </a:lnTo>
                <a:lnTo>
                  <a:pt x="239922" y="25"/>
                </a:lnTo>
                <a:lnTo>
                  <a:pt x="238752" y="25"/>
                </a:lnTo>
                <a:lnTo>
                  <a:pt x="237606" y="225"/>
                </a:lnTo>
                <a:lnTo>
                  <a:pt x="236510" y="573"/>
                </a:lnTo>
                <a:lnTo>
                  <a:pt x="235514" y="1096"/>
                </a:lnTo>
                <a:lnTo>
                  <a:pt x="234592" y="1744"/>
                </a:lnTo>
                <a:lnTo>
                  <a:pt x="233771" y="2541"/>
                </a:lnTo>
                <a:lnTo>
                  <a:pt x="233098" y="3463"/>
                </a:lnTo>
                <a:lnTo>
                  <a:pt x="232575" y="4484"/>
                </a:lnTo>
                <a:lnTo>
                  <a:pt x="232351" y="5032"/>
                </a:lnTo>
                <a:lnTo>
                  <a:pt x="188242" y="5032"/>
                </a:lnTo>
                <a:lnTo>
                  <a:pt x="187968" y="4334"/>
                </a:lnTo>
                <a:lnTo>
                  <a:pt x="187246" y="3064"/>
                </a:lnTo>
                <a:lnTo>
                  <a:pt x="186299" y="1993"/>
                </a:lnTo>
                <a:lnTo>
                  <a:pt x="185178" y="1121"/>
                </a:lnTo>
                <a:lnTo>
                  <a:pt x="183908" y="499"/>
                </a:lnTo>
                <a:lnTo>
                  <a:pt x="182538" y="100"/>
                </a:lnTo>
                <a:lnTo>
                  <a:pt x="181119" y="1"/>
                </a:lnTo>
                <a:lnTo>
                  <a:pt x="179674" y="175"/>
                </a:lnTo>
                <a:lnTo>
                  <a:pt x="178927" y="399"/>
                </a:lnTo>
                <a:lnTo>
                  <a:pt x="178130" y="698"/>
                </a:lnTo>
                <a:lnTo>
                  <a:pt x="176685" y="1595"/>
                </a:lnTo>
                <a:lnTo>
                  <a:pt x="175490" y="2790"/>
                </a:lnTo>
                <a:lnTo>
                  <a:pt x="174593" y="4235"/>
                </a:lnTo>
                <a:lnTo>
                  <a:pt x="174294" y="5032"/>
                </a:lnTo>
                <a:lnTo>
                  <a:pt x="127794" y="5032"/>
                </a:lnTo>
                <a:lnTo>
                  <a:pt x="127545" y="4334"/>
                </a:lnTo>
                <a:lnTo>
                  <a:pt x="126798" y="3064"/>
                </a:lnTo>
                <a:lnTo>
                  <a:pt x="125852" y="1993"/>
                </a:lnTo>
                <a:lnTo>
                  <a:pt x="124731" y="1121"/>
                </a:lnTo>
                <a:lnTo>
                  <a:pt x="123485" y="499"/>
                </a:lnTo>
                <a:lnTo>
                  <a:pt x="122116" y="100"/>
                </a:lnTo>
                <a:lnTo>
                  <a:pt x="120671" y="1"/>
                </a:lnTo>
                <a:lnTo>
                  <a:pt x="119226" y="175"/>
                </a:lnTo>
                <a:lnTo>
                  <a:pt x="118504" y="399"/>
                </a:lnTo>
                <a:lnTo>
                  <a:pt x="117682" y="698"/>
                </a:lnTo>
                <a:lnTo>
                  <a:pt x="116238" y="1595"/>
                </a:lnTo>
                <a:lnTo>
                  <a:pt x="115042" y="2790"/>
                </a:lnTo>
                <a:lnTo>
                  <a:pt x="114146" y="4235"/>
                </a:lnTo>
                <a:lnTo>
                  <a:pt x="113847" y="5032"/>
                </a:lnTo>
                <a:lnTo>
                  <a:pt x="72577" y="5032"/>
                </a:lnTo>
                <a:lnTo>
                  <a:pt x="72328" y="4334"/>
                </a:lnTo>
                <a:lnTo>
                  <a:pt x="71581" y="3064"/>
                </a:lnTo>
                <a:lnTo>
                  <a:pt x="70634" y="1993"/>
                </a:lnTo>
                <a:lnTo>
                  <a:pt x="69514" y="1121"/>
                </a:lnTo>
                <a:lnTo>
                  <a:pt x="68268" y="499"/>
                </a:lnTo>
                <a:lnTo>
                  <a:pt x="66898" y="100"/>
                </a:lnTo>
                <a:lnTo>
                  <a:pt x="65479" y="1"/>
                </a:lnTo>
                <a:lnTo>
                  <a:pt x="64009" y="175"/>
                </a:lnTo>
                <a:lnTo>
                  <a:pt x="63287" y="399"/>
                </a:lnTo>
                <a:lnTo>
                  <a:pt x="62490" y="698"/>
                </a:lnTo>
                <a:lnTo>
                  <a:pt x="61020" y="1595"/>
                </a:lnTo>
                <a:lnTo>
                  <a:pt x="59825" y="2790"/>
                </a:lnTo>
                <a:lnTo>
                  <a:pt x="58928" y="4235"/>
                </a:lnTo>
                <a:lnTo>
                  <a:pt x="58629" y="5032"/>
                </a:lnTo>
                <a:lnTo>
                  <a:pt x="14346" y="5032"/>
                </a:lnTo>
                <a:lnTo>
                  <a:pt x="14097" y="4334"/>
                </a:lnTo>
                <a:lnTo>
                  <a:pt x="13350" y="3064"/>
                </a:lnTo>
                <a:lnTo>
                  <a:pt x="12403" y="1993"/>
                </a:lnTo>
                <a:lnTo>
                  <a:pt x="11283" y="1121"/>
                </a:lnTo>
                <a:lnTo>
                  <a:pt x="10012" y="499"/>
                </a:lnTo>
                <a:lnTo>
                  <a:pt x="8667" y="100"/>
                </a:lnTo>
                <a:lnTo>
                  <a:pt x="72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6"/>
          <p:cNvSpPr/>
          <p:nvPr/>
        </p:nvSpPr>
        <p:spPr>
          <a:xfrm>
            <a:off x="1155992" y="2432824"/>
            <a:ext cx="200688" cy="200688"/>
          </a:xfrm>
          <a:custGeom>
            <a:avLst/>
            <a:gdLst/>
            <a:ahLst/>
            <a:cxnLst/>
            <a:rect l="l" t="t" r="r" b="b"/>
            <a:pathLst>
              <a:path w="6975" h="6975" extrusionOk="0">
                <a:moveTo>
                  <a:pt x="3139" y="1"/>
                </a:moveTo>
                <a:lnTo>
                  <a:pt x="2466" y="150"/>
                </a:lnTo>
                <a:lnTo>
                  <a:pt x="1844" y="399"/>
                </a:lnTo>
                <a:lnTo>
                  <a:pt x="1271" y="773"/>
                </a:lnTo>
                <a:lnTo>
                  <a:pt x="798" y="1246"/>
                </a:lnTo>
                <a:lnTo>
                  <a:pt x="424" y="1819"/>
                </a:lnTo>
                <a:lnTo>
                  <a:pt x="175" y="2442"/>
                </a:lnTo>
                <a:lnTo>
                  <a:pt x="25" y="3114"/>
                </a:lnTo>
                <a:lnTo>
                  <a:pt x="1" y="3488"/>
                </a:lnTo>
                <a:lnTo>
                  <a:pt x="25" y="3836"/>
                </a:lnTo>
                <a:lnTo>
                  <a:pt x="175" y="4509"/>
                </a:lnTo>
                <a:lnTo>
                  <a:pt x="424" y="5157"/>
                </a:lnTo>
                <a:lnTo>
                  <a:pt x="798" y="5704"/>
                </a:lnTo>
                <a:lnTo>
                  <a:pt x="1271" y="6178"/>
                </a:lnTo>
                <a:lnTo>
                  <a:pt x="1844" y="6551"/>
                </a:lnTo>
                <a:lnTo>
                  <a:pt x="2466" y="6825"/>
                </a:lnTo>
                <a:lnTo>
                  <a:pt x="3139" y="6950"/>
                </a:lnTo>
                <a:lnTo>
                  <a:pt x="3487" y="6975"/>
                </a:lnTo>
                <a:lnTo>
                  <a:pt x="3861" y="6950"/>
                </a:lnTo>
                <a:lnTo>
                  <a:pt x="4534" y="6825"/>
                </a:lnTo>
                <a:lnTo>
                  <a:pt x="5156" y="6551"/>
                </a:lnTo>
                <a:lnTo>
                  <a:pt x="5729" y="6178"/>
                </a:lnTo>
                <a:lnTo>
                  <a:pt x="6202" y="5704"/>
                </a:lnTo>
                <a:lnTo>
                  <a:pt x="6576" y="5157"/>
                </a:lnTo>
                <a:lnTo>
                  <a:pt x="6825" y="4509"/>
                </a:lnTo>
                <a:lnTo>
                  <a:pt x="6974" y="3836"/>
                </a:lnTo>
                <a:lnTo>
                  <a:pt x="6974" y="3488"/>
                </a:lnTo>
                <a:lnTo>
                  <a:pt x="6974" y="3114"/>
                </a:lnTo>
                <a:lnTo>
                  <a:pt x="6825" y="2442"/>
                </a:lnTo>
                <a:lnTo>
                  <a:pt x="6576" y="1819"/>
                </a:lnTo>
                <a:lnTo>
                  <a:pt x="6202" y="1246"/>
                </a:lnTo>
                <a:lnTo>
                  <a:pt x="5729" y="773"/>
                </a:lnTo>
                <a:lnTo>
                  <a:pt x="5156" y="399"/>
                </a:lnTo>
                <a:lnTo>
                  <a:pt x="4534" y="150"/>
                </a:lnTo>
                <a:lnTo>
                  <a:pt x="3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6"/>
          <p:cNvSpPr/>
          <p:nvPr/>
        </p:nvSpPr>
        <p:spPr>
          <a:xfrm>
            <a:off x="2828566" y="2432824"/>
            <a:ext cx="200688" cy="200688"/>
          </a:xfrm>
          <a:custGeom>
            <a:avLst/>
            <a:gdLst/>
            <a:ahLst/>
            <a:cxnLst/>
            <a:rect l="l" t="t" r="r" b="b"/>
            <a:pathLst>
              <a:path w="6975" h="6975" extrusionOk="0">
                <a:moveTo>
                  <a:pt x="3114" y="1"/>
                </a:moveTo>
                <a:lnTo>
                  <a:pt x="2442" y="150"/>
                </a:lnTo>
                <a:lnTo>
                  <a:pt x="1819" y="399"/>
                </a:lnTo>
                <a:lnTo>
                  <a:pt x="1271" y="773"/>
                </a:lnTo>
                <a:lnTo>
                  <a:pt x="798" y="1246"/>
                </a:lnTo>
                <a:lnTo>
                  <a:pt x="424" y="1819"/>
                </a:lnTo>
                <a:lnTo>
                  <a:pt x="150" y="2442"/>
                </a:lnTo>
                <a:lnTo>
                  <a:pt x="1" y="3114"/>
                </a:lnTo>
                <a:lnTo>
                  <a:pt x="1" y="3488"/>
                </a:lnTo>
                <a:lnTo>
                  <a:pt x="1" y="3836"/>
                </a:lnTo>
                <a:lnTo>
                  <a:pt x="150" y="4509"/>
                </a:lnTo>
                <a:lnTo>
                  <a:pt x="424" y="5157"/>
                </a:lnTo>
                <a:lnTo>
                  <a:pt x="798" y="5704"/>
                </a:lnTo>
                <a:lnTo>
                  <a:pt x="1271" y="6178"/>
                </a:lnTo>
                <a:lnTo>
                  <a:pt x="1819" y="6551"/>
                </a:lnTo>
                <a:lnTo>
                  <a:pt x="2442" y="6825"/>
                </a:lnTo>
                <a:lnTo>
                  <a:pt x="3114" y="6950"/>
                </a:lnTo>
                <a:lnTo>
                  <a:pt x="3488" y="6975"/>
                </a:lnTo>
                <a:lnTo>
                  <a:pt x="3836" y="6950"/>
                </a:lnTo>
                <a:lnTo>
                  <a:pt x="4534" y="6825"/>
                </a:lnTo>
                <a:lnTo>
                  <a:pt x="5156" y="6551"/>
                </a:lnTo>
                <a:lnTo>
                  <a:pt x="5704" y="6178"/>
                </a:lnTo>
                <a:lnTo>
                  <a:pt x="6178" y="5704"/>
                </a:lnTo>
                <a:lnTo>
                  <a:pt x="6551" y="5157"/>
                </a:lnTo>
                <a:lnTo>
                  <a:pt x="6825" y="4509"/>
                </a:lnTo>
                <a:lnTo>
                  <a:pt x="6950" y="3836"/>
                </a:lnTo>
                <a:lnTo>
                  <a:pt x="6975" y="3488"/>
                </a:lnTo>
                <a:lnTo>
                  <a:pt x="6950" y="3114"/>
                </a:lnTo>
                <a:lnTo>
                  <a:pt x="6825" y="2442"/>
                </a:lnTo>
                <a:lnTo>
                  <a:pt x="6551" y="1819"/>
                </a:lnTo>
                <a:lnTo>
                  <a:pt x="6178" y="1246"/>
                </a:lnTo>
                <a:lnTo>
                  <a:pt x="5704" y="773"/>
                </a:lnTo>
                <a:lnTo>
                  <a:pt x="5156" y="399"/>
                </a:lnTo>
                <a:lnTo>
                  <a:pt x="4534" y="150"/>
                </a:lnTo>
                <a:lnTo>
                  <a:pt x="38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6"/>
          <p:cNvSpPr/>
          <p:nvPr/>
        </p:nvSpPr>
        <p:spPr>
          <a:xfrm>
            <a:off x="4420174" y="2432824"/>
            <a:ext cx="200688" cy="200688"/>
          </a:xfrm>
          <a:custGeom>
            <a:avLst/>
            <a:gdLst/>
            <a:ahLst/>
            <a:cxnLst/>
            <a:rect l="l" t="t" r="r" b="b"/>
            <a:pathLst>
              <a:path w="6975" h="6975" extrusionOk="0">
                <a:moveTo>
                  <a:pt x="3139" y="1"/>
                </a:moveTo>
                <a:lnTo>
                  <a:pt x="2467" y="150"/>
                </a:lnTo>
                <a:lnTo>
                  <a:pt x="1844" y="399"/>
                </a:lnTo>
                <a:lnTo>
                  <a:pt x="1271" y="773"/>
                </a:lnTo>
                <a:lnTo>
                  <a:pt x="798" y="1246"/>
                </a:lnTo>
                <a:lnTo>
                  <a:pt x="424" y="1819"/>
                </a:lnTo>
                <a:lnTo>
                  <a:pt x="175" y="2442"/>
                </a:lnTo>
                <a:lnTo>
                  <a:pt x="26" y="3114"/>
                </a:lnTo>
                <a:lnTo>
                  <a:pt x="1" y="3488"/>
                </a:lnTo>
                <a:lnTo>
                  <a:pt x="26" y="3836"/>
                </a:lnTo>
                <a:lnTo>
                  <a:pt x="175" y="4509"/>
                </a:lnTo>
                <a:lnTo>
                  <a:pt x="424" y="5157"/>
                </a:lnTo>
                <a:lnTo>
                  <a:pt x="798" y="5704"/>
                </a:lnTo>
                <a:lnTo>
                  <a:pt x="1271" y="6178"/>
                </a:lnTo>
                <a:lnTo>
                  <a:pt x="1844" y="6551"/>
                </a:lnTo>
                <a:lnTo>
                  <a:pt x="2467" y="6825"/>
                </a:lnTo>
                <a:lnTo>
                  <a:pt x="3139" y="6950"/>
                </a:lnTo>
                <a:lnTo>
                  <a:pt x="3488" y="6975"/>
                </a:lnTo>
                <a:lnTo>
                  <a:pt x="3861" y="6950"/>
                </a:lnTo>
                <a:lnTo>
                  <a:pt x="4534" y="6825"/>
                </a:lnTo>
                <a:lnTo>
                  <a:pt x="5156" y="6551"/>
                </a:lnTo>
                <a:lnTo>
                  <a:pt x="5729" y="6178"/>
                </a:lnTo>
                <a:lnTo>
                  <a:pt x="6202" y="5704"/>
                </a:lnTo>
                <a:lnTo>
                  <a:pt x="6576" y="5157"/>
                </a:lnTo>
                <a:lnTo>
                  <a:pt x="6825" y="4509"/>
                </a:lnTo>
                <a:lnTo>
                  <a:pt x="6975" y="3836"/>
                </a:lnTo>
                <a:lnTo>
                  <a:pt x="6975" y="3488"/>
                </a:lnTo>
                <a:lnTo>
                  <a:pt x="6975" y="3114"/>
                </a:lnTo>
                <a:lnTo>
                  <a:pt x="6825" y="2442"/>
                </a:lnTo>
                <a:lnTo>
                  <a:pt x="6576" y="1819"/>
                </a:lnTo>
                <a:lnTo>
                  <a:pt x="6202" y="1246"/>
                </a:lnTo>
                <a:lnTo>
                  <a:pt x="5729" y="773"/>
                </a:lnTo>
                <a:lnTo>
                  <a:pt x="5156" y="399"/>
                </a:lnTo>
                <a:lnTo>
                  <a:pt x="4534" y="150"/>
                </a:lnTo>
                <a:lnTo>
                  <a:pt x="3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6"/>
          <p:cNvSpPr/>
          <p:nvPr/>
        </p:nvSpPr>
        <p:spPr>
          <a:xfrm>
            <a:off x="6161573" y="2432824"/>
            <a:ext cx="200659" cy="200688"/>
          </a:xfrm>
          <a:custGeom>
            <a:avLst/>
            <a:gdLst/>
            <a:ahLst/>
            <a:cxnLst/>
            <a:rect l="l" t="t" r="r" b="b"/>
            <a:pathLst>
              <a:path w="6974" h="6975" extrusionOk="0">
                <a:moveTo>
                  <a:pt x="3711" y="1"/>
                </a:moveTo>
                <a:lnTo>
                  <a:pt x="3039" y="26"/>
                </a:lnTo>
                <a:lnTo>
                  <a:pt x="2391" y="175"/>
                </a:lnTo>
                <a:lnTo>
                  <a:pt x="1744" y="449"/>
                </a:lnTo>
                <a:lnTo>
                  <a:pt x="1445" y="648"/>
                </a:lnTo>
                <a:lnTo>
                  <a:pt x="1171" y="873"/>
                </a:lnTo>
                <a:lnTo>
                  <a:pt x="697" y="1396"/>
                </a:lnTo>
                <a:lnTo>
                  <a:pt x="349" y="1969"/>
                </a:lnTo>
                <a:lnTo>
                  <a:pt x="125" y="2591"/>
                </a:lnTo>
                <a:lnTo>
                  <a:pt x="0" y="3264"/>
                </a:lnTo>
                <a:lnTo>
                  <a:pt x="25" y="3936"/>
                </a:lnTo>
                <a:lnTo>
                  <a:pt x="174" y="4584"/>
                </a:lnTo>
                <a:lnTo>
                  <a:pt x="473" y="5231"/>
                </a:lnTo>
                <a:lnTo>
                  <a:pt x="673" y="5530"/>
                </a:lnTo>
                <a:lnTo>
                  <a:pt x="872" y="5804"/>
                </a:lnTo>
                <a:lnTo>
                  <a:pt x="1395" y="6277"/>
                </a:lnTo>
                <a:lnTo>
                  <a:pt x="1968" y="6626"/>
                </a:lnTo>
                <a:lnTo>
                  <a:pt x="2615" y="6875"/>
                </a:lnTo>
                <a:lnTo>
                  <a:pt x="3263" y="6975"/>
                </a:lnTo>
                <a:lnTo>
                  <a:pt x="3935" y="6950"/>
                </a:lnTo>
                <a:lnTo>
                  <a:pt x="4608" y="6800"/>
                </a:lnTo>
                <a:lnTo>
                  <a:pt x="5230" y="6526"/>
                </a:lnTo>
                <a:lnTo>
                  <a:pt x="5529" y="6327"/>
                </a:lnTo>
                <a:lnTo>
                  <a:pt x="5803" y="6103"/>
                </a:lnTo>
                <a:lnTo>
                  <a:pt x="6276" y="5580"/>
                </a:lnTo>
                <a:lnTo>
                  <a:pt x="6650" y="5007"/>
                </a:lnTo>
                <a:lnTo>
                  <a:pt x="6874" y="4384"/>
                </a:lnTo>
                <a:lnTo>
                  <a:pt x="6974" y="3712"/>
                </a:lnTo>
                <a:lnTo>
                  <a:pt x="6949" y="3039"/>
                </a:lnTo>
                <a:lnTo>
                  <a:pt x="6800" y="2392"/>
                </a:lnTo>
                <a:lnTo>
                  <a:pt x="6526" y="1744"/>
                </a:lnTo>
                <a:lnTo>
                  <a:pt x="6326" y="1445"/>
                </a:lnTo>
                <a:lnTo>
                  <a:pt x="6102" y="1172"/>
                </a:lnTo>
                <a:lnTo>
                  <a:pt x="5579" y="698"/>
                </a:lnTo>
                <a:lnTo>
                  <a:pt x="5006" y="350"/>
                </a:lnTo>
                <a:lnTo>
                  <a:pt x="4384" y="101"/>
                </a:lnTo>
                <a:lnTo>
                  <a:pt x="3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6"/>
          <p:cNvSpPr/>
          <p:nvPr/>
        </p:nvSpPr>
        <p:spPr>
          <a:xfrm>
            <a:off x="7833427" y="2432133"/>
            <a:ext cx="200688" cy="199940"/>
          </a:xfrm>
          <a:custGeom>
            <a:avLst/>
            <a:gdLst/>
            <a:ahLst/>
            <a:cxnLst/>
            <a:rect l="l" t="t" r="r" b="b"/>
            <a:pathLst>
              <a:path w="6975" h="6949" extrusionOk="0">
                <a:moveTo>
                  <a:pt x="3238" y="0"/>
                </a:moveTo>
                <a:lnTo>
                  <a:pt x="2566" y="100"/>
                </a:lnTo>
                <a:lnTo>
                  <a:pt x="1943" y="349"/>
                </a:lnTo>
                <a:lnTo>
                  <a:pt x="1370" y="697"/>
                </a:lnTo>
                <a:lnTo>
                  <a:pt x="872" y="1146"/>
                </a:lnTo>
                <a:lnTo>
                  <a:pt x="474" y="1694"/>
                </a:lnTo>
                <a:lnTo>
                  <a:pt x="175" y="2341"/>
                </a:lnTo>
                <a:lnTo>
                  <a:pt x="75" y="2665"/>
                </a:lnTo>
                <a:lnTo>
                  <a:pt x="25" y="3039"/>
                </a:lnTo>
                <a:lnTo>
                  <a:pt x="1" y="3711"/>
                </a:lnTo>
                <a:lnTo>
                  <a:pt x="100" y="4384"/>
                </a:lnTo>
                <a:lnTo>
                  <a:pt x="349" y="5031"/>
                </a:lnTo>
                <a:lnTo>
                  <a:pt x="698" y="5579"/>
                </a:lnTo>
                <a:lnTo>
                  <a:pt x="1146" y="6077"/>
                </a:lnTo>
                <a:lnTo>
                  <a:pt x="1694" y="6476"/>
                </a:lnTo>
                <a:lnTo>
                  <a:pt x="2342" y="6775"/>
                </a:lnTo>
                <a:lnTo>
                  <a:pt x="2690" y="6874"/>
                </a:lnTo>
                <a:lnTo>
                  <a:pt x="3039" y="6949"/>
                </a:lnTo>
                <a:lnTo>
                  <a:pt x="3736" y="6949"/>
                </a:lnTo>
                <a:lnTo>
                  <a:pt x="4409" y="6849"/>
                </a:lnTo>
                <a:lnTo>
                  <a:pt x="5032" y="6600"/>
                </a:lnTo>
                <a:lnTo>
                  <a:pt x="5604" y="6251"/>
                </a:lnTo>
                <a:lnTo>
                  <a:pt x="6078" y="5803"/>
                </a:lnTo>
                <a:lnTo>
                  <a:pt x="6501" y="5255"/>
                </a:lnTo>
                <a:lnTo>
                  <a:pt x="6775" y="4608"/>
                </a:lnTo>
                <a:lnTo>
                  <a:pt x="6875" y="4259"/>
                </a:lnTo>
                <a:lnTo>
                  <a:pt x="6949" y="3910"/>
                </a:lnTo>
                <a:lnTo>
                  <a:pt x="6974" y="3213"/>
                </a:lnTo>
                <a:lnTo>
                  <a:pt x="6850" y="2565"/>
                </a:lnTo>
                <a:lnTo>
                  <a:pt x="6601" y="1918"/>
                </a:lnTo>
                <a:lnTo>
                  <a:pt x="6252" y="1370"/>
                </a:lnTo>
                <a:lnTo>
                  <a:pt x="5804" y="872"/>
                </a:lnTo>
                <a:lnTo>
                  <a:pt x="5256" y="473"/>
                </a:lnTo>
                <a:lnTo>
                  <a:pt x="4633" y="174"/>
                </a:lnTo>
                <a:lnTo>
                  <a:pt x="4284" y="75"/>
                </a:lnTo>
                <a:lnTo>
                  <a:pt x="39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6"/>
          <p:cNvSpPr/>
          <p:nvPr/>
        </p:nvSpPr>
        <p:spPr>
          <a:xfrm>
            <a:off x="741783" y="1080602"/>
            <a:ext cx="1028387" cy="1171674"/>
          </a:xfrm>
          <a:custGeom>
            <a:avLst/>
            <a:gdLst/>
            <a:ahLst/>
            <a:cxnLst/>
            <a:rect l="l" t="t" r="r" b="b"/>
            <a:pathLst>
              <a:path w="35742" h="40722" extrusionOk="0">
                <a:moveTo>
                  <a:pt x="17983" y="523"/>
                </a:moveTo>
                <a:lnTo>
                  <a:pt x="19652" y="623"/>
                </a:lnTo>
                <a:lnTo>
                  <a:pt x="21345" y="872"/>
                </a:lnTo>
                <a:lnTo>
                  <a:pt x="23014" y="1295"/>
                </a:lnTo>
                <a:lnTo>
                  <a:pt x="24633" y="1918"/>
                </a:lnTo>
                <a:lnTo>
                  <a:pt x="25455" y="2291"/>
                </a:lnTo>
                <a:lnTo>
                  <a:pt x="26401" y="2789"/>
                </a:lnTo>
                <a:lnTo>
                  <a:pt x="28195" y="3935"/>
                </a:lnTo>
                <a:lnTo>
                  <a:pt x="29814" y="5305"/>
                </a:lnTo>
                <a:lnTo>
                  <a:pt x="31233" y="6874"/>
                </a:lnTo>
                <a:lnTo>
                  <a:pt x="32479" y="8568"/>
                </a:lnTo>
                <a:lnTo>
                  <a:pt x="33500" y="10411"/>
                </a:lnTo>
                <a:lnTo>
                  <a:pt x="34272" y="12378"/>
                </a:lnTo>
                <a:lnTo>
                  <a:pt x="34820" y="14446"/>
                </a:lnTo>
                <a:lnTo>
                  <a:pt x="34994" y="15517"/>
                </a:lnTo>
                <a:lnTo>
                  <a:pt x="35119" y="16662"/>
                </a:lnTo>
                <a:lnTo>
                  <a:pt x="35168" y="17808"/>
                </a:lnTo>
                <a:lnTo>
                  <a:pt x="35168" y="17883"/>
                </a:lnTo>
                <a:lnTo>
                  <a:pt x="35119" y="19302"/>
                </a:lnTo>
                <a:lnTo>
                  <a:pt x="34670" y="22042"/>
                </a:lnTo>
                <a:lnTo>
                  <a:pt x="33823" y="24607"/>
                </a:lnTo>
                <a:lnTo>
                  <a:pt x="32578" y="27023"/>
                </a:lnTo>
                <a:lnTo>
                  <a:pt x="30984" y="29190"/>
                </a:lnTo>
                <a:lnTo>
                  <a:pt x="29066" y="31083"/>
                </a:lnTo>
                <a:lnTo>
                  <a:pt x="26850" y="32677"/>
                </a:lnTo>
                <a:lnTo>
                  <a:pt x="24384" y="33922"/>
                </a:lnTo>
                <a:lnTo>
                  <a:pt x="23039" y="34371"/>
                </a:lnTo>
                <a:lnTo>
                  <a:pt x="22167" y="34620"/>
                </a:lnTo>
                <a:lnTo>
                  <a:pt x="21296" y="34819"/>
                </a:lnTo>
                <a:lnTo>
                  <a:pt x="21146" y="34844"/>
                </a:lnTo>
                <a:lnTo>
                  <a:pt x="20922" y="34993"/>
                </a:lnTo>
                <a:lnTo>
                  <a:pt x="20847" y="35118"/>
                </a:lnTo>
                <a:lnTo>
                  <a:pt x="20374" y="35890"/>
                </a:lnTo>
                <a:lnTo>
                  <a:pt x="19876" y="36662"/>
                </a:lnTo>
                <a:lnTo>
                  <a:pt x="17858" y="39900"/>
                </a:lnTo>
                <a:lnTo>
                  <a:pt x="17858" y="39900"/>
                </a:lnTo>
                <a:lnTo>
                  <a:pt x="16812" y="38231"/>
                </a:lnTo>
                <a:lnTo>
                  <a:pt x="15517" y="36164"/>
                </a:lnTo>
                <a:lnTo>
                  <a:pt x="15343" y="35790"/>
                </a:lnTo>
                <a:lnTo>
                  <a:pt x="14969" y="35168"/>
                </a:lnTo>
                <a:lnTo>
                  <a:pt x="14671" y="34844"/>
                </a:lnTo>
                <a:lnTo>
                  <a:pt x="14496" y="34794"/>
                </a:lnTo>
                <a:lnTo>
                  <a:pt x="13400" y="34520"/>
                </a:lnTo>
                <a:lnTo>
                  <a:pt x="11258" y="33798"/>
                </a:lnTo>
                <a:lnTo>
                  <a:pt x="10262" y="33324"/>
                </a:lnTo>
                <a:lnTo>
                  <a:pt x="9465" y="32926"/>
                </a:lnTo>
                <a:lnTo>
                  <a:pt x="7971" y="32004"/>
                </a:lnTo>
                <a:lnTo>
                  <a:pt x="6601" y="30958"/>
                </a:lnTo>
                <a:lnTo>
                  <a:pt x="5356" y="29788"/>
                </a:lnTo>
                <a:lnTo>
                  <a:pt x="4260" y="28518"/>
                </a:lnTo>
                <a:lnTo>
                  <a:pt x="3288" y="27148"/>
                </a:lnTo>
                <a:lnTo>
                  <a:pt x="2466" y="25703"/>
                </a:lnTo>
                <a:lnTo>
                  <a:pt x="1769" y="24184"/>
                </a:lnTo>
                <a:lnTo>
                  <a:pt x="1246" y="22615"/>
                </a:lnTo>
                <a:lnTo>
                  <a:pt x="848" y="20996"/>
                </a:lnTo>
                <a:lnTo>
                  <a:pt x="623" y="19352"/>
                </a:lnTo>
                <a:lnTo>
                  <a:pt x="549" y="17683"/>
                </a:lnTo>
                <a:lnTo>
                  <a:pt x="648" y="15990"/>
                </a:lnTo>
                <a:lnTo>
                  <a:pt x="922" y="14321"/>
                </a:lnTo>
                <a:lnTo>
                  <a:pt x="1346" y="12652"/>
                </a:lnTo>
                <a:lnTo>
                  <a:pt x="1943" y="11009"/>
                </a:lnTo>
                <a:lnTo>
                  <a:pt x="2317" y="10212"/>
                </a:lnTo>
                <a:lnTo>
                  <a:pt x="2740" y="9415"/>
                </a:lnTo>
                <a:lnTo>
                  <a:pt x="3662" y="7945"/>
                </a:lnTo>
                <a:lnTo>
                  <a:pt x="4708" y="6575"/>
                </a:lnTo>
                <a:lnTo>
                  <a:pt x="5879" y="5330"/>
                </a:lnTo>
                <a:lnTo>
                  <a:pt x="7149" y="4234"/>
                </a:lnTo>
                <a:lnTo>
                  <a:pt x="8519" y="3263"/>
                </a:lnTo>
                <a:lnTo>
                  <a:pt x="9963" y="2441"/>
                </a:lnTo>
                <a:lnTo>
                  <a:pt x="11483" y="1743"/>
                </a:lnTo>
                <a:lnTo>
                  <a:pt x="13052" y="1220"/>
                </a:lnTo>
                <a:lnTo>
                  <a:pt x="14671" y="822"/>
                </a:lnTo>
                <a:lnTo>
                  <a:pt x="16314" y="598"/>
                </a:lnTo>
                <a:lnTo>
                  <a:pt x="17983" y="523"/>
                </a:lnTo>
                <a:close/>
                <a:moveTo>
                  <a:pt x="17883" y="0"/>
                </a:moveTo>
                <a:lnTo>
                  <a:pt x="16987" y="25"/>
                </a:lnTo>
                <a:lnTo>
                  <a:pt x="15169" y="199"/>
                </a:lnTo>
                <a:lnTo>
                  <a:pt x="13425" y="548"/>
                </a:lnTo>
                <a:lnTo>
                  <a:pt x="11757" y="1071"/>
                </a:lnTo>
                <a:lnTo>
                  <a:pt x="10163" y="1768"/>
                </a:lnTo>
                <a:lnTo>
                  <a:pt x="8643" y="2590"/>
                </a:lnTo>
                <a:lnTo>
                  <a:pt x="7199" y="3537"/>
                </a:lnTo>
                <a:lnTo>
                  <a:pt x="5879" y="4633"/>
                </a:lnTo>
                <a:lnTo>
                  <a:pt x="4658" y="5853"/>
                </a:lnTo>
                <a:lnTo>
                  <a:pt x="3562" y="7173"/>
                </a:lnTo>
                <a:lnTo>
                  <a:pt x="2591" y="8593"/>
                </a:lnTo>
                <a:lnTo>
                  <a:pt x="1769" y="10112"/>
                </a:lnTo>
                <a:lnTo>
                  <a:pt x="1097" y="11706"/>
                </a:lnTo>
                <a:lnTo>
                  <a:pt x="574" y="13400"/>
                </a:lnTo>
                <a:lnTo>
                  <a:pt x="200" y="15143"/>
                </a:lnTo>
                <a:lnTo>
                  <a:pt x="26" y="16936"/>
                </a:lnTo>
                <a:lnTo>
                  <a:pt x="1" y="17858"/>
                </a:lnTo>
                <a:lnTo>
                  <a:pt x="26" y="18904"/>
                </a:lnTo>
                <a:lnTo>
                  <a:pt x="275" y="20971"/>
                </a:lnTo>
                <a:lnTo>
                  <a:pt x="748" y="22963"/>
                </a:lnTo>
                <a:lnTo>
                  <a:pt x="1445" y="24906"/>
                </a:lnTo>
                <a:lnTo>
                  <a:pt x="2367" y="26749"/>
                </a:lnTo>
                <a:lnTo>
                  <a:pt x="3488" y="28468"/>
                </a:lnTo>
                <a:lnTo>
                  <a:pt x="4808" y="30062"/>
                </a:lnTo>
                <a:lnTo>
                  <a:pt x="6327" y="31481"/>
                </a:lnTo>
                <a:lnTo>
                  <a:pt x="7149" y="32129"/>
                </a:lnTo>
                <a:lnTo>
                  <a:pt x="7846" y="32627"/>
                </a:lnTo>
                <a:lnTo>
                  <a:pt x="9316" y="33524"/>
                </a:lnTo>
                <a:lnTo>
                  <a:pt x="10860" y="34296"/>
                </a:lnTo>
                <a:lnTo>
                  <a:pt x="12504" y="34894"/>
                </a:lnTo>
                <a:lnTo>
                  <a:pt x="13326" y="35118"/>
                </a:lnTo>
                <a:lnTo>
                  <a:pt x="13624" y="35192"/>
                </a:lnTo>
                <a:lnTo>
                  <a:pt x="13898" y="35242"/>
                </a:lnTo>
                <a:lnTo>
                  <a:pt x="14023" y="35267"/>
                </a:lnTo>
                <a:lnTo>
                  <a:pt x="14322" y="35317"/>
                </a:lnTo>
                <a:lnTo>
                  <a:pt x="14378" y="35298"/>
                </a:lnTo>
                <a:lnTo>
                  <a:pt x="14378" y="35298"/>
                </a:lnTo>
                <a:lnTo>
                  <a:pt x="14397" y="35317"/>
                </a:lnTo>
                <a:lnTo>
                  <a:pt x="14397" y="35417"/>
                </a:lnTo>
                <a:lnTo>
                  <a:pt x="15891" y="37758"/>
                </a:lnTo>
                <a:lnTo>
                  <a:pt x="17360" y="40149"/>
                </a:lnTo>
                <a:lnTo>
                  <a:pt x="17634" y="40597"/>
                </a:lnTo>
                <a:lnTo>
                  <a:pt x="17709" y="40672"/>
                </a:lnTo>
                <a:lnTo>
                  <a:pt x="17933" y="40722"/>
                </a:lnTo>
                <a:lnTo>
                  <a:pt x="18058" y="40672"/>
                </a:lnTo>
                <a:lnTo>
                  <a:pt x="18133" y="40647"/>
                </a:lnTo>
                <a:lnTo>
                  <a:pt x="18133" y="40597"/>
                </a:lnTo>
                <a:lnTo>
                  <a:pt x="20125" y="37359"/>
                </a:lnTo>
                <a:lnTo>
                  <a:pt x="21246" y="35566"/>
                </a:lnTo>
                <a:lnTo>
                  <a:pt x="21321" y="35441"/>
                </a:lnTo>
                <a:lnTo>
                  <a:pt x="21370" y="35317"/>
                </a:lnTo>
                <a:lnTo>
                  <a:pt x="21420" y="35292"/>
                </a:lnTo>
                <a:lnTo>
                  <a:pt x="21420" y="35292"/>
                </a:lnTo>
                <a:lnTo>
                  <a:pt x="21420" y="35317"/>
                </a:lnTo>
                <a:lnTo>
                  <a:pt x="21595" y="35292"/>
                </a:lnTo>
                <a:lnTo>
                  <a:pt x="21794" y="35242"/>
                </a:lnTo>
                <a:lnTo>
                  <a:pt x="22242" y="35118"/>
                </a:lnTo>
                <a:lnTo>
                  <a:pt x="22690" y="34993"/>
                </a:lnTo>
                <a:lnTo>
                  <a:pt x="23164" y="34869"/>
                </a:lnTo>
                <a:lnTo>
                  <a:pt x="23861" y="34644"/>
                </a:lnTo>
                <a:lnTo>
                  <a:pt x="25206" y="34121"/>
                </a:lnTo>
                <a:lnTo>
                  <a:pt x="27124" y="33175"/>
                </a:lnTo>
                <a:lnTo>
                  <a:pt x="29415" y="31556"/>
                </a:lnTo>
                <a:lnTo>
                  <a:pt x="31408" y="29589"/>
                </a:lnTo>
                <a:lnTo>
                  <a:pt x="33076" y="27347"/>
                </a:lnTo>
                <a:lnTo>
                  <a:pt x="34371" y="24881"/>
                </a:lnTo>
                <a:lnTo>
                  <a:pt x="35268" y="22191"/>
                </a:lnTo>
                <a:lnTo>
                  <a:pt x="35617" y="20074"/>
                </a:lnTo>
                <a:lnTo>
                  <a:pt x="35741" y="18630"/>
                </a:lnTo>
                <a:lnTo>
                  <a:pt x="35741" y="17883"/>
                </a:lnTo>
                <a:lnTo>
                  <a:pt x="35741" y="16961"/>
                </a:lnTo>
                <a:lnTo>
                  <a:pt x="35542" y="15168"/>
                </a:lnTo>
                <a:lnTo>
                  <a:pt x="35193" y="13424"/>
                </a:lnTo>
                <a:lnTo>
                  <a:pt x="34670" y="11731"/>
                </a:lnTo>
                <a:lnTo>
                  <a:pt x="33998" y="10137"/>
                </a:lnTo>
                <a:lnTo>
                  <a:pt x="33151" y="8618"/>
                </a:lnTo>
                <a:lnTo>
                  <a:pt x="32205" y="7173"/>
                </a:lnTo>
                <a:lnTo>
                  <a:pt x="31109" y="5853"/>
                </a:lnTo>
                <a:lnTo>
                  <a:pt x="29888" y="4633"/>
                </a:lnTo>
                <a:lnTo>
                  <a:pt x="28568" y="3562"/>
                </a:lnTo>
                <a:lnTo>
                  <a:pt x="27149" y="2590"/>
                </a:lnTo>
                <a:lnTo>
                  <a:pt x="25629" y="1768"/>
                </a:lnTo>
                <a:lnTo>
                  <a:pt x="24035" y="1071"/>
                </a:lnTo>
                <a:lnTo>
                  <a:pt x="22342" y="548"/>
                </a:lnTo>
                <a:lnTo>
                  <a:pt x="20623" y="199"/>
                </a:lnTo>
                <a:lnTo>
                  <a:pt x="18805" y="25"/>
                </a:lnTo>
                <a:lnTo>
                  <a:pt x="17883"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6"/>
          <p:cNvSpPr/>
          <p:nvPr/>
        </p:nvSpPr>
        <p:spPr>
          <a:xfrm>
            <a:off x="2409351" y="1082732"/>
            <a:ext cx="1026948" cy="1172422"/>
          </a:xfrm>
          <a:custGeom>
            <a:avLst/>
            <a:gdLst/>
            <a:ahLst/>
            <a:cxnLst/>
            <a:rect l="l" t="t" r="r" b="b"/>
            <a:pathLst>
              <a:path w="35692" h="40748" extrusionOk="0">
                <a:moveTo>
                  <a:pt x="17933" y="449"/>
                </a:moveTo>
                <a:lnTo>
                  <a:pt x="19602" y="524"/>
                </a:lnTo>
                <a:lnTo>
                  <a:pt x="21296" y="798"/>
                </a:lnTo>
                <a:lnTo>
                  <a:pt x="22964" y="1221"/>
                </a:lnTo>
                <a:lnTo>
                  <a:pt x="24583" y="1844"/>
                </a:lnTo>
                <a:lnTo>
                  <a:pt x="25405" y="2217"/>
                </a:lnTo>
                <a:lnTo>
                  <a:pt x="26352" y="2715"/>
                </a:lnTo>
                <a:lnTo>
                  <a:pt x="28145" y="3861"/>
                </a:lnTo>
                <a:lnTo>
                  <a:pt x="29764" y="5231"/>
                </a:lnTo>
                <a:lnTo>
                  <a:pt x="31183" y="6800"/>
                </a:lnTo>
                <a:lnTo>
                  <a:pt x="32429" y="8494"/>
                </a:lnTo>
                <a:lnTo>
                  <a:pt x="33450" y="10337"/>
                </a:lnTo>
                <a:lnTo>
                  <a:pt x="34222" y="12304"/>
                </a:lnTo>
                <a:lnTo>
                  <a:pt x="34770" y="14372"/>
                </a:lnTo>
                <a:lnTo>
                  <a:pt x="34944" y="15443"/>
                </a:lnTo>
                <a:lnTo>
                  <a:pt x="35069" y="16588"/>
                </a:lnTo>
                <a:lnTo>
                  <a:pt x="35119" y="17734"/>
                </a:lnTo>
                <a:lnTo>
                  <a:pt x="35119" y="17809"/>
                </a:lnTo>
                <a:lnTo>
                  <a:pt x="35069" y="19228"/>
                </a:lnTo>
                <a:lnTo>
                  <a:pt x="34620" y="21968"/>
                </a:lnTo>
                <a:lnTo>
                  <a:pt x="33774" y="24533"/>
                </a:lnTo>
                <a:lnTo>
                  <a:pt x="32528" y="26949"/>
                </a:lnTo>
                <a:lnTo>
                  <a:pt x="30934" y="29116"/>
                </a:lnTo>
                <a:lnTo>
                  <a:pt x="29017" y="31009"/>
                </a:lnTo>
                <a:lnTo>
                  <a:pt x="26800" y="32603"/>
                </a:lnTo>
                <a:lnTo>
                  <a:pt x="24334" y="33848"/>
                </a:lnTo>
                <a:lnTo>
                  <a:pt x="22989" y="34297"/>
                </a:lnTo>
                <a:lnTo>
                  <a:pt x="22118" y="34546"/>
                </a:lnTo>
                <a:lnTo>
                  <a:pt x="21246" y="34745"/>
                </a:lnTo>
                <a:lnTo>
                  <a:pt x="21096" y="34770"/>
                </a:lnTo>
                <a:lnTo>
                  <a:pt x="20872" y="34919"/>
                </a:lnTo>
                <a:lnTo>
                  <a:pt x="20797" y="35044"/>
                </a:lnTo>
                <a:lnTo>
                  <a:pt x="20324" y="35816"/>
                </a:lnTo>
                <a:lnTo>
                  <a:pt x="19826" y="36588"/>
                </a:lnTo>
                <a:lnTo>
                  <a:pt x="18705" y="38406"/>
                </a:lnTo>
                <a:lnTo>
                  <a:pt x="17809" y="39828"/>
                </a:lnTo>
                <a:lnTo>
                  <a:pt x="15468" y="36090"/>
                </a:lnTo>
                <a:lnTo>
                  <a:pt x="15293" y="35716"/>
                </a:lnTo>
                <a:lnTo>
                  <a:pt x="14920" y="35094"/>
                </a:lnTo>
                <a:lnTo>
                  <a:pt x="14621" y="34770"/>
                </a:lnTo>
                <a:lnTo>
                  <a:pt x="14446" y="34720"/>
                </a:lnTo>
                <a:lnTo>
                  <a:pt x="13350" y="34446"/>
                </a:lnTo>
                <a:lnTo>
                  <a:pt x="11209" y="33724"/>
                </a:lnTo>
                <a:lnTo>
                  <a:pt x="10212" y="33250"/>
                </a:lnTo>
                <a:lnTo>
                  <a:pt x="9415" y="32852"/>
                </a:lnTo>
                <a:lnTo>
                  <a:pt x="7921" y="31930"/>
                </a:lnTo>
                <a:lnTo>
                  <a:pt x="6551" y="30884"/>
                </a:lnTo>
                <a:lnTo>
                  <a:pt x="5306" y="29714"/>
                </a:lnTo>
                <a:lnTo>
                  <a:pt x="4210" y="28444"/>
                </a:lnTo>
                <a:lnTo>
                  <a:pt x="3239" y="27074"/>
                </a:lnTo>
                <a:lnTo>
                  <a:pt x="2417" y="25629"/>
                </a:lnTo>
                <a:lnTo>
                  <a:pt x="1719" y="24110"/>
                </a:lnTo>
                <a:lnTo>
                  <a:pt x="1196" y="22541"/>
                </a:lnTo>
                <a:lnTo>
                  <a:pt x="798" y="20922"/>
                </a:lnTo>
                <a:lnTo>
                  <a:pt x="574" y="19278"/>
                </a:lnTo>
                <a:lnTo>
                  <a:pt x="499" y="17609"/>
                </a:lnTo>
                <a:lnTo>
                  <a:pt x="598" y="15916"/>
                </a:lnTo>
                <a:lnTo>
                  <a:pt x="872" y="14247"/>
                </a:lnTo>
                <a:lnTo>
                  <a:pt x="1296" y="12578"/>
                </a:lnTo>
                <a:lnTo>
                  <a:pt x="1894" y="10935"/>
                </a:lnTo>
                <a:lnTo>
                  <a:pt x="2267" y="10138"/>
                </a:lnTo>
                <a:lnTo>
                  <a:pt x="2691" y="9341"/>
                </a:lnTo>
                <a:lnTo>
                  <a:pt x="3612" y="7846"/>
                </a:lnTo>
                <a:lnTo>
                  <a:pt x="4658" y="6476"/>
                </a:lnTo>
                <a:lnTo>
                  <a:pt x="5829" y="5256"/>
                </a:lnTo>
                <a:lnTo>
                  <a:pt x="7099" y="4135"/>
                </a:lnTo>
                <a:lnTo>
                  <a:pt x="8469" y="3164"/>
                </a:lnTo>
                <a:lnTo>
                  <a:pt x="9913" y="2342"/>
                </a:lnTo>
                <a:lnTo>
                  <a:pt x="11433" y="1669"/>
                </a:lnTo>
                <a:lnTo>
                  <a:pt x="13002" y="1121"/>
                </a:lnTo>
                <a:lnTo>
                  <a:pt x="14621" y="748"/>
                </a:lnTo>
                <a:lnTo>
                  <a:pt x="16265" y="499"/>
                </a:lnTo>
                <a:lnTo>
                  <a:pt x="17933" y="449"/>
                </a:lnTo>
                <a:close/>
                <a:moveTo>
                  <a:pt x="17809" y="1"/>
                </a:moveTo>
                <a:lnTo>
                  <a:pt x="16887" y="26"/>
                </a:lnTo>
                <a:lnTo>
                  <a:pt x="15069" y="225"/>
                </a:lnTo>
                <a:lnTo>
                  <a:pt x="13326" y="574"/>
                </a:lnTo>
                <a:lnTo>
                  <a:pt x="11657" y="1097"/>
                </a:lnTo>
                <a:lnTo>
                  <a:pt x="10063" y="1794"/>
                </a:lnTo>
                <a:lnTo>
                  <a:pt x="8544" y="2616"/>
                </a:lnTo>
                <a:lnTo>
                  <a:pt x="7124" y="3587"/>
                </a:lnTo>
                <a:lnTo>
                  <a:pt x="5804" y="4658"/>
                </a:lnTo>
                <a:lnTo>
                  <a:pt x="4583" y="5879"/>
                </a:lnTo>
                <a:lnTo>
                  <a:pt x="3488" y="7199"/>
                </a:lnTo>
                <a:lnTo>
                  <a:pt x="2541" y="8618"/>
                </a:lnTo>
                <a:lnTo>
                  <a:pt x="1719" y="10138"/>
                </a:lnTo>
                <a:lnTo>
                  <a:pt x="1047" y="11756"/>
                </a:lnTo>
                <a:lnTo>
                  <a:pt x="524" y="13425"/>
                </a:lnTo>
                <a:lnTo>
                  <a:pt x="175" y="15169"/>
                </a:lnTo>
                <a:lnTo>
                  <a:pt x="1" y="16987"/>
                </a:lnTo>
                <a:lnTo>
                  <a:pt x="1" y="17908"/>
                </a:lnTo>
                <a:lnTo>
                  <a:pt x="26" y="19253"/>
                </a:lnTo>
                <a:lnTo>
                  <a:pt x="424" y="21868"/>
                </a:lnTo>
                <a:lnTo>
                  <a:pt x="1196" y="24384"/>
                </a:lnTo>
                <a:lnTo>
                  <a:pt x="2342" y="26725"/>
                </a:lnTo>
                <a:lnTo>
                  <a:pt x="3786" y="28892"/>
                </a:lnTo>
                <a:lnTo>
                  <a:pt x="5530" y="30810"/>
                </a:lnTo>
                <a:lnTo>
                  <a:pt x="7572" y="32478"/>
                </a:lnTo>
                <a:lnTo>
                  <a:pt x="9839" y="33848"/>
                </a:lnTo>
                <a:lnTo>
                  <a:pt x="11084" y="34371"/>
                </a:lnTo>
                <a:lnTo>
                  <a:pt x="12155" y="34795"/>
                </a:lnTo>
                <a:lnTo>
                  <a:pt x="13276" y="35118"/>
                </a:lnTo>
                <a:lnTo>
                  <a:pt x="13575" y="35193"/>
                </a:lnTo>
                <a:lnTo>
                  <a:pt x="13849" y="35243"/>
                </a:lnTo>
                <a:lnTo>
                  <a:pt x="13973" y="35268"/>
                </a:lnTo>
                <a:lnTo>
                  <a:pt x="14272" y="35318"/>
                </a:lnTo>
                <a:lnTo>
                  <a:pt x="14317" y="35303"/>
                </a:lnTo>
                <a:lnTo>
                  <a:pt x="14317" y="35303"/>
                </a:lnTo>
                <a:lnTo>
                  <a:pt x="14347" y="35343"/>
                </a:lnTo>
                <a:lnTo>
                  <a:pt x="14347" y="35417"/>
                </a:lnTo>
                <a:lnTo>
                  <a:pt x="15841" y="37758"/>
                </a:lnTo>
                <a:lnTo>
                  <a:pt x="17311" y="40149"/>
                </a:lnTo>
                <a:lnTo>
                  <a:pt x="17435" y="40374"/>
                </a:lnTo>
                <a:lnTo>
                  <a:pt x="17585" y="40598"/>
                </a:lnTo>
                <a:lnTo>
                  <a:pt x="17659" y="40697"/>
                </a:lnTo>
                <a:lnTo>
                  <a:pt x="17883" y="40747"/>
                </a:lnTo>
                <a:lnTo>
                  <a:pt x="18008" y="40697"/>
                </a:lnTo>
                <a:lnTo>
                  <a:pt x="18083" y="40648"/>
                </a:lnTo>
                <a:lnTo>
                  <a:pt x="18083" y="40598"/>
                </a:lnTo>
                <a:lnTo>
                  <a:pt x="20125" y="37360"/>
                </a:lnTo>
                <a:lnTo>
                  <a:pt x="21246" y="35592"/>
                </a:lnTo>
                <a:lnTo>
                  <a:pt x="21370" y="35343"/>
                </a:lnTo>
                <a:lnTo>
                  <a:pt x="21420" y="35293"/>
                </a:lnTo>
                <a:lnTo>
                  <a:pt x="21420" y="35343"/>
                </a:lnTo>
                <a:lnTo>
                  <a:pt x="21570" y="35293"/>
                </a:lnTo>
                <a:lnTo>
                  <a:pt x="21794" y="35243"/>
                </a:lnTo>
                <a:lnTo>
                  <a:pt x="22242" y="35118"/>
                </a:lnTo>
                <a:lnTo>
                  <a:pt x="22690" y="34994"/>
                </a:lnTo>
                <a:lnTo>
                  <a:pt x="23164" y="34869"/>
                </a:lnTo>
                <a:lnTo>
                  <a:pt x="24533" y="34396"/>
                </a:lnTo>
                <a:lnTo>
                  <a:pt x="27074" y="33126"/>
                </a:lnTo>
                <a:lnTo>
                  <a:pt x="29365" y="31482"/>
                </a:lnTo>
                <a:lnTo>
                  <a:pt x="31358" y="29515"/>
                </a:lnTo>
                <a:lnTo>
                  <a:pt x="33002" y="27273"/>
                </a:lnTo>
                <a:lnTo>
                  <a:pt x="34297" y="24782"/>
                </a:lnTo>
                <a:lnTo>
                  <a:pt x="35193" y="22117"/>
                </a:lnTo>
                <a:lnTo>
                  <a:pt x="35567" y="20000"/>
                </a:lnTo>
                <a:lnTo>
                  <a:pt x="35691" y="18556"/>
                </a:lnTo>
                <a:lnTo>
                  <a:pt x="35691" y="17809"/>
                </a:lnTo>
                <a:lnTo>
                  <a:pt x="35691" y="16887"/>
                </a:lnTo>
                <a:lnTo>
                  <a:pt x="35492" y="15094"/>
                </a:lnTo>
                <a:lnTo>
                  <a:pt x="35143" y="13350"/>
                </a:lnTo>
                <a:lnTo>
                  <a:pt x="34620" y="11682"/>
                </a:lnTo>
                <a:lnTo>
                  <a:pt x="33948" y="10088"/>
                </a:lnTo>
                <a:lnTo>
                  <a:pt x="33101" y="8568"/>
                </a:lnTo>
                <a:lnTo>
                  <a:pt x="32155" y="7149"/>
                </a:lnTo>
                <a:lnTo>
                  <a:pt x="31059" y="5829"/>
                </a:lnTo>
                <a:lnTo>
                  <a:pt x="29838" y="4608"/>
                </a:lnTo>
                <a:lnTo>
                  <a:pt x="28518" y="3512"/>
                </a:lnTo>
                <a:lnTo>
                  <a:pt x="27074" y="2566"/>
                </a:lnTo>
                <a:lnTo>
                  <a:pt x="25555" y="1744"/>
                </a:lnTo>
                <a:lnTo>
                  <a:pt x="23961" y="1072"/>
                </a:lnTo>
                <a:lnTo>
                  <a:pt x="22267" y="549"/>
                </a:lnTo>
                <a:lnTo>
                  <a:pt x="20523" y="200"/>
                </a:lnTo>
                <a:lnTo>
                  <a:pt x="18730" y="26"/>
                </a:lnTo>
                <a:lnTo>
                  <a:pt x="17809"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6"/>
          <p:cNvSpPr/>
          <p:nvPr/>
        </p:nvSpPr>
        <p:spPr>
          <a:xfrm>
            <a:off x="4008124" y="1082732"/>
            <a:ext cx="1027667" cy="1170983"/>
          </a:xfrm>
          <a:custGeom>
            <a:avLst/>
            <a:gdLst/>
            <a:ahLst/>
            <a:cxnLst/>
            <a:rect l="l" t="t" r="r" b="b"/>
            <a:pathLst>
              <a:path w="35717" h="40698" extrusionOk="0">
                <a:moveTo>
                  <a:pt x="17908" y="374"/>
                </a:moveTo>
                <a:lnTo>
                  <a:pt x="19602" y="449"/>
                </a:lnTo>
                <a:lnTo>
                  <a:pt x="21296" y="723"/>
                </a:lnTo>
                <a:lnTo>
                  <a:pt x="22964" y="1146"/>
                </a:lnTo>
                <a:lnTo>
                  <a:pt x="24608" y="1744"/>
                </a:lnTo>
                <a:lnTo>
                  <a:pt x="25405" y="2118"/>
                </a:lnTo>
                <a:lnTo>
                  <a:pt x="26526" y="2691"/>
                </a:lnTo>
                <a:lnTo>
                  <a:pt x="28543" y="4060"/>
                </a:lnTo>
                <a:lnTo>
                  <a:pt x="30337" y="5679"/>
                </a:lnTo>
                <a:lnTo>
                  <a:pt x="31881" y="7522"/>
                </a:lnTo>
                <a:lnTo>
                  <a:pt x="33151" y="9565"/>
                </a:lnTo>
                <a:lnTo>
                  <a:pt x="34122" y="11756"/>
                </a:lnTo>
                <a:lnTo>
                  <a:pt x="34770" y="14073"/>
                </a:lnTo>
                <a:lnTo>
                  <a:pt x="35119" y="16489"/>
                </a:lnTo>
                <a:lnTo>
                  <a:pt x="35119" y="17734"/>
                </a:lnTo>
                <a:lnTo>
                  <a:pt x="35127" y="17775"/>
                </a:lnTo>
                <a:lnTo>
                  <a:pt x="35119" y="17809"/>
                </a:lnTo>
                <a:lnTo>
                  <a:pt x="35094" y="19228"/>
                </a:lnTo>
                <a:lnTo>
                  <a:pt x="34645" y="21968"/>
                </a:lnTo>
                <a:lnTo>
                  <a:pt x="33799" y="24533"/>
                </a:lnTo>
                <a:lnTo>
                  <a:pt x="32553" y="26949"/>
                </a:lnTo>
                <a:lnTo>
                  <a:pt x="30959" y="29116"/>
                </a:lnTo>
                <a:lnTo>
                  <a:pt x="29041" y="31009"/>
                </a:lnTo>
                <a:lnTo>
                  <a:pt x="26825" y="32603"/>
                </a:lnTo>
                <a:lnTo>
                  <a:pt x="24334" y="33848"/>
                </a:lnTo>
                <a:lnTo>
                  <a:pt x="23014" y="34297"/>
                </a:lnTo>
                <a:lnTo>
                  <a:pt x="22142" y="34546"/>
                </a:lnTo>
                <a:lnTo>
                  <a:pt x="21271" y="34745"/>
                </a:lnTo>
                <a:lnTo>
                  <a:pt x="21121" y="34770"/>
                </a:lnTo>
                <a:lnTo>
                  <a:pt x="20872" y="34919"/>
                </a:lnTo>
                <a:lnTo>
                  <a:pt x="20797" y="35044"/>
                </a:lnTo>
                <a:lnTo>
                  <a:pt x="20324" y="35816"/>
                </a:lnTo>
                <a:lnTo>
                  <a:pt x="19851" y="36588"/>
                </a:lnTo>
                <a:lnTo>
                  <a:pt x="17811" y="39826"/>
                </a:lnTo>
                <a:lnTo>
                  <a:pt x="15492" y="36090"/>
                </a:lnTo>
                <a:lnTo>
                  <a:pt x="15293" y="35716"/>
                </a:lnTo>
                <a:lnTo>
                  <a:pt x="14944" y="35094"/>
                </a:lnTo>
                <a:lnTo>
                  <a:pt x="14646" y="34770"/>
                </a:lnTo>
                <a:lnTo>
                  <a:pt x="14446" y="34720"/>
                </a:lnTo>
                <a:lnTo>
                  <a:pt x="13375" y="34446"/>
                </a:lnTo>
                <a:lnTo>
                  <a:pt x="11233" y="33724"/>
                </a:lnTo>
                <a:lnTo>
                  <a:pt x="10212" y="33250"/>
                </a:lnTo>
                <a:lnTo>
                  <a:pt x="9440" y="32852"/>
                </a:lnTo>
                <a:lnTo>
                  <a:pt x="7946" y="31930"/>
                </a:lnTo>
                <a:lnTo>
                  <a:pt x="6576" y="30884"/>
                </a:lnTo>
                <a:lnTo>
                  <a:pt x="5331" y="29714"/>
                </a:lnTo>
                <a:lnTo>
                  <a:pt x="4210" y="28444"/>
                </a:lnTo>
                <a:lnTo>
                  <a:pt x="3238" y="27074"/>
                </a:lnTo>
                <a:lnTo>
                  <a:pt x="2417" y="25629"/>
                </a:lnTo>
                <a:lnTo>
                  <a:pt x="1719" y="24110"/>
                </a:lnTo>
                <a:lnTo>
                  <a:pt x="1196" y="22541"/>
                </a:lnTo>
                <a:lnTo>
                  <a:pt x="798" y="20922"/>
                </a:lnTo>
                <a:lnTo>
                  <a:pt x="574" y="19278"/>
                </a:lnTo>
                <a:lnTo>
                  <a:pt x="499" y="17584"/>
                </a:lnTo>
                <a:lnTo>
                  <a:pt x="574" y="15916"/>
                </a:lnTo>
                <a:lnTo>
                  <a:pt x="847" y="14222"/>
                </a:lnTo>
                <a:lnTo>
                  <a:pt x="1271" y="12553"/>
                </a:lnTo>
                <a:lnTo>
                  <a:pt x="1869" y="10910"/>
                </a:lnTo>
                <a:lnTo>
                  <a:pt x="2242" y="10088"/>
                </a:lnTo>
                <a:lnTo>
                  <a:pt x="2666" y="9291"/>
                </a:lnTo>
                <a:lnTo>
                  <a:pt x="3587" y="7821"/>
                </a:lnTo>
                <a:lnTo>
                  <a:pt x="4633" y="6451"/>
                </a:lnTo>
                <a:lnTo>
                  <a:pt x="5804" y="5206"/>
                </a:lnTo>
                <a:lnTo>
                  <a:pt x="7074" y="4085"/>
                </a:lnTo>
                <a:lnTo>
                  <a:pt x="8444" y="3114"/>
                </a:lnTo>
                <a:lnTo>
                  <a:pt x="9888" y="2292"/>
                </a:lnTo>
                <a:lnTo>
                  <a:pt x="11408" y="1595"/>
                </a:lnTo>
                <a:lnTo>
                  <a:pt x="12977" y="1047"/>
                </a:lnTo>
                <a:lnTo>
                  <a:pt x="14596" y="673"/>
                </a:lnTo>
                <a:lnTo>
                  <a:pt x="16240" y="449"/>
                </a:lnTo>
                <a:lnTo>
                  <a:pt x="17908" y="374"/>
                </a:lnTo>
                <a:close/>
                <a:moveTo>
                  <a:pt x="17809" y="1"/>
                </a:moveTo>
                <a:lnTo>
                  <a:pt x="16887" y="26"/>
                </a:lnTo>
                <a:lnTo>
                  <a:pt x="15094" y="225"/>
                </a:lnTo>
                <a:lnTo>
                  <a:pt x="13350" y="574"/>
                </a:lnTo>
                <a:lnTo>
                  <a:pt x="11682" y="1097"/>
                </a:lnTo>
                <a:lnTo>
                  <a:pt x="10063" y="1794"/>
                </a:lnTo>
                <a:lnTo>
                  <a:pt x="8544" y="2616"/>
                </a:lnTo>
                <a:lnTo>
                  <a:pt x="7124" y="3587"/>
                </a:lnTo>
                <a:lnTo>
                  <a:pt x="5804" y="4658"/>
                </a:lnTo>
                <a:lnTo>
                  <a:pt x="4608" y="5879"/>
                </a:lnTo>
                <a:lnTo>
                  <a:pt x="3512" y="7199"/>
                </a:lnTo>
                <a:lnTo>
                  <a:pt x="2566" y="8618"/>
                </a:lnTo>
                <a:lnTo>
                  <a:pt x="1744" y="10138"/>
                </a:lnTo>
                <a:lnTo>
                  <a:pt x="1072" y="11756"/>
                </a:lnTo>
                <a:lnTo>
                  <a:pt x="549" y="13425"/>
                </a:lnTo>
                <a:lnTo>
                  <a:pt x="200" y="15169"/>
                </a:lnTo>
                <a:lnTo>
                  <a:pt x="26" y="16987"/>
                </a:lnTo>
                <a:lnTo>
                  <a:pt x="1" y="17908"/>
                </a:lnTo>
                <a:lnTo>
                  <a:pt x="26" y="18954"/>
                </a:lnTo>
                <a:lnTo>
                  <a:pt x="275" y="20997"/>
                </a:lnTo>
                <a:lnTo>
                  <a:pt x="748" y="23014"/>
                </a:lnTo>
                <a:lnTo>
                  <a:pt x="1445" y="24932"/>
                </a:lnTo>
                <a:lnTo>
                  <a:pt x="2367" y="26750"/>
                </a:lnTo>
                <a:lnTo>
                  <a:pt x="3488" y="28444"/>
                </a:lnTo>
                <a:lnTo>
                  <a:pt x="4808" y="30013"/>
                </a:lnTo>
                <a:lnTo>
                  <a:pt x="6302" y="31457"/>
                </a:lnTo>
                <a:lnTo>
                  <a:pt x="7099" y="32105"/>
                </a:lnTo>
                <a:lnTo>
                  <a:pt x="7796" y="32603"/>
                </a:lnTo>
                <a:lnTo>
                  <a:pt x="9266" y="33500"/>
                </a:lnTo>
                <a:lnTo>
                  <a:pt x="10835" y="34247"/>
                </a:lnTo>
                <a:lnTo>
                  <a:pt x="12454" y="34844"/>
                </a:lnTo>
                <a:lnTo>
                  <a:pt x="13301" y="35094"/>
                </a:lnTo>
                <a:lnTo>
                  <a:pt x="13575" y="35143"/>
                </a:lnTo>
                <a:lnTo>
                  <a:pt x="13873" y="35218"/>
                </a:lnTo>
                <a:lnTo>
                  <a:pt x="13973" y="35243"/>
                </a:lnTo>
                <a:lnTo>
                  <a:pt x="14272" y="35293"/>
                </a:lnTo>
                <a:lnTo>
                  <a:pt x="14333" y="35272"/>
                </a:lnTo>
                <a:lnTo>
                  <a:pt x="14333" y="35272"/>
                </a:lnTo>
                <a:lnTo>
                  <a:pt x="14347" y="35293"/>
                </a:lnTo>
                <a:lnTo>
                  <a:pt x="14372" y="35367"/>
                </a:lnTo>
                <a:lnTo>
                  <a:pt x="15866" y="37734"/>
                </a:lnTo>
                <a:lnTo>
                  <a:pt x="17311" y="40100"/>
                </a:lnTo>
                <a:lnTo>
                  <a:pt x="17609" y="40573"/>
                </a:lnTo>
                <a:lnTo>
                  <a:pt x="17684" y="40648"/>
                </a:lnTo>
                <a:lnTo>
                  <a:pt x="17908" y="40697"/>
                </a:lnTo>
                <a:lnTo>
                  <a:pt x="18033" y="40648"/>
                </a:lnTo>
                <a:lnTo>
                  <a:pt x="18083" y="40598"/>
                </a:lnTo>
                <a:lnTo>
                  <a:pt x="18108" y="40573"/>
                </a:lnTo>
                <a:lnTo>
                  <a:pt x="20100" y="37335"/>
                </a:lnTo>
                <a:lnTo>
                  <a:pt x="21221" y="35542"/>
                </a:lnTo>
                <a:lnTo>
                  <a:pt x="21296" y="35417"/>
                </a:lnTo>
                <a:lnTo>
                  <a:pt x="21345" y="35293"/>
                </a:lnTo>
                <a:lnTo>
                  <a:pt x="21395" y="35260"/>
                </a:lnTo>
                <a:lnTo>
                  <a:pt x="21395" y="35293"/>
                </a:lnTo>
                <a:lnTo>
                  <a:pt x="21545" y="35243"/>
                </a:lnTo>
                <a:lnTo>
                  <a:pt x="21769" y="35218"/>
                </a:lnTo>
                <a:lnTo>
                  <a:pt x="22217" y="35094"/>
                </a:lnTo>
                <a:lnTo>
                  <a:pt x="22665" y="34969"/>
                </a:lnTo>
                <a:lnTo>
                  <a:pt x="23139" y="34844"/>
                </a:lnTo>
                <a:lnTo>
                  <a:pt x="23836" y="34620"/>
                </a:lnTo>
                <a:lnTo>
                  <a:pt x="25181" y="34097"/>
                </a:lnTo>
                <a:lnTo>
                  <a:pt x="27074" y="33126"/>
                </a:lnTo>
                <a:lnTo>
                  <a:pt x="29365" y="31482"/>
                </a:lnTo>
                <a:lnTo>
                  <a:pt x="31358" y="29539"/>
                </a:lnTo>
                <a:lnTo>
                  <a:pt x="33026" y="27273"/>
                </a:lnTo>
                <a:lnTo>
                  <a:pt x="34322" y="24807"/>
                </a:lnTo>
                <a:lnTo>
                  <a:pt x="35218" y="22117"/>
                </a:lnTo>
                <a:lnTo>
                  <a:pt x="35592" y="20000"/>
                </a:lnTo>
                <a:lnTo>
                  <a:pt x="35691" y="18556"/>
                </a:lnTo>
                <a:lnTo>
                  <a:pt x="35716" y="17809"/>
                </a:lnTo>
                <a:lnTo>
                  <a:pt x="35691" y="16887"/>
                </a:lnTo>
                <a:lnTo>
                  <a:pt x="35517" y="15094"/>
                </a:lnTo>
                <a:lnTo>
                  <a:pt x="35143" y="13350"/>
                </a:lnTo>
                <a:lnTo>
                  <a:pt x="34620" y="11682"/>
                </a:lnTo>
                <a:lnTo>
                  <a:pt x="33948" y="10088"/>
                </a:lnTo>
                <a:lnTo>
                  <a:pt x="33126" y="8568"/>
                </a:lnTo>
                <a:lnTo>
                  <a:pt x="32155" y="7149"/>
                </a:lnTo>
                <a:lnTo>
                  <a:pt x="31059" y="5829"/>
                </a:lnTo>
                <a:lnTo>
                  <a:pt x="29863" y="4608"/>
                </a:lnTo>
                <a:lnTo>
                  <a:pt x="28518" y="3512"/>
                </a:lnTo>
                <a:lnTo>
                  <a:pt x="27099" y="2566"/>
                </a:lnTo>
                <a:lnTo>
                  <a:pt x="25579" y="1744"/>
                </a:lnTo>
                <a:lnTo>
                  <a:pt x="23985" y="1072"/>
                </a:lnTo>
                <a:lnTo>
                  <a:pt x="22292" y="549"/>
                </a:lnTo>
                <a:lnTo>
                  <a:pt x="20548" y="200"/>
                </a:lnTo>
                <a:lnTo>
                  <a:pt x="18755" y="26"/>
                </a:lnTo>
                <a:lnTo>
                  <a:pt x="17809"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6"/>
          <p:cNvSpPr/>
          <p:nvPr/>
        </p:nvSpPr>
        <p:spPr>
          <a:xfrm>
            <a:off x="5752370" y="1084170"/>
            <a:ext cx="1022632" cy="1171703"/>
          </a:xfrm>
          <a:custGeom>
            <a:avLst/>
            <a:gdLst/>
            <a:ahLst/>
            <a:cxnLst/>
            <a:rect l="l" t="t" r="r" b="b"/>
            <a:pathLst>
              <a:path w="35542" h="40723" extrusionOk="0">
                <a:moveTo>
                  <a:pt x="18506" y="374"/>
                </a:moveTo>
                <a:lnTo>
                  <a:pt x="20025" y="524"/>
                </a:lnTo>
                <a:lnTo>
                  <a:pt x="21520" y="798"/>
                </a:lnTo>
                <a:lnTo>
                  <a:pt x="22989" y="1171"/>
                </a:lnTo>
                <a:lnTo>
                  <a:pt x="24384" y="1694"/>
                </a:lnTo>
                <a:lnTo>
                  <a:pt x="25729" y="2317"/>
                </a:lnTo>
                <a:lnTo>
                  <a:pt x="26999" y="3064"/>
                </a:lnTo>
                <a:lnTo>
                  <a:pt x="28219" y="3911"/>
                </a:lnTo>
                <a:lnTo>
                  <a:pt x="29340" y="4832"/>
                </a:lnTo>
                <a:lnTo>
                  <a:pt x="30411" y="5878"/>
                </a:lnTo>
                <a:lnTo>
                  <a:pt x="31358" y="6974"/>
                </a:lnTo>
                <a:lnTo>
                  <a:pt x="32229" y="8195"/>
                </a:lnTo>
                <a:lnTo>
                  <a:pt x="33001" y="9465"/>
                </a:lnTo>
                <a:lnTo>
                  <a:pt x="33649" y="10810"/>
                </a:lnTo>
                <a:lnTo>
                  <a:pt x="34197" y="12205"/>
                </a:lnTo>
                <a:lnTo>
                  <a:pt x="34620" y="13699"/>
                </a:lnTo>
                <a:lnTo>
                  <a:pt x="34770" y="14446"/>
                </a:lnTo>
                <a:lnTo>
                  <a:pt x="34944" y="15318"/>
                </a:lnTo>
                <a:lnTo>
                  <a:pt x="35094" y="17086"/>
                </a:lnTo>
                <a:lnTo>
                  <a:pt x="35069" y="18805"/>
                </a:lnTo>
                <a:lnTo>
                  <a:pt x="34894" y="20523"/>
                </a:lnTo>
                <a:lnTo>
                  <a:pt x="34546" y="22167"/>
                </a:lnTo>
                <a:lnTo>
                  <a:pt x="34023" y="23786"/>
                </a:lnTo>
                <a:lnTo>
                  <a:pt x="33375" y="25330"/>
                </a:lnTo>
                <a:lnTo>
                  <a:pt x="32578" y="26775"/>
                </a:lnTo>
                <a:lnTo>
                  <a:pt x="31632" y="28169"/>
                </a:lnTo>
                <a:lnTo>
                  <a:pt x="30561" y="29465"/>
                </a:lnTo>
                <a:lnTo>
                  <a:pt x="29390" y="30635"/>
                </a:lnTo>
                <a:lnTo>
                  <a:pt x="28070" y="31706"/>
                </a:lnTo>
                <a:lnTo>
                  <a:pt x="26675" y="32653"/>
                </a:lnTo>
                <a:lnTo>
                  <a:pt x="25156" y="33474"/>
                </a:lnTo>
                <a:lnTo>
                  <a:pt x="23562" y="34122"/>
                </a:lnTo>
                <a:lnTo>
                  <a:pt x="21868" y="34645"/>
                </a:lnTo>
                <a:lnTo>
                  <a:pt x="20997" y="34819"/>
                </a:lnTo>
                <a:lnTo>
                  <a:pt x="20922" y="34819"/>
                </a:lnTo>
                <a:lnTo>
                  <a:pt x="17709" y="39975"/>
                </a:lnTo>
                <a:lnTo>
                  <a:pt x="14521" y="34819"/>
                </a:lnTo>
                <a:lnTo>
                  <a:pt x="14446" y="34819"/>
                </a:lnTo>
                <a:lnTo>
                  <a:pt x="13674" y="34670"/>
                </a:lnTo>
                <a:lnTo>
                  <a:pt x="12205" y="34247"/>
                </a:lnTo>
                <a:lnTo>
                  <a:pt x="10810" y="33699"/>
                </a:lnTo>
                <a:lnTo>
                  <a:pt x="9465" y="33051"/>
                </a:lnTo>
                <a:lnTo>
                  <a:pt x="8170" y="32279"/>
                </a:lnTo>
                <a:lnTo>
                  <a:pt x="6974" y="31407"/>
                </a:lnTo>
                <a:lnTo>
                  <a:pt x="5854" y="30436"/>
                </a:lnTo>
                <a:lnTo>
                  <a:pt x="4832" y="29390"/>
                </a:lnTo>
                <a:lnTo>
                  <a:pt x="3886" y="28244"/>
                </a:lnTo>
                <a:lnTo>
                  <a:pt x="3064" y="27024"/>
                </a:lnTo>
                <a:lnTo>
                  <a:pt x="2317" y="25754"/>
                </a:lnTo>
                <a:lnTo>
                  <a:pt x="1694" y="24409"/>
                </a:lnTo>
                <a:lnTo>
                  <a:pt x="1171" y="23014"/>
                </a:lnTo>
                <a:lnTo>
                  <a:pt x="773" y="21569"/>
                </a:lnTo>
                <a:lnTo>
                  <a:pt x="524" y="20075"/>
                </a:lnTo>
                <a:lnTo>
                  <a:pt x="374" y="18556"/>
                </a:lnTo>
                <a:lnTo>
                  <a:pt x="374" y="17759"/>
                </a:lnTo>
                <a:lnTo>
                  <a:pt x="374" y="16862"/>
                </a:lnTo>
                <a:lnTo>
                  <a:pt x="549" y="15119"/>
                </a:lnTo>
                <a:lnTo>
                  <a:pt x="897" y="13425"/>
                </a:lnTo>
                <a:lnTo>
                  <a:pt x="1395" y="11781"/>
                </a:lnTo>
                <a:lnTo>
                  <a:pt x="2043" y="10237"/>
                </a:lnTo>
                <a:lnTo>
                  <a:pt x="2865" y="8743"/>
                </a:lnTo>
                <a:lnTo>
                  <a:pt x="3786" y="7373"/>
                </a:lnTo>
                <a:lnTo>
                  <a:pt x="4857" y="6078"/>
                </a:lnTo>
                <a:lnTo>
                  <a:pt x="6028" y="4882"/>
                </a:lnTo>
                <a:lnTo>
                  <a:pt x="7323" y="3836"/>
                </a:lnTo>
                <a:lnTo>
                  <a:pt x="8718" y="2890"/>
                </a:lnTo>
                <a:lnTo>
                  <a:pt x="10187" y="2093"/>
                </a:lnTo>
                <a:lnTo>
                  <a:pt x="11756" y="1420"/>
                </a:lnTo>
                <a:lnTo>
                  <a:pt x="13375" y="922"/>
                </a:lnTo>
                <a:lnTo>
                  <a:pt x="15069" y="573"/>
                </a:lnTo>
                <a:lnTo>
                  <a:pt x="16837" y="399"/>
                </a:lnTo>
                <a:lnTo>
                  <a:pt x="17709" y="374"/>
                </a:lnTo>
                <a:close/>
                <a:moveTo>
                  <a:pt x="16738" y="1"/>
                </a:moveTo>
                <a:lnTo>
                  <a:pt x="14994" y="200"/>
                </a:lnTo>
                <a:lnTo>
                  <a:pt x="13301" y="548"/>
                </a:lnTo>
                <a:lnTo>
                  <a:pt x="11657" y="1071"/>
                </a:lnTo>
                <a:lnTo>
                  <a:pt x="10088" y="1719"/>
                </a:lnTo>
                <a:lnTo>
                  <a:pt x="8593" y="2541"/>
                </a:lnTo>
                <a:lnTo>
                  <a:pt x="7174" y="3487"/>
                </a:lnTo>
                <a:lnTo>
                  <a:pt x="5854" y="4558"/>
                </a:lnTo>
                <a:lnTo>
                  <a:pt x="4633" y="5779"/>
                </a:lnTo>
                <a:lnTo>
                  <a:pt x="3537" y="7099"/>
                </a:lnTo>
                <a:lnTo>
                  <a:pt x="2566" y="8518"/>
                </a:lnTo>
                <a:lnTo>
                  <a:pt x="1744" y="10063"/>
                </a:lnTo>
                <a:lnTo>
                  <a:pt x="1047" y="11706"/>
                </a:lnTo>
                <a:lnTo>
                  <a:pt x="524" y="13425"/>
                </a:lnTo>
                <a:lnTo>
                  <a:pt x="324" y="14322"/>
                </a:lnTo>
                <a:lnTo>
                  <a:pt x="175" y="15218"/>
                </a:lnTo>
                <a:lnTo>
                  <a:pt x="1" y="17011"/>
                </a:lnTo>
                <a:lnTo>
                  <a:pt x="1" y="18780"/>
                </a:lnTo>
                <a:lnTo>
                  <a:pt x="200" y="20523"/>
                </a:lnTo>
                <a:lnTo>
                  <a:pt x="549" y="22217"/>
                </a:lnTo>
                <a:lnTo>
                  <a:pt x="1047" y="23861"/>
                </a:lnTo>
                <a:lnTo>
                  <a:pt x="1719" y="25430"/>
                </a:lnTo>
                <a:lnTo>
                  <a:pt x="2541" y="26949"/>
                </a:lnTo>
                <a:lnTo>
                  <a:pt x="3487" y="28369"/>
                </a:lnTo>
                <a:lnTo>
                  <a:pt x="4558" y="29689"/>
                </a:lnTo>
                <a:lnTo>
                  <a:pt x="5779" y="30884"/>
                </a:lnTo>
                <a:lnTo>
                  <a:pt x="7099" y="31980"/>
                </a:lnTo>
                <a:lnTo>
                  <a:pt x="8519" y="32951"/>
                </a:lnTo>
                <a:lnTo>
                  <a:pt x="10063" y="33798"/>
                </a:lnTo>
                <a:lnTo>
                  <a:pt x="11707" y="34471"/>
                </a:lnTo>
                <a:lnTo>
                  <a:pt x="13425" y="35019"/>
                </a:lnTo>
                <a:lnTo>
                  <a:pt x="14322" y="35193"/>
                </a:lnTo>
                <a:lnTo>
                  <a:pt x="17709" y="40722"/>
                </a:lnTo>
                <a:lnTo>
                  <a:pt x="21196" y="35193"/>
                </a:lnTo>
                <a:lnTo>
                  <a:pt x="22516" y="34919"/>
                </a:lnTo>
                <a:lnTo>
                  <a:pt x="25007" y="34022"/>
                </a:lnTo>
                <a:lnTo>
                  <a:pt x="27298" y="32802"/>
                </a:lnTo>
                <a:lnTo>
                  <a:pt x="29390" y="31258"/>
                </a:lnTo>
                <a:lnTo>
                  <a:pt x="31208" y="29415"/>
                </a:lnTo>
                <a:lnTo>
                  <a:pt x="32752" y="27348"/>
                </a:lnTo>
                <a:lnTo>
                  <a:pt x="33998" y="25031"/>
                </a:lnTo>
                <a:lnTo>
                  <a:pt x="34894" y="22541"/>
                </a:lnTo>
                <a:lnTo>
                  <a:pt x="35193" y="21221"/>
                </a:lnTo>
                <a:lnTo>
                  <a:pt x="35368" y="20299"/>
                </a:lnTo>
                <a:lnTo>
                  <a:pt x="35542" y="18506"/>
                </a:lnTo>
                <a:lnTo>
                  <a:pt x="35517" y="16737"/>
                </a:lnTo>
                <a:lnTo>
                  <a:pt x="35343" y="15019"/>
                </a:lnTo>
                <a:lnTo>
                  <a:pt x="34969" y="13300"/>
                </a:lnTo>
                <a:lnTo>
                  <a:pt x="34471" y="11682"/>
                </a:lnTo>
                <a:lnTo>
                  <a:pt x="33798" y="10088"/>
                </a:lnTo>
                <a:lnTo>
                  <a:pt x="33001" y="8593"/>
                </a:lnTo>
                <a:lnTo>
                  <a:pt x="32055" y="7174"/>
                </a:lnTo>
                <a:lnTo>
                  <a:pt x="30959" y="5853"/>
                </a:lnTo>
                <a:lnTo>
                  <a:pt x="29764" y="4633"/>
                </a:lnTo>
                <a:lnTo>
                  <a:pt x="28444" y="3537"/>
                </a:lnTo>
                <a:lnTo>
                  <a:pt x="26999" y="2566"/>
                </a:lnTo>
                <a:lnTo>
                  <a:pt x="25455" y="1744"/>
                </a:lnTo>
                <a:lnTo>
                  <a:pt x="23836" y="1047"/>
                </a:lnTo>
                <a:lnTo>
                  <a:pt x="22092" y="524"/>
                </a:lnTo>
                <a:lnTo>
                  <a:pt x="21196" y="324"/>
                </a:lnTo>
                <a:lnTo>
                  <a:pt x="20299" y="175"/>
                </a:lnTo>
                <a:lnTo>
                  <a:pt x="18506"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6"/>
          <p:cNvSpPr/>
          <p:nvPr/>
        </p:nvSpPr>
        <p:spPr>
          <a:xfrm>
            <a:off x="7385555" y="1083451"/>
            <a:ext cx="1022632" cy="1172422"/>
          </a:xfrm>
          <a:custGeom>
            <a:avLst/>
            <a:gdLst/>
            <a:ahLst/>
            <a:cxnLst/>
            <a:rect l="l" t="t" r="r" b="b"/>
            <a:pathLst>
              <a:path w="35542" h="40748" extrusionOk="0">
                <a:moveTo>
                  <a:pt x="18555" y="399"/>
                </a:moveTo>
                <a:lnTo>
                  <a:pt x="20099" y="549"/>
                </a:lnTo>
                <a:lnTo>
                  <a:pt x="21594" y="823"/>
                </a:lnTo>
                <a:lnTo>
                  <a:pt x="23038" y="1196"/>
                </a:lnTo>
                <a:lnTo>
                  <a:pt x="24458" y="1719"/>
                </a:lnTo>
                <a:lnTo>
                  <a:pt x="25778" y="2342"/>
                </a:lnTo>
                <a:lnTo>
                  <a:pt x="27073" y="3089"/>
                </a:lnTo>
                <a:lnTo>
                  <a:pt x="28269" y="3936"/>
                </a:lnTo>
                <a:lnTo>
                  <a:pt x="29414" y="4857"/>
                </a:lnTo>
                <a:lnTo>
                  <a:pt x="30460" y="5903"/>
                </a:lnTo>
                <a:lnTo>
                  <a:pt x="31432" y="6999"/>
                </a:lnTo>
                <a:lnTo>
                  <a:pt x="32304" y="8220"/>
                </a:lnTo>
                <a:lnTo>
                  <a:pt x="33076" y="9490"/>
                </a:lnTo>
                <a:lnTo>
                  <a:pt x="33723" y="10835"/>
                </a:lnTo>
                <a:lnTo>
                  <a:pt x="34271" y="12230"/>
                </a:lnTo>
                <a:lnTo>
                  <a:pt x="34695" y="13724"/>
                </a:lnTo>
                <a:lnTo>
                  <a:pt x="34844" y="14471"/>
                </a:lnTo>
                <a:lnTo>
                  <a:pt x="34993" y="15343"/>
                </a:lnTo>
                <a:lnTo>
                  <a:pt x="35168" y="17111"/>
                </a:lnTo>
                <a:lnTo>
                  <a:pt x="35143" y="18830"/>
                </a:lnTo>
                <a:lnTo>
                  <a:pt x="34944" y="20548"/>
                </a:lnTo>
                <a:lnTo>
                  <a:pt x="34595" y="22192"/>
                </a:lnTo>
                <a:lnTo>
                  <a:pt x="34097" y="23811"/>
                </a:lnTo>
                <a:lnTo>
                  <a:pt x="33424" y="25355"/>
                </a:lnTo>
                <a:lnTo>
                  <a:pt x="32627" y="26800"/>
                </a:lnTo>
                <a:lnTo>
                  <a:pt x="31706" y="28194"/>
                </a:lnTo>
                <a:lnTo>
                  <a:pt x="30635" y="29490"/>
                </a:lnTo>
                <a:lnTo>
                  <a:pt x="29439" y="30660"/>
                </a:lnTo>
                <a:lnTo>
                  <a:pt x="28144" y="31731"/>
                </a:lnTo>
                <a:lnTo>
                  <a:pt x="26749" y="32678"/>
                </a:lnTo>
                <a:lnTo>
                  <a:pt x="25230" y="33499"/>
                </a:lnTo>
                <a:lnTo>
                  <a:pt x="23636" y="34147"/>
                </a:lnTo>
                <a:lnTo>
                  <a:pt x="21943" y="34670"/>
                </a:lnTo>
                <a:lnTo>
                  <a:pt x="21071" y="34844"/>
                </a:lnTo>
                <a:lnTo>
                  <a:pt x="20971" y="34844"/>
                </a:lnTo>
                <a:lnTo>
                  <a:pt x="17783" y="40000"/>
                </a:lnTo>
                <a:lnTo>
                  <a:pt x="14595" y="34844"/>
                </a:lnTo>
                <a:lnTo>
                  <a:pt x="14496" y="34844"/>
                </a:lnTo>
                <a:lnTo>
                  <a:pt x="13748" y="34695"/>
                </a:lnTo>
                <a:lnTo>
                  <a:pt x="12279" y="34272"/>
                </a:lnTo>
                <a:lnTo>
                  <a:pt x="10859" y="33724"/>
                </a:lnTo>
                <a:lnTo>
                  <a:pt x="9514" y="33076"/>
                </a:lnTo>
                <a:lnTo>
                  <a:pt x="8244" y="32304"/>
                </a:lnTo>
                <a:lnTo>
                  <a:pt x="7049" y="31432"/>
                </a:lnTo>
                <a:lnTo>
                  <a:pt x="5928" y="30461"/>
                </a:lnTo>
                <a:lnTo>
                  <a:pt x="4907" y="29415"/>
                </a:lnTo>
                <a:lnTo>
                  <a:pt x="3960" y="28269"/>
                </a:lnTo>
                <a:lnTo>
                  <a:pt x="3113" y="27049"/>
                </a:lnTo>
                <a:lnTo>
                  <a:pt x="2391" y="25779"/>
                </a:lnTo>
                <a:lnTo>
                  <a:pt x="1744" y="24434"/>
                </a:lnTo>
                <a:lnTo>
                  <a:pt x="1245" y="23039"/>
                </a:lnTo>
                <a:lnTo>
                  <a:pt x="847" y="21594"/>
                </a:lnTo>
                <a:lnTo>
                  <a:pt x="573" y="20100"/>
                </a:lnTo>
                <a:lnTo>
                  <a:pt x="448" y="18581"/>
                </a:lnTo>
                <a:lnTo>
                  <a:pt x="423" y="17784"/>
                </a:lnTo>
                <a:lnTo>
                  <a:pt x="448" y="16887"/>
                </a:lnTo>
                <a:lnTo>
                  <a:pt x="623" y="15144"/>
                </a:lnTo>
                <a:lnTo>
                  <a:pt x="971" y="13450"/>
                </a:lnTo>
                <a:lnTo>
                  <a:pt x="1470" y="11806"/>
                </a:lnTo>
                <a:lnTo>
                  <a:pt x="2117" y="10262"/>
                </a:lnTo>
                <a:lnTo>
                  <a:pt x="2914" y="8768"/>
                </a:lnTo>
                <a:lnTo>
                  <a:pt x="3861" y="7398"/>
                </a:lnTo>
                <a:lnTo>
                  <a:pt x="4932" y="6103"/>
                </a:lnTo>
                <a:lnTo>
                  <a:pt x="6102" y="4907"/>
                </a:lnTo>
                <a:lnTo>
                  <a:pt x="7397" y="3861"/>
                </a:lnTo>
                <a:lnTo>
                  <a:pt x="8767" y="2915"/>
                </a:lnTo>
                <a:lnTo>
                  <a:pt x="10261" y="2118"/>
                </a:lnTo>
                <a:lnTo>
                  <a:pt x="11806" y="1445"/>
                </a:lnTo>
                <a:lnTo>
                  <a:pt x="13449" y="947"/>
                </a:lnTo>
                <a:lnTo>
                  <a:pt x="15143" y="598"/>
                </a:lnTo>
                <a:lnTo>
                  <a:pt x="16887" y="424"/>
                </a:lnTo>
                <a:lnTo>
                  <a:pt x="17783" y="399"/>
                </a:lnTo>
                <a:close/>
                <a:moveTo>
                  <a:pt x="16712" y="1"/>
                </a:moveTo>
                <a:lnTo>
                  <a:pt x="14994" y="200"/>
                </a:lnTo>
                <a:lnTo>
                  <a:pt x="13300" y="549"/>
                </a:lnTo>
                <a:lnTo>
                  <a:pt x="11656" y="1072"/>
                </a:lnTo>
                <a:lnTo>
                  <a:pt x="10062" y="1744"/>
                </a:lnTo>
                <a:lnTo>
                  <a:pt x="8568" y="2566"/>
                </a:lnTo>
                <a:lnTo>
                  <a:pt x="7148" y="3512"/>
                </a:lnTo>
                <a:lnTo>
                  <a:pt x="5828" y="4583"/>
                </a:lnTo>
                <a:lnTo>
                  <a:pt x="4608" y="5804"/>
                </a:lnTo>
                <a:lnTo>
                  <a:pt x="3512" y="7124"/>
                </a:lnTo>
                <a:lnTo>
                  <a:pt x="2541" y="8543"/>
                </a:lnTo>
                <a:lnTo>
                  <a:pt x="1719" y="10088"/>
                </a:lnTo>
                <a:lnTo>
                  <a:pt x="1021" y="11731"/>
                </a:lnTo>
                <a:lnTo>
                  <a:pt x="498" y="13450"/>
                </a:lnTo>
                <a:lnTo>
                  <a:pt x="299" y="14347"/>
                </a:lnTo>
                <a:lnTo>
                  <a:pt x="150" y="15243"/>
                </a:lnTo>
                <a:lnTo>
                  <a:pt x="0" y="17036"/>
                </a:lnTo>
                <a:lnTo>
                  <a:pt x="0" y="18805"/>
                </a:lnTo>
                <a:lnTo>
                  <a:pt x="199" y="20548"/>
                </a:lnTo>
                <a:lnTo>
                  <a:pt x="548" y="22242"/>
                </a:lnTo>
                <a:lnTo>
                  <a:pt x="1071" y="23886"/>
                </a:lnTo>
                <a:lnTo>
                  <a:pt x="1744" y="25455"/>
                </a:lnTo>
                <a:lnTo>
                  <a:pt x="2541" y="26974"/>
                </a:lnTo>
                <a:lnTo>
                  <a:pt x="3512" y="28394"/>
                </a:lnTo>
                <a:lnTo>
                  <a:pt x="4583" y="29714"/>
                </a:lnTo>
                <a:lnTo>
                  <a:pt x="5778" y="30909"/>
                </a:lnTo>
                <a:lnTo>
                  <a:pt x="7123" y="32005"/>
                </a:lnTo>
                <a:lnTo>
                  <a:pt x="8543" y="32976"/>
                </a:lnTo>
                <a:lnTo>
                  <a:pt x="10087" y="33823"/>
                </a:lnTo>
                <a:lnTo>
                  <a:pt x="11731" y="34496"/>
                </a:lnTo>
                <a:lnTo>
                  <a:pt x="13449" y="35044"/>
                </a:lnTo>
                <a:lnTo>
                  <a:pt x="14346" y="35218"/>
                </a:lnTo>
                <a:lnTo>
                  <a:pt x="17783" y="40747"/>
                </a:lnTo>
                <a:lnTo>
                  <a:pt x="21195" y="35218"/>
                </a:lnTo>
                <a:lnTo>
                  <a:pt x="22515" y="34919"/>
                </a:lnTo>
                <a:lnTo>
                  <a:pt x="25006" y="34022"/>
                </a:lnTo>
                <a:lnTo>
                  <a:pt x="27322" y="32802"/>
                </a:lnTo>
                <a:lnTo>
                  <a:pt x="29390" y="31233"/>
                </a:lnTo>
                <a:lnTo>
                  <a:pt x="31233" y="29415"/>
                </a:lnTo>
                <a:lnTo>
                  <a:pt x="32777" y="27323"/>
                </a:lnTo>
                <a:lnTo>
                  <a:pt x="34022" y="25006"/>
                </a:lnTo>
                <a:lnTo>
                  <a:pt x="34919" y="22516"/>
                </a:lnTo>
                <a:lnTo>
                  <a:pt x="35218" y="21196"/>
                </a:lnTo>
                <a:lnTo>
                  <a:pt x="35392" y="20299"/>
                </a:lnTo>
                <a:lnTo>
                  <a:pt x="35541" y="18506"/>
                </a:lnTo>
                <a:lnTo>
                  <a:pt x="35516" y="16738"/>
                </a:lnTo>
                <a:lnTo>
                  <a:pt x="35342" y="14994"/>
                </a:lnTo>
                <a:lnTo>
                  <a:pt x="34969" y="13301"/>
                </a:lnTo>
                <a:lnTo>
                  <a:pt x="34470" y="11657"/>
                </a:lnTo>
                <a:lnTo>
                  <a:pt x="33798" y="10088"/>
                </a:lnTo>
                <a:lnTo>
                  <a:pt x="32976" y="8568"/>
                </a:lnTo>
                <a:lnTo>
                  <a:pt x="32030" y="7149"/>
                </a:lnTo>
                <a:lnTo>
                  <a:pt x="30959" y="5829"/>
                </a:lnTo>
                <a:lnTo>
                  <a:pt x="29738" y="4633"/>
                </a:lnTo>
                <a:lnTo>
                  <a:pt x="28418" y="3537"/>
                </a:lnTo>
                <a:lnTo>
                  <a:pt x="26974" y="2566"/>
                </a:lnTo>
                <a:lnTo>
                  <a:pt x="25454" y="1719"/>
                </a:lnTo>
                <a:lnTo>
                  <a:pt x="23811" y="1047"/>
                </a:lnTo>
                <a:lnTo>
                  <a:pt x="22092" y="499"/>
                </a:lnTo>
                <a:lnTo>
                  <a:pt x="21195" y="324"/>
                </a:lnTo>
                <a:lnTo>
                  <a:pt x="20299" y="150"/>
                </a:lnTo>
                <a:lnTo>
                  <a:pt x="18505"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6"/>
          <p:cNvSpPr/>
          <p:nvPr/>
        </p:nvSpPr>
        <p:spPr>
          <a:xfrm>
            <a:off x="463754" y="2513099"/>
            <a:ext cx="2338341" cy="2145565"/>
          </a:xfrm>
          <a:custGeom>
            <a:avLst/>
            <a:gdLst/>
            <a:ahLst/>
            <a:cxnLst/>
            <a:rect l="l" t="t" r="r" b="b"/>
            <a:pathLst>
              <a:path w="81270" h="74570" extrusionOk="0">
                <a:moveTo>
                  <a:pt x="7771" y="0"/>
                </a:moveTo>
                <a:lnTo>
                  <a:pt x="4782" y="150"/>
                </a:lnTo>
                <a:lnTo>
                  <a:pt x="3412" y="548"/>
                </a:lnTo>
                <a:lnTo>
                  <a:pt x="2541" y="1022"/>
                </a:lnTo>
                <a:lnTo>
                  <a:pt x="2142" y="1320"/>
                </a:lnTo>
                <a:lnTo>
                  <a:pt x="1644" y="1794"/>
                </a:lnTo>
                <a:lnTo>
                  <a:pt x="872" y="2914"/>
                </a:lnTo>
                <a:lnTo>
                  <a:pt x="399" y="4234"/>
                </a:lnTo>
                <a:lnTo>
                  <a:pt x="125" y="5679"/>
                </a:lnTo>
                <a:lnTo>
                  <a:pt x="0" y="7970"/>
                </a:lnTo>
                <a:lnTo>
                  <a:pt x="125" y="10959"/>
                </a:lnTo>
                <a:lnTo>
                  <a:pt x="150" y="12279"/>
                </a:lnTo>
                <a:lnTo>
                  <a:pt x="150" y="63984"/>
                </a:lnTo>
                <a:lnTo>
                  <a:pt x="150" y="65479"/>
                </a:lnTo>
                <a:lnTo>
                  <a:pt x="150" y="67820"/>
                </a:lnTo>
                <a:lnTo>
                  <a:pt x="274" y="69364"/>
                </a:lnTo>
                <a:lnTo>
                  <a:pt x="623" y="70809"/>
                </a:lnTo>
                <a:lnTo>
                  <a:pt x="1221" y="72104"/>
                </a:lnTo>
                <a:lnTo>
                  <a:pt x="1893" y="72926"/>
                </a:lnTo>
                <a:lnTo>
                  <a:pt x="2466" y="73399"/>
                </a:lnTo>
                <a:lnTo>
                  <a:pt x="3138" y="73797"/>
                </a:lnTo>
                <a:lnTo>
                  <a:pt x="3935" y="74121"/>
                </a:lnTo>
                <a:lnTo>
                  <a:pt x="4384" y="74246"/>
                </a:lnTo>
                <a:lnTo>
                  <a:pt x="5305" y="74445"/>
                </a:lnTo>
                <a:lnTo>
                  <a:pt x="7273" y="74569"/>
                </a:lnTo>
                <a:lnTo>
                  <a:pt x="10261" y="74470"/>
                </a:lnTo>
                <a:lnTo>
                  <a:pt x="12154" y="74420"/>
                </a:lnTo>
                <a:lnTo>
                  <a:pt x="69763" y="74420"/>
                </a:lnTo>
                <a:lnTo>
                  <a:pt x="72353" y="74445"/>
                </a:lnTo>
                <a:lnTo>
                  <a:pt x="76263" y="74545"/>
                </a:lnTo>
                <a:lnTo>
                  <a:pt x="78878" y="74495"/>
                </a:lnTo>
                <a:lnTo>
                  <a:pt x="80149" y="74420"/>
                </a:lnTo>
                <a:lnTo>
                  <a:pt x="80647" y="74420"/>
                </a:lnTo>
                <a:lnTo>
                  <a:pt x="80896" y="74370"/>
                </a:lnTo>
                <a:lnTo>
                  <a:pt x="81244" y="74022"/>
                </a:lnTo>
                <a:lnTo>
                  <a:pt x="81269" y="73797"/>
                </a:lnTo>
                <a:lnTo>
                  <a:pt x="81244" y="73548"/>
                </a:lnTo>
                <a:lnTo>
                  <a:pt x="80896" y="73200"/>
                </a:lnTo>
                <a:lnTo>
                  <a:pt x="80647" y="73175"/>
                </a:lnTo>
                <a:lnTo>
                  <a:pt x="5953" y="73175"/>
                </a:lnTo>
                <a:lnTo>
                  <a:pt x="4608" y="73025"/>
                </a:lnTo>
                <a:lnTo>
                  <a:pt x="3736" y="72751"/>
                </a:lnTo>
                <a:lnTo>
                  <a:pt x="3313" y="72502"/>
                </a:lnTo>
                <a:lnTo>
                  <a:pt x="2964" y="72253"/>
                </a:lnTo>
                <a:lnTo>
                  <a:pt x="2416" y="71705"/>
                </a:lnTo>
                <a:lnTo>
                  <a:pt x="1993" y="71108"/>
                </a:lnTo>
                <a:lnTo>
                  <a:pt x="1719" y="70460"/>
                </a:lnTo>
                <a:lnTo>
                  <a:pt x="1445" y="69439"/>
                </a:lnTo>
                <a:lnTo>
                  <a:pt x="1370" y="67969"/>
                </a:lnTo>
                <a:lnTo>
                  <a:pt x="1370" y="67222"/>
                </a:lnTo>
                <a:lnTo>
                  <a:pt x="1370" y="18829"/>
                </a:lnTo>
                <a:lnTo>
                  <a:pt x="1345" y="15567"/>
                </a:lnTo>
                <a:lnTo>
                  <a:pt x="1270" y="8992"/>
                </a:lnTo>
                <a:lnTo>
                  <a:pt x="1370" y="5704"/>
                </a:lnTo>
                <a:lnTo>
                  <a:pt x="1445" y="4907"/>
                </a:lnTo>
                <a:lnTo>
                  <a:pt x="1843" y="3612"/>
                </a:lnTo>
                <a:lnTo>
                  <a:pt x="2541" y="2690"/>
                </a:lnTo>
                <a:lnTo>
                  <a:pt x="3437" y="2043"/>
                </a:lnTo>
                <a:lnTo>
                  <a:pt x="4533" y="1669"/>
                </a:lnTo>
                <a:lnTo>
                  <a:pt x="5729" y="1445"/>
                </a:lnTo>
                <a:lnTo>
                  <a:pt x="7646" y="1345"/>
                </a:lnTo>
                <a:lnTo>
                  <a:pt x="17435" y="1345"/>
                </a:lnTo>
                <a:lnTo>
                  <a:pt x="17684" y="1320"/>
                </a:lnTo>
                <a:lnTo>
                  <a:pt x="18007" y="972"/>
                </a:lnTo>
                <a:lnTo>
                  <a:pt x="18057" y="723"/>
                </a:lnTo>
                <a:lnTo>
                  <a:pt x="18007" y="474"/>
                </a:lnTo>
                <a:lnTo>
                  <a:pt x="17684" y="100"/>
                </a:lnTo>
                <a:lnTo>
                  <a:pt x="17435" y="75"/>
                </a:lnTo>
                <a:lnTo>
                  <a:pt x="9714" y="75"/>
                </a:lnTo>
                <a:lnTo>
                  <a:pt x="77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6"/>
          <p:cNvSpPr/>
          <p:nvPr/>
        </p:nvSpPr>
        <p:spPr>
          <a:xfrm>
            <a:off x="6322094" y="2510222"/>
            <a:ext cx="2364841" cy="2144846"/>
          </a:xfrm>
          <a:custGeom>
            <a:avLst/>
            <a:gdLst/>
            <a:ahLst/>
            <a:cxnLst/>
            <a:rect l="l" t="t" r="r" b="b"/>
            <a:pathLst>
              <a:path w="82191" h="74545" extrusionOk="0">
                <a:moveTo>
                  <a:pt x="72901" y="1"/>
                </a:moveTo>
                <a:lnTo>
                  <a:pt x="69364" y="150"/>
                </a:lnTo>
                <a:lnTo>
                  <a:pt x="67372" y="200"/>
                </a:lnTo>
                <a:lnTo>
                  <a:pt x="64781" y="200"/>
                </a:lnTo>
                <a:lnTo>
                  <a:pt x="64557" y="250"/>
                </a:lnTo>
                <a:lnTo>
                  <a:pt x="64209" y="599"/>
                </a:lnTo>
                <a:lnTo>
                  <a:pt x="64159" y="823"/>
                </a:lnTo>
                <a:lnTo>
                  <a:pt x="64209" y="1072"/>
                </a:lnTo>
                <a:lnTo>
                  <a:pt x="64557" y="1371"/>
                </a:lnTo>
                <a:lnTo>
                  <a:pt x="64781" y="1420"/>
                </a:lnTo>
                <a:lnTo>
                  <a:pt x="72129" y="1420"/>
                </a:lnTo>
                <a:lnTo>
                  <a:pt x="73349" y="1396"/>
                </a:lnTo>
                <a:lnTo>
                  <a:pt x="75317" y="1371"/>
                </a:lnTo>
                <a:lnTo>
                  <a:pt x="76612" y="1445"/>
                </a:lnTo>
                <a:lnTo>
                  <a:pt x="77857" y="1694"/>
                </a:lnTo>
                <a:lnTo>
                  <a:pt x="78978" y="2168"/>
                </a:lnTo>
                <a:lnTo>
                  <a:pt x="79900" y="2915"/>
                </a:lnTo>
                <a:lnTo>
                  <a:pt x="80572" y="4011"/>
                </a:lnTo>
                <a:lnTo>
                  <a:pt x="80771" y="4733"/>
                </a:lnTo>
                <a:lnTo>
                  <a:pt x="80921" y="5580"/>
                </a:lnTo>
                <a:lnTo>
                  <a:pt x="80871" y="7348"/>
                </a:lnTo>
                <a:lnTo>
                  <a:pt x="80846" y="8170"/>
                </a:lnTo>
                <a:lnTo>
                  <a:pt x="80846" y="65130"/>
                </a:lnTo>
                <a:lnTo>
                  <a:pt x="80871" y="66500"/>
                </a:lnTo>
                <a:lnTo>
                  <a:pt x="80796" y="68567"/>
                </a:lnTo>
                <a:lnTo>
                  <a:pt x="80622" y="69863"/>
                </a:lnTo>
                <a:lnTo>
                  <a:pt x="80223" y="71058"/>
                </a:lnTo>
                <a:lnTo>
                  <a:pt x="79551" y="72029"/>
                </a:lnTo>
                <a:lnTo>
                  <a:pt x="78555" y="72777"/>
                </a:lnTo>
                <a:lnTo>
                  <a:pt x="77160" y="73200"/>
                </a:lnTo>
                <a:lnTo>
                  <a:pt x="76238" y="73275"/>
                </a:lnTo>
                <a:lnTo>
                  <a:pt x="71581" y="73300"/>
                </a:lnTo>
                <a:lnTo>
                  <a:pt x="66898" y="73275"/>
                </a:lnTo>
                <a:lnTo>
                  <a:pt x="10735" y="73275"/>
                </a:lnTo>
                <a:lnTo>
                  <a:pt x="8344" y="73225"/>
                </a:lnTo>
                <a:lnTo>
                  <a:pt x="4683" y="73125"/>
                </a:lnTo>
                <a:lnTo>
                  <a:pt x="2267" y="73175"/>
                </a:lnTo>
                <a:lnTo>
                  <a:pt x="1071" y="73275"/>
                </a:lnTo>
                <a:lnTo>
                  <a:pt x="623" y="73275"/>
                </a:lnTo>
                <a:lnTo>
                  <a:pt x="374" y="73300"/>
                </a:lnTo>
                <a:lnTo>
                  <a:pt x="25" y="73648"/>
                </a:lnTo>
                <a:lnTo>
                  <a:pt x="0" y="73897"/>
                </a:lnTo>
                <a:lnTo>
                  <a:pt x="25" y="74122"/>
                </a:lnTo>
                <a:lnTo>
                  <a:pt x="374" y="74470"/>
                </a:lnTo>
                <a:lnTo>
                  <a:pt x="623" y="74520"/>
                </a:lnTo>
                <a:lnTo>
                  <a:pt x="66027" y="74520"/>
                </a:lnTo>
                <a:lnTo>
                  <a:pt x="71133" y="74545"/>
                </a:lnTo>
                <a:lnTo>
                  <a:pt x="76213" y="74520"/>
                </a:lnTo>
                <a:lnTo>
                  <a:pt x="77035" y="74470"/>
                </a:lnTo>
                <a:lnTo>
                  <a:pt x="78604" y="74097"/>
                </a:lnTo>
                <a:lnTo>
                  <a:pt x="79650" y="73574"/>
                </a:lnTo>
                <a:lnTo>
                  <a:pt x="80273" y="73100"/>
                </a:lnTo>
                <a:lnTo>
                  <a:pt x="80846" y="72528"/>
                </a:lnTo>
                <a:lnTo>
                  <a:pt x="81319" y="71855"/>
                </a:lnTo>
                <a:lnTo>
                  <a:pt x="81518" y="71481"/>
                </a:lnTo>
                <a:lnTo>
                  <a:pt x="81743" y="70983"/>
                </a:lnTo>
                <a:lnTo>
                  <a:pt x="82017" y="69937"/>
                </a:lnTo>
                <a:lnTo>
                  <a:pt x="82116" y="68343"/>
                </a:lnTo>
                <a:lnTo>
                  <a:pt x="82091" y="67247"/>
                </a:lnTo>
                <a:lnTo>
                  <a:pt x="82091" y="16937"/>
                </a:lnTo>
                <a:lnTo>
                  <a:pt x="82116" y="14148"/>
                </a:lnTo>
                <a:lnTo>
                  <a:pt x="82191" y="8544"/>
                </a:lnTo>
                <a:lnTo>
                  <a:pt x="82091" y="5729"/>
                </a:lnTo>
                <a:lnTo>
                  <a:pt x="82066" y="5057"/>
                </a:lnTo>
                <a:lnTo>
                  <a:pt x="81792" y="3886"/>
                </a:lnTo>
                <a:lnTo>
                  <a:pt x="81344" y="2915"/>
                </a:lnTo>
                <a:lnTo>
                  <a:pt x="80721" y="2118"/>
                </a:lnTo>
                <a:lnTo>
                  <a:pt x="79974" y="1470"/>
                </a:lnTo>
                <a:lnTo>
                  <a:pt x="79078" y="972"/>
                </a:lnTo>
                <a:lnTo>
                  <a:pt x="77583" y="424"/>
                </a:lnTo>
                <a:lnTo>
                  <a:pt x="75317" y="76"/>
                </a:lnTo>
                <a:lnTo>
                  <a:pt x="72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6"/>
          <p:cNvGrpSpPr/>
          <p:nvPr/>
        </p:nvGrpSpPr>
        <p:grpSpPr>
          <a:xfrm>
            <a:off x="4202227" y="1364285"/>
            <a:ext cx="639466" cy="422048"/>
            <a:chOff x="238125" y="500800"/>
            <a:chExt cx="7144875" cy="4715625"/>
          </a:xfrm>
        </p:grpSpPr>
        <p:sp>
          <p:nvSpPr>
            <p:cNvPr id="1996" name="Google Shape;1996;p46"/>
            <p:cNvSpPr/>
            <p:nvPr/>
          </p:nvSpPr>
          <p:spPr>
            <a:xfrm>
              <a:off x="839850" y="3899050"/>
              <a:ext cx="4295875" cy="1317375"/>
            </a:xfrm>
            <a:custGeom>
              <a:avLst/>
              <a:gdLst/>
              <a:ahLst/>
              <a:cxnLst/>
              <a:rect l="l" t="t" r="r" b="b"/>
              <a:pathLst>
                <a:path w="171835" h="52695" extrusionOk="0">
                  <a:moveTo>
                    <a:pt x="56177" y="16657"/>
                  </a:moveTo>
                  <a:lnTo>
                    <a:pt x="57918" y="17059"/>
                  </a:lnTo>
                  <a:lnTo>
                    <a:pt x="59571" y="17729"/>
                  </a:lnTo>
                  <a:lnTo>
                    <a:pt x="61000" y="18711"/>
                  </a:lnTo>
                  <a:lnTo>
                    <a:pt x="62250" y="19917"/>
                  </a:lnTo>
                  <a:lnTo>
                    <a:pt x="63188" y="21391"/>
                  </a:lnTo>
                  <a:lnTo>
                    <a:pt x="63902" y="22998"/>
                  </a:lnTo>
                  <a:lnTo>
                    <a:pt x="64259" y="24740"/>
                  </a:lnTo>
                  <a:lnTo>
                    <a:pt x="64304" y="25678"/>
                  </a:lnTo>
                  <a:lnTo>
                    <a:pt x="64259" y="26615"/>
                  </a:lnTo>
                  <a:lnTo>
                    <a:pt x="63902" y="28402"/>
                  </a:lnTo>
                  <a:lnTo>
                    <a:pt x="63188" y="30009"/>
                  </a:lnTo>
                  <a:lnTo>
                    <a:pt x="62250" y="31438"/>
                  </a:lnTo>
                  <a:lnTo>
                    <a:pt x="61000" y="32688"/>
                  </a:lnTo>
                  <a:lnTo>
                    <a:pt x="59571" y="33671"/>
                  </a:lnTo>
                  <a:lnTo>
                    <a:pt x="57918" y="34341"/>
                  </a:lnTo>
                  <a:lnTo>
                    <a:pt x="56177" y="34698"/>
                  </a:lnTo>
                  <a:lnTo>
                    <a:pt x="55239" y="34743"/>
                  </a:lnTo>
                  <a:lnTo>
                    <a:pt x="54301" y="34698"/>
                  </a:lnTo>
                  <a:lnTo>
                    <a:pt x="52560" y="34341"/>
                  </a:lnTo>
                  <a:lnTo>
                    <a:pt x="50907" y="33671"/>
                  </a:lnTo>
                  <a:lnTo>
                    <a:pt x="49478" y="32688"/>
                  </a:lnTo>
                  <a:lnTo>
                    <a:pt x="48273" y="31438"/>
                  </a:lnTo>
                  <a:lnTo>
                    <a:pt x="47290" y="30009"/>
                  </a:lnTo>
                  <a:lnTo>
                    <a:pt x="46576" y="28402"/>
                  </a:lnTo>
                  <a:lnTo>
                    <a:pt x="46219" y="26615"/>
                  </a:lnTo>
                  <a:lnTo>
                    <a:pt x="46219" y="25678"/>
                  </a:lnTo>
                  <a:lnTo>
                    <a:pt x="46219" y="24740"/>
                  </a:lnTo>
                  <a:lnTo>
                    <a:pt x="46576" y="22998"/>
                  </a:lnTo>
                  <a:lnTo>
                    <a:pt x="47290" y="21391"/>
                  </a:lnTo>
                  <a:lnTo>
                    <a:pt x="48273" y="19917"/>
                  </a:lnTo>
                  <a:lnTo>
                    <a:pt x="49478" y="18711"/>
                  </a:lnTo>
                  <a:lnTo>
                    <a:pt x="50907" y="17729"/>
                  </a:lnTo>
                  <a:lnTo>
                    <a:pt x="52560" y="17059"/>
                  </a:lnTo>
                  <a:lnTo>
                    <a:pt x="54301" y="16657"/>
                  </a:lnTo>
                  <a:close/>
                  <a:moveTo>
                    <a:pt x="0" y="1"/>
                  </a:moveTo>
                  <a:lnTo>
                    <a:pt x="0" y="16568"/>
                  </a:lnTo>
                  <a:lnTo>
                    <a:pt x="45" y="17506"/>
                  </a:lnTo>
                  <a:lnTo>
                    <a:pt x="402" y="19247"/>
                  </a:lnTo>
                  <a:lnTo>
                    <a:pt x="1117" y="20900"/>
                  </a:lnTo>
                  <a:lnTo>
                    <a:pt x="2054" y="22328"/>
                  </a:lnTo>
                  <a:lnTo>
                    <a:pt x="3305" y="23534"/>
                  </a:lnTo>
                  <a:lnTo>
                    <a:pt x="4734" y="24517"/>
                  </a:lnTo>
                  <a:lnTo>
                    <a:pt x="6341" y="25186"/>
                  </a:lnTo>
                  <a:lnTo>
                    <a:pt x="8128" y="25588"/>
                  </a:lnTo>
                  <a:lnTo>
                    <a:pt x="28401" y="25588"/>
                  </a:lnTo>
                  <a:lnTo>
                    <a:pt x="28401" y="25722"/>
                  </a:lnTo>
                  <a:lnTo>
                    <a:pt x="28356" y="25812"/>
                  </a:lnTo>
                  <a:lnTo>
                    <a:pt x="28401" y="27196"/>
                  </a:lnTo>
                  <a:lnTo>
                    <a:pt x="28669" y="29920"/>
                  </a:lnTo>
                  <a:lnTo>
                    <a:pt x="29205" y="32510"/>
                  </a:lnTo>
                  <a:lnTo>
                    <a:pt x="30009" y="35055"/>
                  </a:lnTo>
                  <a:lnTo>
                    <a:pt x="31036" y="37467"/>
                  </a:lnTo>
                  <a:lnTo>
                    <a:pt x="32286" y="39744"/>
                  </a:lnTo>
                  <a:lnTo>
                    <a:pt x="33715" y="41887"/>
                  </a:lnTo>
                  <a:lnTo>
                    <a:pt x="35367" y="43852"/>
                  </a:lnTo>
                  <a:lnTo>
                    <a:pt x="37198" y="45683"/>
                  </a:lnTo>
                  <a:lnTo>
                    <a:pt x="39163" y="47335"/>
                  </a:lnTo>
                  <a:lnTo>
                    <a:pt x="41307" y="48809"/>
                  </a:lnTo>
                  <a:lnTo>
                    <a:pt x="43584" y="50015"/>
                  </a:lnTo>
                  <a:lnTo>
                    <a:pt x="45995" y="51042"/>
                  </a:lnTo>
                  <a:lnTo>
                    <a:pt x="48541" y="51846"/>
                  </a:lnTo>
                  <a:lnTo>
                    <a:pt x="51131" y="52381"/>
                  </a:lnTo>
                  <a:lnTo>
                    <a:pt x="53855" y="52649"/>
                  </a:lnTo>
                  <a:lnTo>
                    <a:pt x="55239" y="52694"/>
                  </a:lnTo>
                  <a:lnTo>
                    <a:pt x="56623" y="52649"/>
                  </a:lnTo>
                  <a:lnTo>
                    <a:pt x="59347" y="52381"/>
                  </a:lnTo>
                  <a:lnTo>
                    <a:pt x="61937" y="51846"/>
                  </a:lnTo>
                  <a:lnTo>
                    <a:pt x="64483" y="51042"/>
                  </a:lnTo>
                  <a:lnTo>
                    <a:pt x="66894" y="50015"/>
                  </a:lnTo>
                  <a:lnTo>
                    <a:pt x="69172" y="48809"/>
                  </a:lnTo>
                  <a:lnTo>
                    <a:pt x="71315" y="47335"/>
                  </a:lnTo>
                  <a:lnTo>
                    <a:pt x="73280" y="45683"/>
                  </a:lnTo>
                  <a:lnTo>
                    <a:pt x="75111" y="43852"/>
                  </a:lnTo>
                  <a:lnTo>
                    <a:pt x="76763" y="41887"/>
                  </a:lnTo>
                  <a:lnTo>
                    <a:pt x="78237" y="39744"/>
                  </a:lnTo>
                  <a:lnTo>
                    <a:pt x="79442" y="37467"/>
                  </a:lnTo>
                  <a:lnTo>
                    <a:pt x="80469" y="35055"/>
                  </a:lnTo>
                  <a:lnTo>
                    <a:pt x="81273" y="32510"/>
                  </a:lnTo>
                  <a:lnTo>
                    <a:pt x="81809" y="29920"/>
                  </a:lnTo>
                  <a:lnTo>
                    <a:pt x="82077" y="27196"/>
                  </a:lnTo>
                  <a:lnTo>
                    <a:pt x="82122" y="25812"/>
                  </a:lnTo>
                  <a:lnTo>
                    <a:pt x="82122" y="25678"/>
                  </a:lnTo>
                  <a:lnTo>
                    <a:pt x="82077" y="25544"/>
                  </a:lnTo>
                  <a:lnTo>
                    <a:pt x="171790" y="25410"/>
                  </a:lnTo>
                  <a:lnTo>
                    <a:pt x="171834" y="25410"/>
                  </a:lnTo>
                  <a:lnTo>
                    <a:pt x="171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6"/>
            <p:cNvSpPr/>
            <p:nvPr/>
          </p:nvSpPr>
          <p:spPr>
            <a:xfrm>
              <a:off x="238125" y="500800"/>
              <a:ext cx="4897600" cy="2967350"/>
            </a:xfrm>
            <a:custGeom>
              <a:avLst/>
              <a:gdLst/>
              <a:ahLst/>
              <a:cxnLst/>
              <a:rect l="l" t="t" r="r" b="b"/>
              <a:pathLst>
                <a:path w="195904" h="118694" extrusionOk="0">
                  <a:moveTo>
                    <a:pt x="117890" y="25320"/>
                  </a:moveTo>
                  <a:lnTo>
                    <a:pt x="118783" y="25364"/>
                  </a:lnTo>
                  <a:lnTo>
                    <a:pt x="120525" y="25722"/>
                  </a:lnTo>
                  <a:lnTo>
                    <a:pt x="122133" y="26392"/>
                  </a:lnTo>
                  <a:lnTo>
                    <a:pt x="123562" y="27329"/>
                  </a:lnTo>
                  <a:lnTo>
                    <a:pt x="124767" y="28580"/>
                  </a:lnTo>
                  <a:lnTo>
                    <a:pt x="125750" y="29964"/>
                  </a:lnTo>
                  <a:lnTo>
                    <a:pt x="126419" y="31572"/>
                  </a:lnTo>
                  <a:lnTo>
                    <a:pt x="126777" y="33313"/>
                  </a:lnTo>
                  <a:lnTo>
                    <a:pt x="126777" y="34251"/>
                  </a:lnTo>
                  <a:lnTo>
                    <a:pt x="126777" y="82925"/>
                  </a:lnTo>
                  <a:lnTo>
                    <a:pt x="126777" y="83863"/>
                  </a:lnTo>
                  <a:lnTo>
                    <a:pt x="126419" y="85560"/>
                  </a:lnTo>
                  <a:lnTo>
                    <a:pt x="125750" y="87167"/>
                  </a:lnTo>
                  <a:lnTo>
                    <a:pt x="124767" y="88596"/>
                  </a:lnTo>
                  <a:lnTo>
                    <a:pt x="123562" y="89802"/>
                  </a:lnTo>
                  <a:lnTo>
                    <a:pt x="122133" y="90784"/>
                  </a:lnTo>
                  <a:lnTo>
                    <a:pt x="120525" y="91454"/>
                  </a:lnTo>
                  <a:lnTo>
                    <a:pt x="118783" y="91811"/>
                  </a:lnTo>
                  <a:lnTo>
                    <a:pt x="117890" y="91856"/>
                  </a:lnTo>
                  <a:lnTo>
                    <a:pt x="116953" y="91811"/>
                  </a:lnTo>
                  <a:lnTo>
                    <a:pt x="115211" y="91454"/>
                  </a:lnTo>
                  <a:lnTo>
                    <a:pt x="113648" y="90784"/>
                  </a:lnTo>
                  <a:lnTo>
                    <a:pt x="112219" y="89802"/>
                  </a:lnTo>
                  <a:lnTo>
                    <a:pt x="111013" y="88596"/>
                  </a:lnTo>
                  <a:lnTo>
                    <a:pt x="110031" y="87167"/>
                  </a:lnTo>
                  <a:lnTo>
                    <a:pt x="109361" y="85560"/>
                  </a:lnTo>
                  <a:lnTo>
                    <a:pt x="109004" y="83863"/>
                  </a:lnTo>
                  <a:lnTo>
                    <a:pt x="108959" y="82925"/>
                  </a:lnTo>
                  <a:lnTo>
                    <a:pt x="108959" y="34251"/>
                  </a:lnTo>
                  <a:lnTo>
                    <a:pt x="109004" y="33313"/>
                  </a:lnTo>
                  <a:lnTo>
                    <a:pt x="109361" y="31572"/>
                  </a:lnTo>
                  <a:lnTo>
                    <a:pt x="110031" y="29964"/>
                  </a:lnTo>
                  <a:lnTo>
                    <a:pt x="111013" y="28580"/>
                  </a:lnTo>
                  <a:lnTo>
                    <a:pt x="112219" y="27329"/>
                  </a:lnTo>
                  <a:lnTo>
                    <a:pt x="113648" y="26392"/>
                  </a:lnTo>
                  <a:lnTo>
                    <a:pt x="115211" y="25722"/>
                  </a:lnTo>
                  <a:lnTo>
                    <a:pt x="116953" y="25364"/>
                  </a:lnTo>
                  <a:lnTo>
                    <a:pt x="117890" y="25320"/>
                  </a:lnTo>
                  <a:close/>
                  <a:moveTo>
                    <a:pt x="158705" y="25990"/>
                  </a:moveTo>
                  <a:lnTo>
                    <a:pt x="159598" y="26034"/>
                  </a:lnTo>
                  <a:lnTo>
                    <a:pt x="161340" y="26392"/>
                  </a:lnTo>
                  <a:lnTo>
                    <a:pt x="162948" y="27061"/>
                  </a:lnTo>
                  <a:lnTo>
                    <a:pt x="164377" y="28044"/>
                  </a:lnTo>
                  <a:lnTo>
                    <a:pt x="165582" y="29249"/>
                  </a:lnTo>
                  <a:lnTo>
                    <a:pt x="166520" y="30678"/>
                  </a:lnTo>
                  <a:lnTo>
                    <a:pt x="167190" y="32241"/>
                  </a:lnTo>
                  <a:lnTo>
                    <a:pt x="167547" y="33983"/>
                  </a:lnTo>
                  <a:lnTo>
                    <a:pt x="167592" y="34921"/>
                  </a:lnTo>
                  <a:lnTo>
                    <a:pt x="167592" y="83595"/>
                  </a:lnTo>
                  <a:lnTo>
                    <a:pt x="167547" y="84533"/>
                  </a:lnTo>
                  <a:lnTo>
                    <a:pt x="167190" y="86274"/>
                  </a:lnTo>
                  <a:lnTo>
                    <a:pt x="166520" y="87882"/>
                  </a:lnTo>
                  <a:lnTo>
                    <a:pt x="165582" y="89266"/>
                  </a:lnTo>
                  <a:lnTo>
                    <a:pt x="164377" y="90472"/>
                  </a:lnTo>
                  <a:lnTo>
                    <a:pt x="162948" y="91454"/>
                  </a:lnTo>
                  <a:lnTo>
                    <a:pt x="161340" y="92124"/>
                  </a:lnTo>
                  <a:lnTo>
                    <a:pt x="159598" y="92481"/>
                  </a:lnTo>
                  <a:lnTo>
                    <a:pt x="158705" y="92526"/>
                  </a:lnTo>
                  <a:lnTo>
                    <a:pt x="157768" y="92481"/>
                  </a:lnTo>
                  <a:lnTo>
                    <a:pt x="156026" y="92124"/>
                  </a:lnTo>
                  <a:lnTo>
                    <a:pt x="154418" y="91454"/>
                  </a:lnTo>
                  <a:lnTo>
                    <a:pt x="152989" y="90472"/>
                  </a:lnTo>
                  <a:lnTo>
                    <a:pt x="151784" y="89266"/>
                  </a:lnTo>
                  <a:lnTo>
                    <a:pt x="150846" y="87882"/>
                  </a:lnTo>
                  <a:lnTo>
                    <a:pt x="150176" y="86274"/>
                  </a:lnTo>
                  <a:lnTo>
                    <a:pt x="149819" y="84533"/>
                  </a:lnTo>
                  <a:lnTo>
                    <a:pt x="149774" y="83595"/>
                  </a:lnTo>
                  <a:lnTo>
                    <a:pt x="149774" y="34921"/>
                  </a:lnTo>
                  <a:lnTo>
                    <a:pt x="149819" y="33983"/>
                  </a:lnTo>
                  <a:lnTo>
                    <a:pt x="150176" y="32241"/>
                  </a:lnTo>
                  <a:lnTo>
                    <a:pt x="150846" y="30678"/>
                  </a:lnTo>
                  <a:lnTo>
                    <a:pt x="151784" y="29249"/>
                  </a:lnTo>
                  <a:lnTo>
                    <a:pt x="152989" y="28044"/>
                  </a:lnTo>
                  <a:lnTo>
                    <a:pt x="154418" y="27061"/>
                  </a:lnTo>
                  <a:lnTo>
                    <a:pt x="156026" y="26392"/>
                  </a:lnTo>
                  <a:lnTo>
                    <a:pt x="157768" y="26034"/>
                  </a:lnTo>
                  <a:lnTo>
                    <a:pt x="158705" y="25990"/>
                  </a:lnTo>
                  <a:close/>
                  <a:moveTo>
                    <a:pt x="77075" y="26347"/>
                  </a:moveTo>
                  <a:lnTo>
                    <a:pt x="78013" y="26392"/>
                  </a:lnTo>
                  <a:lnTo>
                    <a:pt x="79755" y="26749"/>
                  </a:lnTo>
                  <a:lnTo>
                    <a:pt x="81318" y="27419"/>
                  </a:lnTo>
                  <a:lnTo>
                    <a:pt x="82746" y="28356"/>
                  </a:lnTo>
                  <a:lnTo>
                    <a:pt x="83952" y="29562"/>
                  </a:lnTo>
                  <a:lnTo>
                    <a:pt x="84935" y="30991"/>
                  </a:lnTo>
                  <a:lnTo>
                    <a:pt x="85604" y="32599"/>
                  </a:lnTo>
                  <a:lnTo>
                    <a:pt x="85962" y="34340"/>
                  </a:lnTo>
                  <a:lnTo>
                    <a:pt x="86006" y="35278"/>
                  </a:lnTo>
                  <a:lnTo>
                    <a:pt x="86006" y="83952"/>
                  </a:lnTo>
                  <a:lnTo>
                    <a:pt x="85962" y="84845"/>
                  </a:lnTo>
                  <a:lnTo>
                    <a:pt x="85604" y="86587"/>
                  </a:lnTo>
                  <a:lnTo>
                    <a:pt x="84935" y="88194"/>
                  </a:lnTo>
                  <a:lnTo>
                    <a:pt x="83952" y="89623"/>
                  </a:lnTo>
                  <a:lnTo>
                    <a:pt x="82746" y="90829"/>
                  </a:lnTo>
                  <a:lnTo>
                    <a:pt x="81318" y="91811"/>
                  </a:lnTo>
                  <a:lnTo>
                    <a:pt x="79755" y="92481"/>
                  </a:lnTo>
                  <a:lnTo>
                    <a:pt x="78013" y="92839"/>
                  </a:lnTo>
                  <a:lnTo>
                    <a:pt x="76182" y="92839"/>
                  </a:lnTo>
                  <a:lnTo>
                    <a:pt x="74441" y="92481"/>
                  </a:lnTo>
                  <a:lnTo>
                    <a:pt x="72833" y="91811"/>
                  </a:lnTo>
                  <a:lnTo>
                    <a:pt x="71404" y="90829"/>
                  </a:lnTo>
                  <a:lnTo>
                    <a:pt x="70198" y="89623"/>
                  </a:lnTo>
                  <a:lnTo>
                    <a:pt x="69261" y="88194"/>
                  </a:lnTo>
                  <a:lnTo>
                    <a:pt x="68546" y="86587"/>
                  </a:lnTo>
                  <a:lnTo>
                    <a:pt x="68189" y="84845"/>
                  </a:lnTo>
                  <a:lnTo>
                    <a:pt x="68189" y="83952"/>
                  </a:lnTo>
                  <a:lnTo>
                    <a:pt x="68189" y="35278"/>
                  </a:lnTo>
                  <a:lnTo>
                    <a:pt x="68189" y="34340"/>
                  </a:lnTo>
                  <a:lnTo>
                    <a:pt x="68546" y="32599"/>
                  </a:lnTo>
                  <a:lnTo>
                    <a:pt x="69261" y="30991"/>
                  </a:lnTo>
                  <a:lnTo>
                    <a:pt x="70198" y="29562"/>
                  </a:lnTo>
                  <a:lnTo>
                    <a:pt x="71404" y="28356"/>
                  </a:lnTo>
                  <a:lnTo>
                    <a:pt x="72833" y="27419"/>
                  </a:lnTo>
                  <a:lnTo>
                    <a:pt x="74441" y="26749"/>
                  </a:lnTo>
                  <a:lnTo>
                    <a:pt x="76182" y="26392"/>
                  </a:lnTo>
                  <a:lnTo>
                    <a:pt x="77075" y="26347"/>
                  </a:lnTo>
                  <a:close/>
                  <a:moveTo>
                    <a:pt x="36260" y="26525"/>
                  </a:moveTo>
                  <a:lnTo>
                    <a:pt x="37198" y="26570"/>
                  </a:lnTo>
                  <a:lnTo>
                    <a:pt x="38940" y="26927"/>
                  </a:lnTo>
                  <a:lnTo>
                    <a:pt x="40547" y="27597"/>
                  </a:lnTo>
                  <a:lnTo>
                    <a:pt x="41976" y="28535"/>
                  </a:lnTo>
                  <a:lnTo>
                    <a:pt x="43182" y="29741"/>
                  </a:lnTo>
                  <a:lnTo>
                    <a:pt x="44120" y="31170"/>
                  </a:lnTo>
                  <a:lnTo>
                    <a:pt x="44789" y="32777"/>
                  </a:lnTo>
                  <a:lnTo>
                    <a:pt x="45147" y="34519"/>
                  </a:lnTo>
                  <a:lnTo>
                    <a:pt x="45191" y="35412"/>
                  </a:lnTo>
                  <a:lnTo>
                    <a:pt x="45191" y="84131"/>
                  </a:lnTo>
                  <a:lnTo>
                    <a:pt x="45147" y="85024"/>
                  </a:lnTo>
                  <a:lnTo>
                    <a:pt x="44789" y="86765"/>
                  </a:lnTo>
                  <a:lnTo>
                    <a:pt x="44120" y="88373"/>
                  </a:lnTo>
                  <a:lnTo>
                    <a:pt x="43182" y="89802"/>
                  </a:lnTo>
                  <a:lnTo>
                    <a:pt x="41976" y="91008"/>
                  </a:lnTo>
                  <a:lnTo>
                    <a:pt x="40547" y="91945"/>
                  </a:lnTo>
                  <a:lnTo>
                    <a:pt x="38940" y="92660"/>
                  </a:lnTo>
                  <a:lnTo>
                    <a:pt x="37198" y="93017"/>
                  </a:lnTo>
                  <a:lnTo>
                    <a:pt x="35367" y="93017"/>
                  </a:lnTo>
                  <a:lnTo>
                    <a:pt x="33626" y="92660"/>
                  </a:lnTo>
                  <a:lnTo>
                    <a:pt x="32018" y="91945"/>
                  </a:lnTo>
                  <a:lnTo>
                    <a:pt x="30589" y="91008"/>
                  </a:lnTo>
                  <a:lnTo>
                    <a:pt x="29383" y="89802"/>
                  </a:lnTo>
                  <a:lnTo>
                    <a:pt x="28446" y="88373"/>
                  </a:lnTo>
                  <a:lnTo>
                    <a:pt x="27776" y="86765"/>
                  </a:lnTo>
                  <a:lnTo>
                    <a:pt x="27418" y="85024"/>
                  </a:lnTo>
                  <a:lnTo>
                    <a:pt x="27374" y="84131"/>
                  </a:lnTo>
                  <a:lnTo>
                    <a:pt x="27374" y="35412"/>
                  </a:lnTo>
                  <a:lnTo>
                    <a:pt x="27418" y="34519"/>
                  </a:lnTo>
                  <a:lnTo>
                    <a:pt x="27776" y="32777"/>
                  </a:lnTo>
                  <a:lnTo>
                    <a:pt x="28446" y="31170"/>
                  </a:lnTo>
                  <a:lnTo>
                    <a:pt x="29383" y="29741"/>
                  </a:lnTo>
                  <a:lnTo>
                    <a:pt x="30589" y="28535"/>
                  </a:lnTo>
                  <a:lnTo>
                    <a:pt x="32018" y="27597"/>
                  </a:lnTo>
                  <a:lnTo>
                    <a:pt x="33626" y="26927"/>
                  </a:lnTo>
                  <a:lnTo>
                    <a:pt x="35367" y="26570"/>
                  </a:lnTo>
                  <a:lnTo>
                    <a:pt x="36260" y="26525"/>
                  </a:lnTo>
                  <a:close/>
                  <a:moveTo>
                    <a:pt x="5895" y="0"/>
                  </a:moveTo>
                  <a:lnTo>
                    <a:pt x="4600" y="268"/>
                  </a:lnTo>
                  <a:lnTo>
                    <a:pt x="3438" y="759"/>
                  </a:lnTo>
                  <a:lnTo>
                    <a:pt x="2367" y="1474"/>
                  </a:lnTo>
                  <a:lnTo>
                    <a:pt x="1474" y="2367"/>
                  </a:lnTo>
                  <a:lnTo>
                    <a:pt x="804" y="3439"/>
                  </a:lnTo>
                  <a:lnTo>
                    <a:pt x="268" y="4600"/>
                  </a:lnTo>
                  <a:lnTo>
                    <a:pt x="45" y="5895"/>
                  </a:lnTo>
                  <a:lnTo>
                    <a:pt x="0" y="6565"/>
                  </a:lnTo>
                  <a:lnTo>
                    <a:pt x="0" y="112174"/>
                  </a:lnTo>
                  <a:lnTo>
                    <a:pt x="0" y="112799"/>
                  </a:lnTo>
                  <a:lnTo>
                    <a:pt x="268" y="114005"/>
                  </a:lnTo>
                  <a:lnTo>
                    <a:pt x="714" y="115122"/>
                  </a:lnTo>
                  <a:lnTo>
                    <a:pt x="1340" y="116149"/>
                  </a:lnTo>
                  <a:lnTo>
                    <a:pt x="2143" y="116997"/>
                  </a:lnTo>
                  <a:lnTo>
                    <a:pt x="3081" y="117712"/>
                  </a:lnTo>
                  <a:lnTo>
                    <a:pt x="4153" y="118247"/>
                  </a:lnTo>
                  <a:lnTo>
                    <a:pt x="5314" y="118605"/>
                  </a:lnTo>
                  <a:lnTo>
                    <a:pt x="5939" y="118694"/>
                  </a:lnTo>
                  <a:lnTo>
                    <a:pt x="195903" y="118694"/>
                  </a:lnTo>
                  <a:lnTo>
                    <a:pt x="195903" y="10405"/>
                  </a:lnTo>
                  <a:lnTo>
                    <a:pt x="195903" y="10360"/>
                  </a:lnTo>
                  <a:lnTo>
                    <a:pt x="195903" y="10316"/>
                  </a:lnTo>
                  <a:lnTo>
                    <a:pt x="195903" y="6565"/>
                  </a:lnTo>
                  <a:lnTo>
                    <a:pt x="195859" y="5895"/>
                  </a:lnTo>
                  <a:lnTo>
                    <a:pt x="195591" y="4600"/>
                  </a:lnTo>
                  <a:lnTo>
                    <a:pt x="195100" y="3439"/>
                  </a:lnTo>
                  <a:lnTo>
                    <a:pt x="194385" y="2367"/>
                  </a:lnTo>
                  <a:lnTo>
                    <a:pt x="193492" y="1474"/>
                  </a:lnTo>
                  <a:lnTo>
                    <a:pt x="192465" y="759"/>
                  </a:lnTo>
                  <a:lnTo>
                    <a:pt x="191259" y="268"/>
                  </a:lnTo>
                  <a:lnTo>
                    <a:pt x="1900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6"/>
            <p:cNvSpPr/>
            <p:nvPr/>
          </p:nvSpPr>
          <p:spPr>
            <a:xfrm>
              <a:off x="5565500" y="998700"/>
              <a:ext cx="1817500" cy="4217725"/>
            </a:xfrm>
            <a:custGeom>
              <a:avLst/>
              <a:gdLst/>
              <a:ahLst/>
              <a:cxnLst/>
              <a:rect l="l" t="t" r="r" b="b"/>
              <a:pathLst>
                <a:path w="72700" h="168709" extrusionOk="0">
                  <a:moveTo>
                    <a:pt x="34921" y="132582"/>
                  </a:moveTo>
                  <a:lnTo>
                    <a:pt x="36707" y="132984"/>
                  </a:lnTo>
                  <a:lnTo>
                    <a:pt x="38315" y="133654"/>
                  </a:lnTo>
                  <a:lnTo>
                    <a:pt x="39744" y="134636"/>
                  </a:lnTo>
                  <a:lnTo>
                    <a:pt x="40994" y="135842"/>
                  </a:lnTo>
                  <a:lnTo>
                    <a:pt x="41977" y="137315"/>
                  </a:lnTo>
                  <a:lnTo>
                    <a:pt x="42647" y="138923"/>
                  </a:lnTo>
                  <a:lnTo>
                    <a:pt x="43004" y="140665"/>
                  </a:lnTo>
                  <a:lnTo>
                    <a:pt x="43048" y="141602"/>
                  </a:lnTo>
                  <a:lnTo>
                    <a:pt x="43004" y="142540"/>
                  </a:lnTo>
                  <a:lnTo>
                    <a:pt x="42647" y="144326"/>
                  </a:lnTo>
                  <a:lnTo>
                    <a:pt x="41977" y="145934"/>
                  </a:lnTo>
                  <a:lnTo>
                    <a:pt x="40994" y="147363"/>
                  </a:lnTo>
                  <a:lnTo>
                    <a:pt x="39744" y="148613"/>
                  </a:lnTo>
                  <a:lnTo>
                    <a:pt x="38315" y="149596"/>
                  </a:lnTo>
                  <a:lnTo>
                    <a:pt x="36707" y="150265"/>
                  </a:lnTo>
                  <a:lnTo>
                    <a:pt x="34921" y="150623"/>
                  </a:lnTo>
                  <a:lnTo>
                    <a:pt x="33983" y="150667"/>
                  </a:lnTo>
                  <a:lnTo>
                    <a:pt x="33090" y="150623"/>
                  </a:lnTo>
                  <a:lnTo>
                    <a:pt x="31304" y="150265"/>
                  </a:lnTo>
                  <a:lnTo>
                    <a:pt x="29696" y="149596"/>
                  </a:lnTo>
                  <a:lnTo>
                    <a:pt x="28223" y="148613"/>
                  </a:lnTo>
                  <a:lnTo>
                    <a:pt x="27017" y="147363"/>
                  </a:lnTo>
                  <a:lnTo>
                    <a:pt x="26035" y="145934"/>
                  </a:lnTo>
                  <a:lnTo>
                    <a:pt x="25365" y="144326"/>
                  </a:lnTo>
                  <a:lnTo>
                    <a:pt x="25008" y="142540"/>
                  </a:lnTo>
                  <a:lnTo>
                    <a:pt x="24963" y="141602"/>
                  </a:lnTo>
                  <a:lnTo>
                    <a:pt x="25008" y="140665"/>
                  </a:lnTo>
                  <a:lnTo>
                    <a:pt x="25365" y="138923"/>
                  </a:lnTo>
                  <a:lnTo>
                    <a:pt x="26035" y="137315"/>
                  </a:lnTo>
                  <a:lnTo>
                    <a:pt x="27017" y="135842"/>
                  </a:lnTo>
                  <a:lnTo>
                    <a:pt x="28223" y="134636"/>
                  </a:lnTo>
                  <a:lnTo>
                    <a:pt x="29696" y="133654"/>
                  </a:lnTo>
                  <a:lnTo>
                    <a:pt x="31304" y="132984"/>
                  </a:lnTo>
                  <a:lnTo>
                    <a:pt x="33090" y="132582"/>
                  </a:lnTo>
                  <a:close/>
                  <a:moveTo>
                    <a:pt x="1" y="1"/>
                  </a:moveTo>
                  <a:lnTo>
                    <a:pt x="1" y="141424"/>
                  </a:lnTo>
                  <a:lnTo>
                    <a:pt x="7146" y="141424"/>
                  </a:lnTo>
                  <a:lnTo>
                    <a:pt x="7146" y="141602"/>
                  </a:lnTo>
                  <a:lnTo>
                    <a:pt x="7146" y="141826"/>
                  </a:lnTo>
                  <a:lnTo>
                    <a:pt x="7146" y="143210"/>
                  </a:lnTo>
                  <a:lnTo>
                    <a:pt x="7458" y="145934"/>
                  </a:lnTo>
                  <a:lnTo>
                    <a:pt x="7994" y="148524"/>
                  </a:lnTo>
                  <a:lnTo>
                    <a:pt x="8753" y="151069"/>
                  </a:lnTo>
                  <a:lnTo>
                    <a:pt x="9780" y="153481"/>
                  </a:lnTo>
                  <a:lnTo>
                    <a:pt x="11031" y="155758"/>
                  </a:lnTo>
                  <a:lnTo>
                    <a:pt x="12460" y="157901"/>
                  </a:lnTo>
                  <a:lnTo>
                    <a:pt x="14112" y="159866"/>
                  </a:lnTo>
                  <a:lnTo>
                    <a:pt x="15943" y="161697"/>
                  </a:lnTo>
                  <a:lnTo>
                    <a:pt x="17952" y="163349"/>
                  </a:lnTo>
                  <a:lnTo>
                    <a:pt x="20096" y="164823"/>
                  </a:lnTo>
                  <a:lnTo>
                    <a:pt x="22373" y="166029"/>
                  </a:lnTo>
                  <a:lnTo>
                    <a:pt x="24784" y="167056"/>
                  </a:lnTo>
                  <a:lnTo>
                    <a:pt x="27285" y="167860"/>
                  </a:lnTo>
                  <a:lnTo>
                    <a:pt x="29920" y="168395"/>
                  </a:lnTo>
                  <a:lnTo>
                    <a:pt x="32599" y="168663"/>
                  </a:lnTo>
                  <a:lnTo>
                    <a:pt x="33983" y="168708"/>
                  </a:lnTo>
                  <a:lnTo>
                    <a:pt x="35368" y="168663"/>
                  </a:lnTo>
                  <a:lnTo>
                    <a:pt x="38092" y="168395"/>
                  </a:lnTo>
                  <a:lnTo>
                    <a:pt x="40726" y="167860"/>
                  </a:lnTo>
                  <a:lnTo>
                    <a:pt x="43227" y="167056"/>
                  </a:lnTo>
                  <a:lnTo>
                    <a:pt x="45638" y="166029"/>
                  </a:lnTo>
                  <a:lnTo>
                    <a:pt x="47916" y="164823"/>
                  </a:lnTo>
                  <a:lnTo>
                    <a:pt x="50059" y="163349"/>
                  </a:lnTo>
                  <a:lnTo>
                    <a:pt x="52069" y="161697"/>
                  </a:lnTo>
                  <a:lnTo>
                    <a:pt x="53900" y="159866"/>
                  </a:lnTo>
                  <a:lnTo>
                    <a:pt x="55507" y="157901"/>
                  </a:lnTo>
                  <a:lnTo>
                    <a:pt x="56981" y="155758"/>
                  </a:lnTo>
                  <a:lnTo>
                    <a:pt x="58231" y="153481"/>
                  </a:lnTo>
                  <a:lnTo>
                    <a:pt x="59258" y="151069"/>
                  </a:lnTo>
                  <a:lnTo>
                    <a:pt x="60018" y="148524"/>
                  </a:lnTo>
                  <a:lnTo>
                    <a:pt x="60553" y="145934"/>
                  </a:lnTo>
                  <a:lnTo>
                    <a:pt x="60821" y="143210"/>
                  </a:lnTo>
                  <a:lnTo>
                    <a:pt x="60866" y="141826"/>
                  </a:lnTo>
                  <a:lnTo>
                    <a:pt x="60866" y="141602"/>
                  </a:lnTo>
                  <a:lnTo>
                    <a:pt x="60866" y="141424"/>
                  </a:lnTo>
                  <a:lnTo>
                    <a:pt x="63724" y="141424"/>
                  </a:lnTo>
                  <a:lnTo>
                    <a:pt x="64662" y="141379"/>
                  </a:lnTo>
                  <a:lnTo>
                    <a:pt x="66403" y="141022"/>
                  </a:lnTo>
                  <a:lnTo>
                    <a:pt x="68011" y="140352"/>
                  </a:lnTo>
                  <a:lnTo>
                    <a:pt x="69440" y="139370"/>
                  </a:lnTo>
                  <a:lnTo>
                    <a:pt x="70646" y="138164"/>
                  </a:lnTo>
                  <a:lnTo>
                    <a:pt x="71628" y="136735"/>
                  </a:lnTo>
                  <a:lnTo>
                    <a:pt x="72298" y="135127"/>
                  </a:lnTo>
                  <a:lnTo>
                    <a:pt x="72655" y="133341"/>
                  </a:lnTo>
                  <a:lnTo>
                    <a:pt x="72700" y="132448"/>
                  </a:lnTo>
                  <a:lnTo>
                    <a:pt x="72700" y="74218"/>
                  </a:lnTo>
                  <a:lnTo>
                    <a:pt x="72655" y="73369"/>
                  </a:lnTo>
                  <a:lnTo>
                    <a:pt x="72342" y="71717"/>
                  </a:lnTo>
                  <a:lnTo>
                    <a:pt x="72074" y="70913"/>
                  </a:lnTo>
                  <a:lnTo>
                    <a:pt x="31661" y="70913"/>
                  </a:lnTo>
                  <a:lnTo>
                    <a:pt x="30366" y="70868"/>
                  </a:lnTo>
                  <a:lnTo>
                    <a:pt x="27821" y="70288"/>
                  </a:lnTo>
                  <a:lnTo>
                    <a:pt x="25544" y="69216"/>
                  </a:lnTo>
                  <a:lnTo>
                    <a:pt x="23489" y="67743"/>
                  </a:lnTo>
                  <a:lnTo>
                    <a:pt x="21748" y="65822"/>
                  </a:lnTo>
                  <a:lnTo>
                    <a:pt x="20364" y="63590"/>
                  </a:lnTo>
                  <a:lnTo>
                    <a:pt x="19381" y="61089"/>
                  </a:lnTo>
                  <a:lnTo>
                    <a:pt x="18890" y="58365"/>
                  </a:lnTo>
                  <a:lnTo>
                    <a:pt x="18845" y="56936"/>
                  </a:lnTo>
                  <a:lnTo>
                    <a:pt x="18845" y="32911"/>
                  </a:lnTo>
                  <a:lnTo>
                    <a:pt x="18890" y="31572"/>
                  </a:lnTo>
                  <a:lnTo>
                    <a:pt x="19381" y="29026"/>
                  </a:lnTo>
                  <a:lnTo>
                    <a:pt x="20274" y="26660"/>
                  </a:lnTo>
                  <a:lnTo>
                    <a:pt x="21614" y="24606"/>
                  </a:lnTo>
                  <a:lnTo>
                    <a:pt x="23221" y="22819"/>
                  </a:lnTo>
                  <a:lnTo>
                    <a:pt x="25186" y="21435"/>
                  </a:lnTo>
                  <a:lnTo>
                    <a:pt x="27330" y="20408"/>
                  </a:lnTo>
                  <a:lnTo>
                    <a:pt x="29696" y="19917"/>
                  </a:lnTo>
                  <a:lnTo>
                    <a:pt x="30947" y="19872"/>
                  </a:lnTo>
                  <a:lnTo>
                    <a:pt x="49077" y="19872"/>
                  </a:lnTo>
                  <a:lnTo>
                    <a:pt x="43584" y="7726"/>
                  </a:lnTo>
                  <a:lnTo>
                    <a:pt x="43182" y="6877"/>
                  </a:lnTo>
                  <a:lnTo>
                    <a:pt x="42155" y="5270"/>
                  </a:lnTo>
                  <a:lnTo>
                    <a:pt x="40950" y="3841"/>
                  </a:lnTo>
                  <a:lnTo>
                    <a:pt x="39521" y="2635"/>
                  </a:lnTo>
                  <a:lnTo>
                    <a:pt x="37958" y="1608"/>
                  </a:lnTo>
                  <a:lnTo>
                    <a:pt x="36261" y="849"/>
                  </a:lnTo>
                  <a:lnTo>
                    <a:pt x="34475" y="313"/>
                  </a:lnTo>
                  <a:lnTo>
                    <a:pt x="32599" y="45"/>
                  </a:lnTo>
                  <a:lnTo>
                    <a:pt x="31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6"/>
            <p:cNvSpPr/>
            <p:nvPr/>
          </p:nvSpPr>
          <p:spPr>
            <a:xfrm>
              <a:off x="6482050" y="1940925"/>
              <a:ext cx="684375" cy="385175"/>
            </a:xfrm>
            <a:custGeom>
              <a:avLst/>
              <a:gdLst/>
              <a:ahLst/>
              <a:cxnLst/>
              <a:rect l="l" t="t" r="r" b="b"/>
              <a:pathLst>
                <a:path w="27375" h="15407" extrusionOk="0">
                  <a:moveTo>
                    <a:pt x="1" y="1"/>
                  </a:moveTo>
                  <a:lnTo>
                    <a:pt x="1" y="15407"/>
                  </a:lnTo>
                  <a:lnTo>
                    <a:pt x="27375" y="15407"/>
                  </a:lnTo>
                  <a:lnTo>
                    <a:pt x="20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46"/>
          <p:cNvGrpSpPr/>
          <p:nvPr/>
        </p:nvGrpSpPr>
        <p:grpSpPr>
          <a:xfrm>
            <a:off x="6016550" y="1370289"/>
            <a:ext cx="510139" cy="487423"/>
            <a:chOff x="1076575" y="245800"/>
            <a:chExt cx="5467725" cy="5224250"/>
          </a:xfrm>
        </p:grpSpPr>
        <p:sp>
          <p:nvSpPr>
            <p:cNvPr id="2001" name="Google Shape;2001;p46"/>
            <p:cNvSpPr/>
            <p:nvPr/>
          </p:nvSpPr>
          <p:spPr>
            <a:xfrm>
              <a:off x="3404600" y="245800"/>
              <a:ext cx="784300" cy="945775"/>
            </a:xfrm>
            <a:custGeom>
              <a:avLst/>
              <a:gdLst/>
              <a:ahLst/>
              <a:cxnLst/>
              <a:rect l="l" t="t" r="r" b="b"/>
              <a:pathLst>
                <a:path w="31372" h="37831" extrusionOk="0">
                  <a:moveTo>
                    <a:pt x="1" y="1"/>
                  </a:moveTo>
                  <a:lnTo>
                    <a:pt x="1" y="37830"/>
                  </a:lnTo>
                  <a:lnTo>
                    <a:pt x="31372" y="37830"/>
                  </a:lnTo>
                  <a:lnTo>
                    <a:pt x="313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6"/>
            <p:cNvSpPr/>
            <p:nvPr/>
          </p:nvSpPr>
          <p:spPr>
            <a:xfrm>
              <a:off x="3404600" y="1556350"/>
              <a:ext cx="784300" cy="485275"/>
            </a:xfrm>
            <a:custGeom>
              <a:avLst/>
              <a:gdLst/>
              <a:ahLst/>
              <a:cxnLst/>
              <a:rect l="l" t="t" r="r" b="b"/>
              <a:pathLst>
                <a:path w="31372" h="19411" extrusionOk="0">
                  <a:moveTo>
                    <a:pt x="1" y="0"/>
                  </a:moveTo>
                  <a:lnTo>
                    <a:pt x="1" y="19411"/>
                  </a:lnTo>
                  <a:lnTo>
                    <a:pt x="31372" y="19411"/>
                  </a:lnTo>
                  <a:lnTo>
                    <a:pt x="31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6"/>
            <p:cNvSpPr/>
            <p:nvPr/>
          </p:nvSpPr>
          <p:spPr>
            <a:xfrm>
              <a:off x="1367900" y="1556350"/>
              <a:ext cx="4878225" cy="2563000"/>
            </a:xfrm>
            <a:custGeom>
              <a:avLst/>
              <a:gdLst/>
              <a:ahLst/>
              <a:cxnLst/>
              <a:rect l="l" t="t" r="r" b="b"/>
              <a:pathLst>
                <a:path w="195129" h="102520" extrusionOk="0">
                  <a:moveTo>
                    <a:pt x="0" y="0"/>
                  </a:moveTo>
                  <a:lnTo>
                    <a:pt x="0" y="69474"/>
                  </a:lnTo>
                  <a:lnTo>
                    <a:pt x="1675" y="69816"/>
                  </a:lnTo>
                  <a:lnTo>
                    <a:pt x="4955" y="71012"/>
                  </a:lnTo>
                  <a:lnTo>
                    <a:pt x="8031" y="72687"/>
                  </a:lnTo>
                  <a:lnTo>
                    <a:pt x="10833" y="74908"/>
                  </a:lnTo>
                  <a:lnTo>
                    <a:pt x="12132" y="76206"/>
                  </a:lnTo>
                  <a:lnTo>
                    <a:pt x="36189" y="102315"/>
                  </a:lnTo>
                  <a:lnTo>
                    <a:pt x="36258" y="102417"/>
                  </a:lnTo>
                  <a:lnTo>
                    <a:pt x="36360" y="102520"/>
                  </a:lnTo>
                  <a:lnTo>
                    <a:pt x="36360" y="97189"/>
                  </a:lnTo>
                  <a:lnTo>
                    <a:pt x="36394" y="96164"/>
                  </a:lnTo>
                  <a:lnTo>
                    <a:pt x="36599" y="94113"/>
                  </a:lnTo>
                  <a:lnTo>
                    <a:pt x="37010" y="92131"/>
                  </a:lnTo>
                  <a:lnTo>
                    <a:pt x="37591" y="90252"/>
                  </a:lnTo>
                  <a:lnTo>
                    <a:pt x="38342" y="88406"/>
                  </a:lnTo>
                  <a:lnTo>
                    <a:pt x="39299" y="86698"/>
                  </a:lnTo>
                  <a:lnTo>
                    <a:pt x="40393" y="85091"/>
                  </a:lnTo>
                  <a:lnTo>
                    <a:pt x="41623" y="83588"/>
                  </a:lnTo>
                  <a:lnTo>
                    <a:pt x="42990" y="82221"/>
                  </a:lnTo>
                  <a:lnTo>
                    <a:pt x="44493" y="80957"/>
                  </a:lnTo>
                  <a:lnTo>
                    <a:pt x="46134" y="79863"/>
                  </a:lnTo>
                  <a:lnTo>
                    <a:pt x="47842" y="78940"/>
                  </a:lnTo>
                  <a:lnTo>
                    <a:pt x="49654" y="78154"/>
                  </a:lnTo>
                  <a:lnTo>
                    <a:pt x="51567" y="77573"/>
                  </a:lnTo>
                  <a:lnTo>
                    <a:pt x="53549" y="77163"/>
                  </a:lnTo>
                  <a:lnTo>
                    <a:pt x="55566" y="76958"/>
                  </a:lnTo>
                  <a:lnTo>
                    <a:pt x="90286" y="76958"/>
                  </a:lnTo>
                  <a:lnTo>
                    <a:pt x="91140" y="76992"/>
                  </a:lnTo>
                  <a:lnTo>
                    <a:pt x="93259" y="76582"/>
                  </a:lnTo>
                  <a:lnTo>
                    <a:pt x="97154" y="75250"/>
                  </a:lnTo>
                  <a:lnTo>
                    <a:pt x="105595" y="71320"/>
                  </a:lnTo>
                  <a:lnTo>
                    <a:pt x="109354" y="69577"/>
                  </a:lnTo>
                  <a:lnTo>
                    <a:pt x="110892" y="68859"/>
                  </a:lnTo>
                  <a:lnTo>
                    <a:pt x="113968" y="67629"/>
                  </a:lnTo>
                  <a:lnTo>
                    <a:pt x="117111" y="66604"/>
                  </a:lnTo>
                  <a:lnTo>
                    <a:pt x="120290" y="65749"/>
                  </a:lnTo>
                  <a:lnTo>
                    <a:pt x="123468" y="65066"/>
                  </a:lnTo>
                  <a:lnTo>
                    <a:pt x="126680" y="64553"/>
                  </a:lnTo>
                  <a:lnTo>
                    <a:pt x="129926" y="64246"/>
                  </a:lnTo>
                  <a:lnTo>
                    <a:pt x="133139" y="64109"/>
                  </a:lnTo>
                  <a:lnTo>
                    <a:pt x="136385" y="64177"/>
                  </a:lnTo>
                  <a:lnTo>
                    <a:pt x="139632" y="64417"/>
                  </a:lnTo>
                  <a:lnTo>
                    <a:pt x="142844" y="64827"/>
                  </a:lnTo>
                  <a:lnTo>
                    <a:pt x="146022" y="65408"/>
                  </a:lnTo>
                  <a:lnTo>
                    <a:pt x="149200" y="66194"/>
                  </a:lnTo>
                  <a:lnTo>
                    <a:pt x="152344" y="67151"/>
                  </a:lnTo>
                  <a:lnTo>
                    <a:pt x="155420" y="68312"/>
                  </a:lnTo>
                  <a:lnTo>
                    <a:pt x="158495" y="69645"/>
                  </a:lnTo>
                  <a:lnTo>
                    <a:pt x="159999" y="70363"/>
                  </a:lnTo>
                  <a:lnTo>
                    <a:pt x="169704" y="75318"/>
                  </a:lnTo>
                  <a:lnTo>
                    <a:pt x="170251" y="73678"/>
                  </a:lnTo>
                  <a:lnTo>
                    <a:pt x="171720" y="70670"/>
                  </a:lnTo>
                  <a:lnTo>
                    <a:pt x="173600" y="67937"/>
                  </a:lnTo>
                  <a:lnTo>
                    <a:pt x="175855" y="65544"/>
                  </a:lnTo>
                  <a:lnTo>
                    <a:pt x="178418" y="63528"/>
                  </a:lnTo>
                  <a:lnTo>
                    <a:pt x="181289" y="61956"/>
                  </a:lnTo>
                  <a:lnTo>
                    <a:pt x="184398" y="60863"/>
                  </a:lnTo>
                  <a:lnTo>
                    <a:pt x="187679" y="60316"/>
                  </a:lnTo>
                  <a:lnTo>
                    <a:pt x="189388" y="60248"/>
                  </a:lnTo>
                  <a:lnTo>
                    <a:pt x="195129" y="60248"/>
                  </a:lnTo>
                  <a:lnTo>
                    <a:pt x="195129" y="0"/>
                  </a:lnTo>
                  <a:lnTo>
                    <a:pt x="127432" y="0"/>
                  </a:lnTo>
                  <a:lnTo>
                    <a:pt x="127432" y="26689"/>
                  </a:lnTo>
                  <a:lnTo>
                    <a:pt x="127398" y="27441"/>
                  </a:lnTo>
                  <a:lnTo>
                    <a:pt x="127090" y="28877"/>
                  </a:lnTo>
                  <a:lnTo>
                    <a:pt x="126543" y="30175"/>
                  </a:lnTo>
                  <a:lnTo>
                    <a:pt x="125757" y="31337"/>
                  </a:lnTo>
                  <a:lnTo>
                    <a:pt x="124766" y="32328"/>
                  </a:lnTo>
                  <a:lnTo>
                    <a:pt x="123604" y="33114"/>
                  </a:lnTo>
                  <a:lnTo>
                    <a:pt x="122306" y="33661"/>
                  </a:lnTo>
                  <a:lnTo>
                    <a:pt x="120870" y="33934"/>
                  </a:lnTo>
                  <a:lnTo>
                    <a:pt x="120119" y="33968"/>
                  </a:lnTo>
                  <a:lnTo>
                    <a:pt x="74156" y="33968"/>
                  </a:lnTo>
                  <a:lnTo>
                    <a:pt x="73438" y="33934"/>
                  </a:lnTo>
                  <a:lnTo>
                    <a:pt x="72003" y="33661"/>
                  </a:lnTo>
                  <a:lnTo>
                    <a:pt x="70704" y="33114"/>
                  </a:lnTo>
                  <a:lnTo>
                    <a:pt x="69542" y="32328"/>
                  </a:lnTo>
                  <a:lnTo>
                    <a:pt x="68551" y="31337"/>
                  </a:lnTo>
                  <a:lnTo>
                    <a:pt x="67765" y="30175"/>
                  </a:lnTo>
                  <a:lnTo>
                    <a:pt x="67219" y="28877"/>
                  </a:lnTo>
                  <a:lnTo>
                    <a:pt x="66911" y="27441"/>
                  </a:lnTo>
                  <a:lnTo>
                    <a:pt x="66877" y="26689"/>
                  </a:lnTo>
                  <a:lnTo>
                    <a:pt x="66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6"/>
            <p:cNvSpPr/>
            <p:nvPr/>
          </p:nvSpPr>
          <p:spPr>
            <a:xfrm>
              <a:off x="4553675" y="245800"/>
              <a:ext cx="1692450" cy="945775"/>
            </a:xfrm>
            <a:custGeom>
              <a:avLst/>
              <a:gdLst/>
              <a:ahLst/>
              <a:cxnLst/>
              <a:rect l="l" t="t" r="r" b="b"/>
              <a:pathLst>
                <a:path w="67698" h="37831" extrusionOk="0">
                  <a:moveTo>
                    <a:pt x="1" y="1"/>
                  </a:moveTo>
                  <a:lnTo>
                    <a:pt x="1" y="37830"/>
                  </a:lnTo>
                  <a:lnTo>
                    <a:pt x="67698" y="37830"/>
                  </a:lnTo>
                  <a:lnTo>
                    <a:pt x="67698" y="10116"/>
                  </a:lnTo>
                  <a:lnTo>
                    <a:pt x="67698" y="9056"/>
                  </a:lnTo>
                  <a:lnTo>
                    <a:pt x="67356" y="7074"/>
                  </a:lnTo>
                  <a:lnTo>
                    <a:pt x="66707" y="5263"/>
                  </a:lnTo>
                  <a:lnTo>
                    <a:pt x="65818" y="3657"/>
                  </a:lnTo>
                  <a:lnTo>
                    <a:pt x="64656" y="2290"/>
                  </a:lnTo>
                  <a:lnTo>
                    <a:pt x="63324" y="1197"/>
                  </a:lnTo>
                  <a:lnTo>
                    <a:pt x="61820" y="445"/>
                  </a:lnTo>
                  <a:lnTo>
                    <a:pt x="60180" y="35"/>
                  </a:lnTo>
                  <a:lnTo>
                    <a:pt x="593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6"/>
            <p:cNvSpPr/>
            <p:nvPr/>
          </p:nvSpPr>
          <p:spPr>
            <a:xfrm>
              <a:off x="5948800" y="3427325"/>
              <a:ext cx="595500" cy="1991475"/>
            </a:xfrm>
            <a:custGeom>
              <a:avLst/>
              <a:gdLst/>
              <a:ahLst/>
              <a:cxnLst/>
              <a:rect l="l" t="t" r="r" b="b"/>
              <a:pathLst>
                <a:path w="23820" h="79659" extrusionOk="0">
                  <a:moveTo>
                    <a:pt x="5502" y="1"/>
                  </a:moveTo>
                  <a:lnTo>
                    <a:pt x="4306" y="308"/>
                  </a:lnTo>
                  <a:lnTo>
                    <a:pt x="3213" y="855"/>
                  </a:lnTo>
                  <a:lnTo>
                    <a:pt x="2222" y="1641"/>
                  </a:lnTo>
                  <a:lnTo>
                    <a:pt x="1402" y="2632"/>
                  </a:lnTo>
                  <a:lnTo>
                    <a:pt x="718" y="3794"/>
                  </a:lnTo>
                  <a:lnTo>
                    <a:pt x="240" y="5092"/>
                  </a:lnTo>
                  <a:lnTo>
                    <a:pt x="0" y="6528"/>
                  </a:lnTo>
                  <a:lnTo>
                    <a:pt x="0" y="7245"/>
                  </a:lnTo>
                  <a:lnTo>
                    <a:pt x="0" y="72379"/>
                  </a:lnTo>
                  <a:lnTo>
                    <a:pt x="0" y="73131"/>
                  </a:lnTo>
                  <a:lnTo>
                    <a:pt x="240" y="74532"/>
                  </a:lnTo>
                  <a:lnTo>
                    <a:pt x="718" y="75831"/>
                  </a:lnTo>
                  <a:lnTo>
                    <a:pt x="1402" y="76993"/>
                  </a:lnTo>
                  <a:lnTo>
                    <a:pt x="2222" y="77984"/>
                  </a:lnTo>
                  <a:lnTo>
                    <a:pt x="3213" y="78770"/>
                  </a:lnTo>
                  <a:lnTo>
                    <a:pt x="4306" y="79316"/>
                  </a:lnTo>
                  <a:lnTo>
                    <a:pt x="5502" y="79624"/>
                  </a:lnTo>
                  <a:lnTo>
                    <a:pt x="6152" y="79658"/>
                  </a:lnTo>
                  <a:lnTo>
                    <a:pt x="17668" y="79658"/>
                  </a:lnTo>
                  <a:lnTo>
                    <a:pt x="18283" y="79624"/>
                  </a:lnTo>
                  <a:lnTo>
                    <a:pt x="19479" y="79316"/>
                  </a:lnTo>
                  <a:lnTo>
                    <a:pt x="20607" y="78770"/>
                  </a:lnTo>
                  <a:lnTo>
                    <a:pt x="21564" y="77984"/>
                  </a:lnTo>
                  <a:lnTo>
                    <a:pt x="22418" y="76993"/>
                  </a:lnTo>
                  <a:lnTo>
                    <a:pt x="23067" y="75831"/>
                  </a:lnTo>
                  <a:lnTo>
                    <a:pt x="23546" y="74532"/>
                  </a:lnTo>
                  <a:lnTo>
                    <a:pt x="23785" y="73131"/>
                  </a:lnTo>
                  <a:lnTo>
                    <a:pt x="23819" y="72379"/>
                  </a:lnTo>
                  <a:lnTo>
                    <a:pt x="23819" y="7245"/>
                  </a:lnTo>
                  <a:lnTo>
                    <a:pt x="23785" y="6528"/>
                  </a:lnTo>
                  <a:lnTo>
                    <a:pt x="23546" y="5092"/>
                  </a:lnTo>
                  <a:lnTo>
                    <a:pt x="23067" y="3794"/>
                  </a:lnTo>
                  <a:lnTo>
                    <a:pt x="22418" y="2632"/>
                  </a:lnTo>
                  <a:lnTo>
                    <a:pt x="21564" y="1641"/>
                  </a:lnTo>
                  <a:lnTo>
                    <a:pt x="20607" y="855"/>
                  </a:lnTo>
                  <a:lnTo>
                    <a:pt x="19479" y="308"/>
                  </a:lnTo>
                  <a:lnTo>
                    <a:pt x="182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6"/>
            <p:cNvSpPr/>
            <p:nvPr/>
          </p:nvSpPr>
          <p:spPr>
            <a:xfrm>
              <a:off x="1367900" y="245800"/>
              <a:ext cx="1671925" cy="945775"/>
            </a:xfrm>
            <a:custGeom>
              <a:avLst/>
              <a:gdLst/>
              <a:ahLst/>
              <a:cxnLst/>
              <a:rect l="l" t="t" r="r" b="b"/>
              <a:pathLst>
                <a:path w="66877" h="37831" extrusionOk="0">
                  <a:moveTo>
                    <a:pt x="6971" y="1"/>
                  </a:moveTo>
                  <a:lnTo>
                    <a:pt x="6254" y="35"/>
                  </a:lnTo>
                  <a:lnTo>
                    <a:pt x="4887" y="376"/>
                  </a:lnTo>
                  <a:lnTo>
                    <a:pt x="3657" y="992"/>
                  </a:lnTo>
                  <a:lnTo>
                    <a:pt x="2529" y="1914"/>
                  </a:lnTo>
                  <a:lnTo>
                    <a:pt x="1572" y="3042"/>
                  </a:lnTo>
                  <a:lnTo>
                    <a:pt x="820" y="4375"/>
                  </a:lnTo>
                  <a:lnTo>
                    <a:pt x="308" y="5878"/>
                  </a:lnTo>
                  <a:lnTo>
                    <a:pt x="34" y="7519"/>
                  </a:lnTo>
                  <a:lnTo>
                    <a:pt x="0" y="8407"/>
                  </a:lnTo>
                  <a:lnTo>
                    <a:pt x="0" y="37830"/>
                  </a:lnTo>
                  <a:lnTo>
                    <a:pt x="66877" y="37830"/>
                  </a:lnTo>
                  <a:lnTo>
                    <a:pt x="668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1076575" y="3523875"/>
              <a:ext cx="4507450" cy="1946175"/>
            </a:xfrm>
            <a:custGeom>
              <a:avLst/>
              <a:gdLst/>
              <a:ahLst/>
              <a:cxnLst/>
              <a:rect l="l" t="t" r="r" b="b"/>
              <a:pathLst>
                <a:path w="180298" h="77847" extrusionOk="0">
                  <a:moveTo>
                    <a:pt x="143766" y="0"/>
                  </a:moveTo>
                  <a:lnTo>
                    <a:pt x="138914" y="479"/>
                  </a:lnTo>
                  <a:lnTo>
                    <a:pt x="134130" y="1504"/>
                  </a:lnTo>
                  <a:lnTo>
                    <a:pt x="129448" y="3042"/>
                  </a:lnTo>
                  <a:lnTo>
                    <a:pt x="127158" y="4067"/>
                  </a:lnTo>
                  <a:lnTo>
                    <a:pt x="114207" y="10115"/>
                  </a:lnTo>
                  <a:lnTo>
                    <a:pt x="112737" y="10730"/>
                  </a:lnTo>
                  <a:lnTo>
                    <a:pt x="109764" y="11756"/>
                  </a:lnTo>
                  <a:lnTo>
                    <a:pt x="106654" y="12439"/>
                  </a:lnTo>
                  <a:lnTo>
                    <a:pt x="103510" y="12781"/>
                  </a:lnTo>
                  <a:lnTo>
                    <a:pt x="101939" y="12815"/>
                  </a:lnTo>
                  <a:lnTo>
                    <a:pt x="67697" y="12815"/>
                  </a:lnTo>
                  <a:lnTo>
                    <a:pt x="66569" y="13054"/>
                  </a:lnTo>
                  <a:lnTo>
                    <a:pt x="65578" y="13499"/>
                  </a:lnTo>
                  <a:lnTo>
                    <a:pt x="64656" y="14114"/>
                  </a:lnTo>
                  <a:lnTo>
                    <a:pt x="63870" y="14865"/>
                  </a:lnTo>
                  <a:lnTo>
                    <a:pt x="63255" y="15788"/>
                  </a:lnTo>
                  <a:lnTo>
                    <a:pt x="62844" y="16813"/>
                  </a:lnTo>
                  <a:lnTo>
                    <a:pt x="62605" y="17907"/>
                  </a:lnTo>
                  <a:lnTo>
                    <a:pt x="62571" y="18488"/>
                  </a:lnTo>
                  <a:lnTo>
                    <a:pt x="62571" y="29526"/>
                  </a:lnTo>
                  <a:lnTo>
                    <a:pt x="128013" y="29526"/>
                  </a:lnTo>
                  <a:lnTo>
                    <a:pt x="128730" y="29560"/>
                  </a:lnTo>
                  <a:lnTo>
                    <a:pt x="130166" y="29833"/>
                  </a:lnTo>
                  <a:lnTo>
                    <a:pt x="131464" y="30414"/>
                  </a:lnTo>
                  <a:lnTo>
                    <a:pt x="132626" y="31200"/>
                  </a:lnTo>
                  <a:lnTo>
                    <a:pt x="133617" y="32191"/>
                  </a:lnTo>
                  <a:lnTo>
                    <a:pt x="134403" y="33353"/>
                  </a:lnTo>
                  <a:lnTo>
                    <a:pt x="134950" y="34652"/>
                  </a:lnTo>
                  <a:lnTo>
                    <a:pt x="135257" y="36053"/>
                  </a:lnTo>
                  <a:lnTo>
                    <a:pt x="135292" y="36805"/>
                  </a:lnTo>
                  <a:lnTo>
                    <a:pt x="135257" y="37556"/>
                  </a:lnTo>
                  <a:lnTo>
                    <a:pt x="134950" y="38992"/>
                  </a:lnTo>
                  <a:lnTo>
                    <a:pt x="134403" y="40290"/>
                  </a:lnTo>
                  <a:lnTo>
                    <a:pt x="133617" y="41452"/>
                  </a:lnTo>
                  <a:lnTo>
                    <a:pt x="132626" y="42443"/>
                  </a:lnTo>
                  <a:lnTo>
                    <a:pt x="131464" y="43229"/>
                  </a:lnTo>
                  <a:lnTo>
                    <a:pt x="130166" y="43776"/>
                  </a:lnTo>
                  <a:lnTo>
                    <a:pt x="128730" y="44084"/>
                  </a:lnTo>
                  <a:lnTo>
                    <a:pt x="59735" y="44084"/>
                  </a:lnTo>
                  <a:lnTo>
                    <a:pt x="56488" y="43742"/>
                  </a:lnTo>
                  <a:lnTo>
                    <a:pt x="53173" y="43058"/>
                  </a:lnTo>
                  <a:lnTo>
                    <a:pt x="49927" y="42033"/>
                  </a:lnTo>
                  <a:lnTo>
                    <a:pt x="46749" y="40666"/>
                  </a:lnTo>
                  <a:lnTo>
                    <a:pt x="43707" y="38992"/>
                  </a:lnTo>
                  <a:lnTo>
                    <a:pt x="40871" y="37010"/>
                  </a:lnTo>
                  <a:lnTo>
                    <a:pt x="38274" y="34720"/>
                  </a:lnTo>
                  <a:lnTo>
                    <a:pt x="37112" y="33490"/>
                  </a:lnTo>
                  <a:lnTo>
                    <a:pt x="13054" y="7382"/>
                  </a:lnTo>
                  <a:lnTo>
                    <a:pt x="12439" y="6801"/>
                  </a:lnTo>
                  <a:lnTo>
                    <a:pt x="11175" y="5946"/>
                  </a:lnTo>
                  <a:lnTo>
                    <a:pt x="9808" y="5365"/>
                  </a:lnTo>
                  <a:lnTo>
                    <a:pt x="8407" y="5126"/>
                  </a:lnTo>
                  <a:lnTo>
                    <a:pt x="7040" y="5126"/>
                  </a:lnTo>
                  <a:lnTo>
                    <a:pt x="5707" y="5365"/>
                  </a:lnTo>
                  <a:lnTo>
                    <a:pt x="4443" y="5810"/>
                  </a:lnTo>
                  <a:lnTo>
                    <a:pt x="3246" y="6493"/>
                  </a:lnTo>
                  <a:lnTo>
                    <a:pt x="2221" y="7313"/>
                  </a:lnTo>
                  <a:lnTo>
                    <a:pt x="1333" y="8304"/>
                  </a:lnTo>
                  <a:lnTo>
                    <a:pt x="649" y="9432"/>
                  </a:lnTo>
                  <a:lnTo>
                    <a:pt x="205" y="10662"/>
                  </a:lnTo>
                  <a:lnTo>
                    <a:pt x="0" y="11961"/>
                  </a:lnTo>
                  <a:lnTo>
                    <a:pt x="68" y="13328"/>
                  </a:lnTo>
                  <a:lnTo>
                    <a:pt x="478" y="14729"/>
                  </a:lnTo>
                  <a:lnTo>
                    <a:pt x="1264" y="16130"/>
                  </a:lnTo>
                  <a:lnTo>
                    <a:pt x="1811" y="16847"/>
                  </a:lnTo>
                  <a:lnTo>
                    <a:pt x="34617" y="56625"/>
                  </a:lnTo>
                  <a:lnTo>
                    <a:pt x="35643" y="57855"/>
                  </a:lnTo>
                  <a:lnTo>
                    <a:pt x="37864" y="60282"/>
                  </a:lnTo>
                  <a:lnTo>
                    <a:pt x="40188" y="62537"/>
                  </a:lnTo>
                  <a:lnTo>
                    <a:pt x="42614" y="64622"/>
                  </a:lnTo>
                  <a:lnTo>
                    <a:pt x="45143" y="66604"/>
                  </a:lnTo>
                  <a:lnTo>
                    <a:pt x="47774" y="68415"/>
                  </a:lnTo>
                  <a:lnTo>
                    <a:pt x="50508" y="70089"/>
                  </a:lnTo>
                  <a:lnTo>
                    <a:pt x="53310" y="71593"/>
                  </a:lnTo>
                  <a:lnTo>
                    <a:pt x="56215" y="72960"/>
                  </a:lnTo>
                  <a:lnTo>
                    <a:pt x="59154" y="74156"/>
                  </a:lnTo>
                  <a:lnTo>
                    <a:pt x="62161" y="75215"/>
                  </a:lnTo>
                  <a:lnTo>
                    <a:pt x="65237" y="76070"/>
                  </a:lnTo>
                  <a:lnTo>
                    <a:pt x="68380" y="76787"/>
                  </a:lnTo>
                  <a:lnTo>
                    <a:pt x="71559" y="77300"/>
                  </a:lnTo>
                  <a:lnTo>
                    <a:pt x="74771" y="77676"/>
                  </a:lnTo>
                  <a:lnTo>
                    <a:pt x="78017" y="77847"/>
                  </a:lnTo>
                  <a:lnTo>
                    <a:pt x="116770" y="77847"/>
                  </a:lnTo>
                  <a:lnTo>
                    <a:pt x="121930" y="77812"/>
                  </a:lnTo>
                  <a:lnTo>
                    <a:pt x="132250" y="77197"/>
                  </a:lnTo>
                  <a:lnTo>
                    <a:pt x="142536" y="76001"/>
                  </a:lnTo>
                  <a:lnTo>
                    <a:pt x="152720" y="74190"/>
                  </a:lnTo>
                  <a:lnTo>
                    <a:pt x="157743" y="73062"/>
                  </a:lnTo>
                  <a:lnTo>
                    <a:pt x="180298" y="67663"/>
                  </a:lnTo>
                  <a:lnTo>
                    <a:pt x="180298" y="12439"/>
                  </a:lnTo>
                  <a:lnTo>
                    <a:pt x="165056" y="4682"/>
                  </a:lnTo>
                  <a:lnTo>
                    <a:pt x="162801" y="3588"/>
                  </a:lnTo>
                  <a:lnTo>
                    <a:pt x="158188" y="1880"/>
                  </a:lnTo>
                  <a:lnTo>
                    <a:pt x="153437" y="718"/>
                  </a:lnTo>
                  <a:lnTo>
                    <a:pt x="148619" y="68"/>
                  </a:lnTo>
                  <a:lnTo>
                    <a:pt x="143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2008;p46"/>
          <p:cNvGrpSpPr/>
          <p:nvPr/>
        </p:nvGrpSpPr>
        <p:grpSpPr>
          <a:xfrm>
            <a:off x="2681194" y="1295250"/>
            <a:ext cx="510314" cy="560111"/>
            <a:chOff x="1423525" y="238125"/>
            <a:chExt cx="4773750" cy="5239575"/>
          </a:xfrm>
        </p:grpSpPr>
        <p:sp>
          <p:nvSpPr>
            <p:cNvPr id="2009" name="Google Shape;2009;p46"/>
            <p:cNvSpPr/>
            <p:nvPr/>
          </p:nvSpPr>
          <p:spPr>
            <a:xfrm>
              <a:off x="3653625" y="238125"/>
              <a:ext cx="331575" cy="425725"/>
            </a:xfrm>
            <a:custGeom>
              <a:avLst/>
              <a:gdLst/>
              <a:ahLst/>
              <a:cxnLst/>
              <a:rect l="l" t="t" r="r" b="b"/>
              <a:pathLst>
                <a:path w="13263" h="17029" extrusionOk="0">
                  <a:moveTo>
                    <a:pt x="0" y="0"/>
                  </a:moveTo>
                  <a:lnTo>
                    <a:pt x="0" y="17029"/>
                  </a:lnTo>
                  <a:lnTo>
                    <a:pt x="13263" y="17029"/>
                  </a:lnTo>
                  <a:lnTo>
                    <a:pt x="1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p:nvPr/>
          </p:nvSpPr>
          <p:spPr>
            <a:xfrm>
              <a:off x="2858675" y="238125"/>
              <a:ext cx="1921475" cy="1846150"/>
            </a:xfrm>
            <a:custGeom>
              <a:avLst/>
              <a:gdLst/>
              <a:ahLst/>
              <a:cxnLst/>
              <a:rect l="l" t="t" r="r" b="b"/>
              <a:pathLst>
                <a:path w="76859" h="73846" extrusionOk="0">
                  <a:moveTo>
                    <a:pt x="4061" y="0"/>
                  </a:moveTo>
                  <a:lnTo>
                    <a:pt x="3177" y="196"/>
                  </a:lnTo>
                  <a:lnTo>
                    <a:pt x="2358" y="524"/>
                  </a:lnTo>
                  <a:lnTo>
                    <a:pt x="1638" y="1015"/>
                  </a:lnTo>
                  <a:lnTo>
                    <a:pt x="1049" y="1637"/>
                  </a:lnTo>
                  <a:lnTo>
                    <a:pt x="557" y="2358"/>
                  </a:lnTo>
                  <a:lnTo>
                    <a:pt x="197" y="3176"/>
                  </a:lnTo>
                  <a:lnTo>
                    <a:pt x="33" y="4061"/>
                  </a:lnTo>
                  <a:lnTo>
                    <a:pt x="1" y="4519"/>
                  </a:lnTo>
                  <a:lnTo>
                    <a:pt x="1" y="73845"/>
                  </a:lnTo>
                  <a:lnTo>
                    <a:pt x="76859" y="73845"/>
                  </a:lnTo>
                  <a:lnTo>
                    <a:pt x="76859" y="5076"/>
                  </a:lnTo>
                  <a:lnTo>
                    <a:pt x="76826" y="4552"/>
                  </a:lnTo>
                  <a:lnTo>
                    <a:pt x="76629" y="3537"/>
                  </a:lnTo>
                  <a:lnTo>
                    <a:pt x="76236" y="2653"/>
                  </a:lnTo>
                  <a:lnTo>
                    <a:pt x="75712" y="1834"/>
                  </a:lnTo>
                  <a:lnTo>
                    <a:pt x="75025" y="1146"/>
                  </a:lnTo>
                  <a:lnTo>
                    <a:pt x="74206" y="589"/>
                  </a:lnTo>
                  <a:lnTo>
                    <a:pt x="73289" y="229"/>
                  </a:lnTo>
                  <a:lnTo>
                    <a:pt x="72307" y="33"/>
                  </a:lnTo>
                  <a:lnTo>
                    <a:pt x="71783" y="0"/>
                  </a:lnTo>
                  <a:lnTo>
                    <a:pt x="57734" y="0"/>
                  </a:lnTo>
                  <a:lnTo>
                    <a:pt x="57734" y="23382"/>
                  </a:lnTo>
                  <a:lnTo>
                    <a:pt x="57701" y="24037"/>
                  </a:lnTo>
                  <a:lnTo>
                    <a:pt x="57439" y="25281"/>
                  </a:lnTo>
                  <a:lnTo>
                    <a:pt x="56981" y="26394"/>
                  </a:lnTo>
                  <a:lnTo>
                    <a:pt x="56293" y="27409"/>
                  </a:lnTo>
                  <a:lnTo>
                    <a:pt x="55442" y="28261"/>
                  </a:lnTo>
                  <a:lnTo>
                    <a:pt x="54427" y="28949"/>
                  </a:lnTo>
                  <a:lnTo>
                    <a:pt x="53280" y="29440"/>
                  </a:lnTo>
                  <a:lnTo>
                    <a:pt x="52036" y="29702"/>
                  </a:lnTo>
                  <a:lnTo>
                    <a:pt x="24823" y="29702"/>
                  </a:lnTo>
                  <a:lnTo>
                    <a:pt x="23579" y="29440"/>
                  </a:lnTo>
                  <a:lnTo>
                    <a:pt x="22433" y="28949"/>
                  </a:lnTo>
                  <a:lnTo>
                    <a:pt x="21450" y="28261"/>
                  </a:lnTo>
                  <a:lnTo>
                    <a:pt x="20566" y="27409"/>
                  </a:lnTo>
                  <a:lnTo>
                    <a:pt x="19878" y="26394"/>
                  </a:lnTo>
                  <a:lnTo>
                    <a:pt x="19420" y="25281"/>
                  </a:lnTo>
                  <a:lnTo>
                    <a:pt x="19158" y="24037"/>
                  </a:lnTo>
                  <a:lnTo>
                    <a:pt x="19125" y="23382"/>
                  </a:lnTo>
                  <a:lnTo>
                    <a:pt x="19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6"/>
            <p:cNvSpPr/>
            <p:nvPr/>
          </p:nvSpPr>
          <p:spPr>
            <a:xfrm>
              <a:off x="2524650" y="2353600"/>
              <a:ext cx="330775" cy="426550"/>
            </a:xfrm>
            <a:custGeom>
              <a:avLst/>
              <a:gdLst/>
              <a:ahLst/>
              <a:cxnLst/>
              <a:rect l="l" t="t" r="r" b="b"/>
              <a:pathLst>
                <a:path w="13231" h="17062" extrusionOk="0">
                  <a:moveTo>
                    <a:pt x="1" y="0"/>
                  </a:moveTo>
                  <a:lnTo>
                    <a:pt x="1" y="17061"/>
                  </a:lnTo>
                  <a:lnTo>
                    <a:pt x="13231" y="17061"/>
                  </a:lnTo>
                  <a:lnTo>
                    <a:pt x="13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6"/>
            <p:cNvSpPr/>
            <p:nvPr/>
          </p:nvSpPr>
          <p:spPr>
            <a:xfrm>
              <a:off x="4762125" y="2353600"/>
              <a:ext cx="331575" cy="426550"/>
            </a:xfrm>
            <a:custGeom>
              <a:avLst/>
              <a:gdLst/>
              <a:ahLst/>
              <a:cxnLst/>
              <a:rect l="l" t="t" r="r" b="b"/>
              <a:pathLst>
                <a:path w="13263" h="17062" extrusionOk="0">
                  <a:moveTo>
                    <a:pt x="0" y="0"/>
                  </a:moveTo>
                  <a:lnTo>
                    <a:pt x="0" y="17061"/>
                  </a:lnTo>
                  <a:lnTo>
                    <a:pt x="13263" y="17061"/>
                  </a:lnTo>
                  <a:lnTo>
                    <a:pt x="1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6"/>
            <p:cNvSpPr/>
            <p:nvPr/>
          </p:nvSpPr>
          <p:spPr>
            <a:xfrm>
              <a:off x="1423525" y="4358550"/>
              <a:ext cx="4773750" cy="323400"/>
            </a:xfrm>
            <a:custGeom>
              <a:avLst/>
              <a:gdLst/>
              <a:ahLst/>
              <a:cxnLst/>
              <a:rect l="l" t="t" r="r" b="b"/>
              <a:pathLst>
                <a:path w="190950" h="12936" extrusionOk="0">
                  <a:moveTo>
                    <a:pt x="1835" y="0"/>
                  </a:moveTo>
                  <a:lnTo>
                    <a:pt x="1474" y="33"/>
                  </a:lnTo>
                  <a:lnTo>
                    <a:pt x="787" y="295"/>
                  </a:lnTo>
                  <a:lnTo>
                    <a:pt x="295" y="786"/>
                  </a:lnTo>
                  <a:lnTo>
                    <a:pt x="33" y="1441"/>
                  </a:lnTo>
                  <a:lnTo>
                    <a:pt x="1" y="1834"/>
                  </a:lnTo>
                  <a:lnTo>
                    <a:pt x="1" y="11102"/>
                  </a:lnTo>
                  <a:lnTo>
                    <a:pt x="33" y="11494"/>
                  </a:lnTo>
                  <a:lnTo>
                    <a:pt x="295" y="12149"/>
                  </a:lnTo>
                  <a:lnTo>
                    <a:pt x="787" y="12641"/>
                  </a:lnTo>
                  <a:lnTo>
                    <a:pt x="1474" y="12935"/>
                  </a:lnTo>
                  <a:lnTo>
                    <a:pt x="189509" y="12935"/>
                  </a:lnTo>
                  <a:lnTo>
                    <a:pt x="190164" y="12641"/>
                  </a:lnTo>
                  <a:lnTo>
                    <a:pt x="190655" y="12149"/>
                  </a:lnTo>
                  <a:lnTo>
                    <a:pt x="190950" y="11494"/>
                  </a:lnTo>
                  <a:lnTo>
                    <a:pt x="190950" y="11102"/>
                  </a:lnTo>
                  <a:lnTo>
                    <a:pt x="190950" y="1834"/>
                  </a:lnTo>
                  <a:lnTo>
                    <a:pt x="190950" y="1441"/>
                  </a:lnTo>
                  <a:lnTo>
                    <a:pt x="190655" y="786"/>
                  </a:lnTo>
                  <a:lnTo>
                    <a:pt x="190164" y="295"/>
                  </a:lnTo>
                  <a:lnTo>
                    <a:pt x="189509" y="33"/>
                  </a:lnTo>
                  <a:lnTo>
                    <a:pt x="189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6"/>
            <p:cNvSpPr/>
            <p:nvPr/>
          </p:nvSpPr>
          <p:spPr>
            <a:xfrm>
              <a:off x="1567625" y="4998750"/>
              <a:ext cx="915300" cy="478950"/>
            </a:xfrm>
            <a:custGeom>
              <a:avLst/>
              <a:gdLst/>
              <a:ahLst/>
              <a:cxnLst/>
              <a:rect l="l" t="t" r="r" b="b"/>
              <a:pathLst>
                <a:path w="36612" h="19158" extrusionOk="0">
                  <a:moveTo>
                    <a:pt x="0" y="1"/>
                  </a:moveTo>
                  <a:lnTo>
                    <a:pt x="0" y="16014"/>
                  </a:lnTo>
                  <a:lnTo>
                    <a:pt x="66" y="16669"/>
                  </a:lnTo>
                  <a:lnTo>
                    <a:pt x="524" y="17782"/>
                  </a:lnTo>
                  <a:lnTo>
                    <a:pt x="1376" y="18634"/>
                  </a:lnTo>
                  <a:lnTo>
                    <a:pt x="2522" y="19125"/>
                  </a:lnTo>
                  <a:lnTo>
                    <a:pt x="3144" y="19158"/>
                  </a:lnTo>
                  <a:lnTo>
                    <a:pt x="33468" y="19158"/>
                  </a:lnTo>
                  <a:lnTo>
                    <a:pt x="34090" y="19125"/>
                  </a:lnTo>
                  <a:lnTo>
                    <a:pt x="35236" y="18634"/>
                  </a:lnTo>
                  <a:lnTo>
                    <a:pt x="36088" y="17782"/>
                  </a:lnTo>
                  <a:lnTo>
                    <a:pt x="36546" y="16669"/>
                  </a:lnTo>
                  <a:lnTo>
                    <a:pt x="36612" y="16014"/>
                  </a:lnTo>
                  <a:lnTo>
                    <a:pt x="36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6"/>
            <p:cNvSpPr/>
            <p:nvPr/>
          </p:nvSpPr>
          <p:spPr>
            <a:xfrm>
              <a:off x="3361350" y="4998750"/>
              <a:ext cx="914500" cy="478950"/>
            </a:xfrm>
            <a:custGeom>
              <a:avLst/>
              <a:gdLst/>
              <a:ahLst/>
              <a:cxnLst/>
              <a:rect l="l" t="t" r="r" b="b"/>
              <a:pathLst>
                <a:path w="36580" h="19158" extrusionOk="0">
                  <a:moveTo>
                    <a:pt x="1" y="1"/>
                  </a:moveTo>
                  <a:lnTo>
                    <a:pt x="1" y="16014"/>
                  </a:lnTo>
                  <a:lnTo>
                    <a:pt x="66" y="16669"/>
                  </a:lnTo>
                  <a:lnTo>
                    <a:pt x="524" y="17782"/>
                  </a:lnTo>
                  <a:lnTo>
                    <a:pt x="1376" y="18634"/>
                  </a:lnTo>
                  <a:lnTo>
                    <a:pt x="2489" y="19125"/>
                  </a:lnTo>
                  <a:lnTo>
                    <a:pt x="3144" y="19158"/>
                  </a:lnTo>
                  <a:lnTo>
                    <a:pt x="33468" y="19158"/>
                  </a:lnTo>
                  <a:lnTo>
                    <a:pt x="34090" y="19125"/>
                  </a:lnTo>
                  <a:lnTo>
                    <a:pt x="35237" y="18634"/>
                  </a:lnTo>
                  <a:lnTo>
                    <a:pt x="36055" y="17782"/>
                  </a:lnTo>
                  <a:lnTo>
                    <a:pt x="36546" y="16669"/>
                  </a:lnTo>
                  <a:lnTo>
                    <a:pt x="36579" y="16014"/>
                  </a:lnTo>
                  <a:lnTo>
                    <a:pt x="36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5116600" y="4998750"/>
              <a:ext cx="914500" cy="478950"/>
            </a:xfrm>
            <a:custGeom>
              <a:avLst/>
              <a:gdLst/>
              <a:ahLst/>
              <a:cxnLst/>
              <a:rect l="l" t="t" r="r" b="b"/>
              <a:pathLst>
                <a:path w="36580" h="19158" extrusionOk="0">
                  <a:moveTo>
                    <a:pt x="1" y="1"/>
                  </a:moveTo>
                  <a:lnTo>
                    <a:pt x="1" y="16014"/>
                  </a:lnTo>
                  <a:lnTo>
                    <a:pt x="33" y="16669"/>
                  </a:lnTo>
                  <a:lnTo>
                    <a:pt x="492" y="17782"/>
                  </a:lnTo>
                  <a:lnTo>
                    <a:pt x="1343" y="18634"/>
                  </a:lnTo>
                  <a:lnTo>
                    <a:pt x="2489" y="19125"/>
                  </a:lnTo>
                  <a:lnTo>
                    <a:pt x="3112" y="19158"/>
                  </a:lnTo>
                  <a:lnTo>
                    <a:pt x="33436" y="19158"/>
                  </a:lnTo>
                  <a:lnTo>
                    <a:pt x="34058" y="19125"/>
                  </a:lnTo>
                  <a:lnTo>
                    <a:pt x="35204" y="18634"/>
                  </a:lnTo>
                  <a:lnTo>
                    <a:pt x="36055" y="17782"/>
                  </a:lnTo>
                  <a:lnTo>
                    <a:pt x="36514" y="16669"/>
                  </a:lnTo>
                  <a:lnTo>
                    <a:pt x="36579" y="16014"/>
                  </a:lnTo>
                  <a:lnTo>
                    <a:pt x="36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1729725" y="2353600"/>
              <a:ext cx="1920650" cy="1688125"/>
            </a:xfrm>
            <a:custGeom>
              <a:avLst/>
              <a:gdLst/>
              <a:ahLst/>
              <a:cxnLst/>
              <a:rect l="l" t="t" r="r" b="b"/>
              <a:pathLst>
                <a:path w="76826" h="67525" extrusionOk="0">
                  <a:moveTo>
                    <a:pt x="5043" y="0"/>
                  </a:moveTo>
                  <a:lnTo>
                    <a:pt x="4519" y="33"/>
                  </a:lnTo>
                  <a:lnTo>
                    <a:pt x="3537" y="229"/>
                  </a:lnTo>
                  <a:lnTo>
                    <a:pt x="2620" y="589"/>
                  </a:lnTo>
                  <a:lnTo>
                    <a:pt x="1834" y="1146"/>
                  </a:lnTo>
                  <a:lnTo>
                    <a:pt x="1146" y="1834"/>
                  </a:lnTo>
                  <a:lnTo>
                    <a:pt x="590" y="2620"/>
                  </a:lnTo>
                  <a:lnTo>
                    <a:pt x="229" y="3537"/>
                  </a:lnTo>
                  <a:lnTo>
                    <a:pt x="33" y="4519"/>
                  </a:lnTo>
                  <a:lnTo>
                    <a:pt x="0" y="5043"/>
                  </a:lnTo>
                  <a:lnTo>
                    <a:pt x="0" y="67525"/>
                  </a:lnTo>
                  <a:lnTo>
                    <a:pt x="76825" y="67525"/>
                  </a:lnTo>
                  <a:lnTo>
                    <a:pt x="76825" y="2653"/>
                  </a:lnTo>
                  <a:lnTo>
                    <a:pt x="76793" y="2129"/>
                  </a:lnTo>
                  <a:lnTo>
                    <a:pt x="76400" y="1179"/>
                  </a:lnTo>
                  <a:lnTo>
                    <a:pt x="75679" y="459"/>
                  </a:lnTo>
                  <a:lnTo>
                    <a:pt x="74729" y="33"/>
                  </a:lnTo>
                  <a:lnTo>
                    <a:pt x="74173" y="0"/>
                  </a:lnTo>
                  <a:lnTo>
                    <a:pt x="57701" y="0"/>
                  </a:lnTo>
                  <a:lnTo>
                    <a:pt x="57701" y="23382"/>
                  </a:lnTo>
                  <a:lnTo>
                    <a:pt x="57701" y="24037"/>
                  </a:lnTo>
                  <a:lnTo>
                    <a:pt x="57439" y="25281"/>
                  </a:lnTo>
                  <a:lnTo>
                    <a:pt x="56948" y="26394"/>
                  </a:lnTo>
                  <a:lnTo>
                    <a:pt x="56260" y="27410"/>
                  </a:lnTo>
                  <a:lnTo>
                    <a:pt x="55409" y="28294"/>
                  </a:lnTo>
                  <a:lnTo>
                    <a:pt x="54393" y="28949"/>
                  </a:lnTo>
                  <a:lnTo>
                    <a:pt x="53280" y="29440"/>
                  </a:lnTo>
                  <a:lnTo>
                    <a:pt x="52036" y="29702"/>
                  </a:lnTo>
                  <a:lnTo>
                    <a:pt x="51381" y="29735"/>
                  </a:lnTo>
                  <a:lnTo>
                    <a:pt x="25445" y="29735"/>
                  </a:lnTo>
                  <a:lnTo>
                    <a:pt x="24823" y="29702"/>
                  </a:lnTo>
                  <a:lnTo>
                    <a:pt x="23578" y="29440"/>
                  </a:lnTo>
                  <a:lnTo>
                    <a:pt x="22432" y="28949"/>
                  </a:lnTo>
                  <a:lnTo>
                    <a:pt x="21417" y="28294"/>
                  </a:lnTo>
                  <a:lnTo>
                    <a:pt x="20566" y="27410"/>
                  </a:lnTo>
                  <a:lnTo>
                    <a:pt x="19878" y="26394"/>
                  </a:lnTo>
                  <a:lnTo>
                    <a:pt x="19387" y="25281"/>
                  </a:lnTo>
                  <a:lnTo>
                    <a:pt x="19157" y="24037"/>
                  </a:lnTo>
                  <a:lnTo>
                    <a:pt x="19125" y="23382"/>
                  </a:lnTo>
                  <a:lnTo>
                    <a:pt x="19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3967175" y="2353600"/>
              <a:ext cx="1920650" cy="1688125"/>
            </a:xfrm>
            <a:custGeom>
              <a:avLst/>
              <a:gdLst/>
              <a:ahLst/>
              <a:cxnLst/>
              <a:rect l="l" t="t" r="r" b="b"/>
              <a:pathLst>
                <a:path w="76826" h="67525" extrusionOk="0">
                  <a:moveTo>
                    <a:pt x="2489" y="0"/>
                  </a:moveTo>
                  <a:lnTo>
                    <a:pt x="1965" y="33"/>
                  </a:lnTo>
                  <a:lnTo>
                    <a:pt x="1081" y="426"/>
                  </a:lnTo>
                  <a:lnTo>
                    <a:pt x="426" y="1081"/>
                  </a:lnTo>
                  <a:lnTo>
                    <a:pt x="33" y="1965"/>
                  </a:lnTo>
                  <a:lnTo>
                    <a:pt x="0" y="2489"/>
                  </a:lnTo>
                  <a:lnTo>
                    <a:pt x="0" y="67525"/>
                  </a:lnTo>
                  <a:lnTo>
                    <a:pt x="76826" y="67525"/>
                  </a:lnTo>
                  <a:lnTo>
                    <a:pt x="76826" y="4814"/>
                  </a:lnTo>
                  <a:lnTo>
                    <a:pt x="76826" y="4323"/>
                  </a:lnTo>
                  <a:lnTo>
                    <a:pt x="76629" y="3373"/>
                  </a:lnTo>
                  <a:lnTo>
                    <a:pt x="76269" y="2522"/>
                  </a:lnTo>
                  <a:lnTo>
                    <a:pt x="75745" y="1736"/>
                  </a:lnTo>
                  <a:lnTo>
                    <a:pt x="75090" y="1081"/>
                  </a:lnTo>
                  <a:lnTo>
                    <a:pt x="74337" y="589"/>
                  </a:lnTo>
                  <a:lnTo>
                    <a:pt x="73453" y="197"/>
                  </a:lnTo>
                  <a:lnTo>
                    <a:pt x="72536" y="33"/>
                  </a:lnTo>
                  <a:lnTo>
                    <a:pt x="72044" y="0"/>
                  </a:lnTo>
                  <a:lnTo>
                    <a:pt x="57701" y="0"/>
                  </a:lnTo>
                  <a:lnTo>
                    <a:pt x="57701" y="24299"/>
                  </a:lnTo>
                  <a:lnTo>
                    <a:pt x="57701" y="24855"/>
                  </a:lnTo>
                  <a:lnTo>
                    <a:pt x="57472" y="25903"/>
                  </a:lnTo>
                  <a:lnTo>
                    <a:pt x="57079" y="26886"/>
                  </a:lnTo>
                  <a:lnTo>
                    <a:pt x="56489" y="27737"/>
                  </a:lnTo>
                  <a:lnTo>
                    <a:pt x="55736" y="28490"/>
                  </a:lnTo>
                  <a:lnTo>
                    <a:pt x="54885" y="29080"/>
                  </a:lnTo>
                  <a:lnTo>
                    <a:pt x="53902" y="29473"/>
                  </a:lnTo>
                  <a:lnTo>
                    <a:pt x="52855" y="29702"/>
                  </a:lnTo>
                  <a:lnTo>
                    <a:pt x="52298" y="29735"/>
                  </a:lnTo>
                  <a:lnTo>
                    <a:pt x="24528" y="29735"/>
                  </a:lnTo>
                  <a:lnTo>
                    <a:pt x="23971" y="29702"/>
                  </a:lnTo>
                  <a:lnTo>
                    <a:pt x="22924" y="29473"/>
                  </a:lnTo>
                  <a:lnTo>
                    <a:pt x="21974" y="29080"/>
                  </a:lnTo>
                  <a:lnTo>
                    <a:pt x="21090" y="28490"/>
                  </a:lnTo>
                  <a:lnTo>
                    <a:pt x="20369" y="27737"/>
                  </a:lnTo>
                  <a:lnTo>
                    <a:pt x="19780" y="26886"/>
                  </a:lnTo>
                  <a:lnTo>
                    <a:pt x="19354" y="25903"/>
                  </a:lnTo>
                  <a:lnTo>
                    <a:pt x="19158" y="24855"/>
                  </a:lnTo>
                  <a:lnTo>
                    <a:pt x="19125" y="24299"/>
                  </a:lnTo>
                  <a:lnTo>
                    <a:pt x="19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46"/>
          <p:cNvGrpSpPr/>
          <p:nvPr/>
        </p:nvGrpSpPr>
        <p:grpSpPr>
          <a:xfrm>
            <a:off x="7637125" y="1289713"/>
            <a:ext cx="519468" cy="553823"/>
            <a:chOff x="1353125" y="238125"/>
            <a:chExt cx="4914550" cy="5239575"/>
          </a:xfrm>
        </p:grpSpPr>
        <p:sp>
          <p:nvSpPr>
            <p:cNvPr id="2020" name="Google Shape;2020;p46"/>
            <p:cNvSpPr/>
            <p:nvPr/>
          </p:nvSpPr>
          <p:spPr>
            <a:xfrm>
              <a:off x="2164425" y="3639750"/>
              <a:ext cx="1192850" cy="1156000"/>
            </a:xfrm>
            <a:custGeom>
              <a:avLst/>
              <a:gdLst/>
              <a:ahLst/>
              <a:cxnLst/>
              <a:rect l="l" t="t" r="r" b="b"/>
              <a:pathLst>
                <a:path w="47714" h="46240" extrusionOk="0">
                  <a:moveTo>
                    <a:pt x="1605" y="0"/>
                  </a:moveTo>
                  <a:lnTo>
                    <a:pt x="1278" y="33"/>
                  </a:lnTo>
                  <a:lnTo>
                    <a:pt x="688" y="262"/>
                  </a:lnTo>
                  <a:lnTo>
                    <a:pt x="263" y="720"/>
                  </a:lnTo>
                  <a:lnTo>
                    <a:pt x="33" y="1277"/>
                  </a:lnTo>
                  <a:lnTo>
                    <a:pt x="1" y="1605"/>
                  </a:lnTo>
                  <a:lnTo>
                    <a:pt x="1" y="46239"/>
                  </a:lnTo>
                  <a:lnTo>
                    <a:pt x="47713" y="46239"/>
                  </a:lnTo>
                  <a:lnTo>
                    <a:pt x="47713" y="1768"/>
                  </a:lnTo>
                  <a:lnTo>
                    <a:pt x="47713" y="1408"/>
                  </a:lnTo>
                  <a:lnTo>
                    <a:pt x="47419" y="786"/>
                  </a:lnTo>
                  <a:lnTo>
                    <a:pt x="46960" y="295"/>
                  </a:lnTo>
                  <a:lnTo>
                    <a:pt x="46305" y="33"/>
                  </a:lnTo>
                  <a:lnTo>
                    <a:pt x="45945" y="0"/>
                  </a:lnTo>
                  <a:lnTo>
                    <a:pt x="30390" y="0"/>
                  </a:lnTo>
                  <a:lnTo>
                    <a:pt x="30390" y="8449"/>
                  </a:lnTo>
                  <a:lnTo>
                    <a:pt x="30390" y="9104"/>
                  </a:lnTo>
                  <a:lnTo>
                    <a:pt x="30128" y="10381"/>
                  </a:lnTo>
                  <a:lnTo>
                    <a:pt x="29670" y="11527"/>
                  </a:lnTo>
                  <a:lnTo>
                    <a:pt x="29015" y="12608"/>
                  </a:lnTo>
                  <a:lnTo>
                    <a:pt x="28163" y="13525"/>
                  </a:lnTo>
                  <a:lnTo>
                    <a:pt x="27181" y="14245"/>
                  </a:lnTo>
                  <a:lnTo>
                    <a:pt x="26067" y="14802"/>
                  </a:lnTo>
                  <a:lnTo>
                    <a:pt x="24823" y="15129"/>
                  </a:lnTo>
                  <a:lnTo>
                    <a:pt x="24168" y="15162"/>
                  </a:lnTo>
                  <a:lnTo>
                    <a:pt x="23480" y="15195"/>
                  </a:lnTo>
                  <a:lnTo>
                    <a:pt x="22138" y="14966"/>
                  </a:lnTo>
                  <a:lnTo>
                    <a:pt x="20926" y="14507"/>
                  </a:lnTo>
                  <a:lnTo>
                    <a:pt x="19813" y="13787"/>
                  </a:lnTo>
                  <a:lnTo>
                    <a:pt x="18896" y="12902"/>
                  </a:lnTo>
                  <a:lnTo>
                    <a:pt x="18143" y="11855"/>
                  </a:lnTo>
                  <a:lnTo>
                    <a:pt x="17619" y="10643"/>
                  </a:lnTo>
                  <a:lnTo>
                    <a:pt x="17324" y="9333"/>
                  </a:lnTo>
                  <a:lnTo>
                    <a:pt x="17324" y="8645"/>
                  </a:lnTo>
                  <a:lnTo>
                    <a:pt x="17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6"/>
            <p:cNvSpPr/>
            <p:nvPr/>
          </p:nvSpPr>
          <p:spPr>
            <a:xfrm>
              <a:off x="1353125" y="5124825"/>
              <a:ext cx="4914550" cy="352875"/>
            </a:xfrm>
            <a:custGeom>
              <a:avLst/>
              <a:gdLst/>
              <a:ahLst/>
              <a:cxnLst/>
              <a:rect l="l" t="t" r="r" b="b"/>
              <a:pathLst>
                <a:path w="196582" h="14115" extrusionOk="0">
                  <a:moveTo>
                    <a:pt x="1998" y="1"/>
                  </a:moveTo>
                  <a:lnTo>
                    <a:pt x="1605" y="33"/>
                  </a:lnTo>
                  <a:lnTo>
                    <a:pt x="884" y="328"/>
                  </a:lnTo>
                  <a:lnTo>
                    <a:pt x="360" y="852"/>
                  </a:lnTo>
                  <a:lnTo>
                    <a:pt x="33" y="1573"/>
                  </a:lnTo>
                  <a:lnTo>
                    <a:pt x="0" y="1998"/>
                  </a:lnTo>
                  <a:lnTo>
                    <a:pt x="0" y="12117"/>
                  </a:lnTo>
                  <a:lnTo>
                    <a:pt x="33" y="12510"/>
                  </a:lnTo>
                  <a:lnTo>
                    <a:pt x="360" y="13231"/>
                  </a:lnTo>
                  <a:lnTo>
                    <a:pt x="884" y="13787"/>
                  </a:lnTo>
                  <a:lnTo>
                    <a:pt x="1605" y="14082"/>
                  </a:lnTo>
                  <a:lnTo>
                    <a:pt x="1998" y="14115"/>
                  </a:lnTo>
                  <a:lnTo>
                    <a:pt x="194584" y="14115"/>
                  </a:lnTo>
                  <a:lnTo>
                    <a:pt x="194977" y="14082"/>
                  </a:lnTo>
                  <a:lnTo>
                    <a:pt x="195697" y="13787"/>
                  </a:lnTo>
                  <a:lnTo>
                    <a:pt x="196254" y="13231"/>
                  </a:lnTo>
                  <a:lnTo>
                    <a:pt x="196549" y="12510"/>
                  </a:lnTo>
                  <a:lnTo>
                    <a:pt x="196582" y="12117"/>
                  </a:lnTo>
                  <a:lnTo>
                    <a:pt x="196582" y="1998"/>
                  </a:lnTo>
                  <a:lnTo>
                    <a:pt x="196549" y="1573"/>
                  </a:lnTo>
                  <a:lnTo>
                    <a:pt x="196254" y="852"/>
                  </a:lnTo>
                  <a:lnTo>
                    <a:pt x="195697" y="328"/>
                  </a:lnTo>
                  <a:lnTo>
                    <a:pt x="194977" y="33"/>
                  </a:lnTo>
                  <a:lnTo>
                    <a:pt x="194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6"/>
            <p:cNvSpPr/>
            <p:nvPr/>
          </p:nvSpPr>
          <p:spPr>
            <a:xfrm>
              <a:off x="2355175" y="238125"/>
              <a:ext cx="2900625" cy="4559250"/>
            </a:xfrm>
            <a:custGeom>
              <a:avLst/>
              <a:gdLst/>
              <a:ahLst/>
              <a:cxnLst/>
              <a:rect l="l" t="t" r="r" b="b"/>
              <a:pathLst>
                <a:path w="116025" h="182370" extrusionOk="0">
                  <a:moveTo>
                    <a:pt x="72241" y="32158"/>
                  </a:moveTo>
                  <a:lnTo>
                    <a:pt x="73518" y="32420"/>
                  </a:lnTo>
                  <a:lnTo>
                    <a:pt x="74697" y="32944"/>
                  </a:lnTo>
                  <a:lnTo>
                    <a:pt x="75745" y="33631"/>
                  </a:lnTo>
                  <a:lnTo>
                    <a:pt x="76629" y="34516"/>
                  </a:lnTo>
                  <a:lnTo>
                    <a:pt x="77317" y="35564"/>
                  </a:lnTo>
                  <a:lnTo>
                    <a:pt x="77841" y="36742"/>
                  </a:lnTo>
                  <a:lnTo>
                    <a:pt x="78103" y="38020"/>
                  </a:lnTo>
                  <a:lnTo>
                    <a:pt x="78103" y="38707"/>
                  </a:lnTo>
                  <a:lnTo>
                    <a:pt x="78103" y="39362"/>
                  </a:lnTo>
                  <a:lnTo>
                    <a:pt x="77841" y="40639"/>
                  </a:lnTo>
                  <a:lnTo>
                    <a:pt x="77317" y="41818"/>
                  </a:lnTo>
                  <a:lnTo>
                    <a:pt x="76629" y="42866"/>
                  </a:lnTo>
                  <a:lnTo>
                    <a:pt x="75745" y="43750"/>
                  </a:lnTo>
                  <a:lnTo>
                    <a:pt x="74697" y="44471"/>
                  </a:lnTo>
                  <a:lnTo>
                    <a:pt x="73518" y="44962"/>
                  </a:lnTo>
                  <a:lnTo>
                    <a:pt x="72241" y="45224"/>
                  </a:lnTo>
                  <a:lnTo>
                    <a:pt x="43751" y="45224"/>
                  </a:lnTo>
                  <a:lnTo>
                    <a:pt x="42474" y="44962"/>
                  </a:lnTo>
                  <a:lnTo>
                    <a:pt x="41295" y="44471"/>
                  </a:lnTo>
                  <a:lnTo>
                    <a:pt x="40247" y="43750"/>
                  </a:lnTo>
                  <a:lnTo>
                    <a:pt x="39363" y="42866"/>
                  </a:lnTo>
                  <a:lnTo>
                    <a:pt x="38675" y="41818"/>
                  </a:lnTo>
                  <a:lnTo>
                    <a:pt x="38184" y="40639"/>
                  </a:lnTo>
                  <a:lnTo>
                    <a:pt x="37922" y="39362"/>
                  </a:lnTo>
                  <a:lnTo>
                    <a:pt x="37889" y="38707"/>
                  </a:lnTo>
                  <a:lnTo>
                    <a:pt x="37922" y="38020"/>
                  </a:lnTo>
                  <a:lnTo>
                    <a:pt x="38184" y="36742"/>
                  </a:lnTo>
                  <a:lnTo>
                    <a:pt x="38675" y="35564"/>
                  </a:lnTo>
                  <a:lnTo>
                    <a:pt x="39363" y="34516"/>
                  </a:lnTo>
                  <a:lnTo>
                    <a:pt x="40247" y="33631"/>
                  </a:lnTo>
                  <a:lnTo>
                    <a:pt x="41295" y="32944"/>
                  </a:lnTo>
                  <a:lnTo>
                    <a:pt x="42474" y="32420"/>
                  </a:lnTo>
                  <a:lnTo>
                    <a:pt x="43751" y="32158"/>
                  </a:lnTo>
                  <a:close/>
                  <a:moveTo>
                    <a:pt x="90874" y="82327"/>
                  </a:moveTo>
                  <a:lnTo>
                    <a:pt x="91660" y="82359"/>
                  </a:lnTo>
                  <a:lnTo>
                    <a:pt x="93134" y="82654"/>
                  </a:lnTo>
                  <a:lnTo>
                    <a:pt x="94509" y="83244"/>
                  </a:lnTo>
                  <a:lnTo>
                    <a:pt x="95721" y="84062"/>
                  </a:lnTo>
                  <a:lnTo>
                    <a:pt x="96736" y="85078"/>
                  </a:lnTo>
                  <a:lnTo>
                    <a:pt x="97555" y="86289"/>
                  </a:lnTo>
                  <a:lnTo>
                    <a:pt x="98144" y="87632"/>
                  </a:lnTo>
                  <a:lnTo>
                    <a:pt x="98439" y="89138"/>
                  </a:lnTo>
                  <a:lnTo>
                    <a:pt x="98472" y="89891"/>
                  </a:lnTo>
                  <a:lnTo>
                    <a:pt x="98439" y="90677"/>
                  </a:lnTo>
                  <a:lnTo>
                    <a:pt x="98144" y="92151"/>
                  </a:lnTo>
                  <a:lnTo>
                    <a:pt x="97555" y="93526"/>
                  </a:lnTo>
                  <a:lnTo>
                    <a:pt x="96736" y="94738"/>
                  </a:lnTo>
                  <a:lnTo>
                    <a:pt x="95721" y="95753"/>
                  </a:lnTo>
                  <a:lnTo>
                    <a:pt x="94509" y="96572"/>
                  </a:lnTo>
                  <a:lnTo>
                    <a:pt x="93134" y="97129"/>
                  </a:lnTo>
                  <a:lnTo>
                    <a:pt x="91660" y="97456"/>
                  </a:lnTo>
                  <a:lnTo>
                    <a:pt x="90874" y="97489"/>
                  </a:lnTo>
                  <a:lnTo>
                    <a:pt x="90121" y="97456"/>
                  </a:lnTo>
                  <a:lnTo>
                    <a:pt x="88615" y="97129"/>
                  </a:lnTo>
                  <a:lnTo>
                    <a:pt x="87272" y="96572"/>
                  </a:lnTo>
                  <a:lnTo>
                    <a:pt x="86060" y="95753"/>
                  </a:lnTo>
                  <a:lnTo>
                    <a:pt x="85045" y="94738"/>
                  </a:lnTo>
                  <a:lnTo>
                    <a:pt x="84227" y="93526"/>
                  </a:lnTo>
                  <a:lnTo>
                    <a:pt x="83637" y="92151"/>
                  </a:lnTo>
                  <a:lnTo>
                    <a:pt x="83342" y="90677"/>
                  </a:lnTo>
                  <a:lnTo>
                    <a:pt x="83310" y="89891"/>
                  </a:lnTo>
                  <a:lnTo>
                    <a:pt x="83342" y="89138"/>
                  </a:lnTo>
                  <a:lnTo>
                    <a:pt x="83637" y="87632"/>
                  </a:lnTo>
                  <a:lnTo>
                    <a:pt x="84227" y="86289"/>
                  </a:lnTo>
                  <a:lnTo>
                    <a:pt x="85045" y="85078"/>
                  </a:lnTo>
                  <a:lnTo>
                    <a:pt x="86060" y="84062"/>
                  </a:lnTo>
                  <a:lnTo>
                    <a:pt x="87272" y="83244"/>
                  </a:lnTo>
                  <a:lnTo>
                    <a:pt x="88615" y="82654"/>
                  </a:lnTo>
                  <a:lnTo>
                    <a:pt x="90121" y="82359"/>
                  </a:lnTo>
                  <a:lnTo>
                    <a:pt x="90874" y="82327"/>
                  </a:lnTo>
                  <a:close/>
                  <a:moveTo>
                    <a:pt x="4029" y="0"/>
                  </a:moveTo>
                  <a:lnTo>
                    <a:pt x="3144" y="196"/>
                  </a:lnTo>
                  <a:lnTo>
                    <a:pt x="2326" y="524"/>
                  </a:lnTo>
                  <a:lnTo>
                    <a:pt x="1605" y="1015"/>
                  </a:lnTo>
                  <a:lnTo>
                    <a:pt x="1016" y="1637"/>
                  </a:lnTo>
                  <a:lnTo>
                    <a:pt x="525" y="2358"/>
                  </a:lnTo>
                  <a:lnTo>
                    <a:pt x="197" y="3176"/>
                  </a:lnTo>
                  <a:lnTo>
                    <a:pt x="1" y="4028"/>
                  </a:lnTo>
                  <a:lnTo>
                    <a:pt x="1" y="4519"/>
                  </a:lnTo>
                  <a:lnTo>
                    <a:pt x="1" y="122966"/>
                  </a:lnTo>
                  <a:lnTo>
                    <a:pt x="47844" y="122966"/>
                  </a:lnTo>
                  <a:lnTo>
                    <a:pt x="48401" y="122999"/>
                  </a:lnTo>
                  <a:lnTo>
                    <a:pt x="49449" y="123195"/>
                  </a:lnTo>
                  <a:lnTo>
                    <a:pt x="50399" y="123621"/>
                  </a:lnTo>
                  <a:lnTo>
                    <a:pt x="51250" y="124178"/>
                  </a:lnTo>
                  <a:lnTo>
                    <a:pt x="51971" y="124898"/>
                  </a:lnTo>
                  <a:lnTo>
                    <a:pt x="52560" y="125750"/>
                  </a:lnTo>
                  <a:lnTo>
                    <a:pt x="52953" y="126732"/>
                  </a:lnTo>
                  <a:lnTo>
                    <a:pt x="53149" y="127747"/>
                  </a:lnTo>
                  <a:lnTo>
                    <a:pt x="53182" y="128304"/>
                  </a:lnTo>
                  <a:lnTo>
                    <a:pt x="53182" y="182370"/>
                  </a:lnTo>
                  <a:lnTo>
                    <a:pt x="116024" y="182370"/>
                  </a:lnTo>
                  <a:lnTo>
                    <a:pt x="116024" y="4519"/>
                  </a:lnTo>
                  <a:lnTo>
                    <a:pt x="115991" y="4028"/>
                  </a:lnTo>
                  <a:lnTo>
                    <a:pt x="115828" y="3176"/>
                  </a:lnTo>
                  <a:lnTo>
                    <a:pt x="115467" y="2358"/>
                  </a:lnTo>
                  <a:lnTo>
                    <a:pt x="114976" y="1637"/>
                  </a:lnTo>
                  <a:lnTo>
                    <a:pt x="114387" y="1015"/>
                  </a:lnTo>
                  <a:lnTo>
                    <a:pt x="113666" y="524"/>
                  </a:lnTo>
                  <a:lnTo>
                    <a:pt x="112848" y="196"/>
                  </a:lnTo>
                  <a:lnTo>
                    <a:pt x="1119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3" name="Google Shape;2023;p46"/>
          <p:cNvGrpSpPr/>
          <p:nvPr/>
        </p:nvGrpSpPr>
        <p:grpSpPr>
          <a:xfrm>
            <a:off x="1013094" y="1309108"/>
            <a:ext cx="486482" cy="515050"/>
            <a:chOff x="1335925" y="238125"/>
            <a:chExt cx="4948950" cy="5239575"/>
          </a:xfrm>
        </p:grpSpPr>
        <p:sp>
          <p:nvSpPr>
            <p:cNvPr id="2024" name="Google Shape;2024;p46"/>
            <p:cNvSpPr/>
            <p:nvPr/>
          </p:nvSpPr>
          <p:spPr>
            <a:xfrm>
              <a:off x="5631550" y="821825"/>
              <a:ext cx="653325" cy="1061875"/>
            </a:xfrm>
            <a:custGeom>
              <a:avLst/>
              <a:gdLst/>
              <a:ahLst/>
              <a:cxnLst/>
              <a:rect l="l" t="t" r="r" b="b"/>
              <a:pathLst>
                <a:path w="26133" h="42475" extrusionOk="0">
                  <a:moveTo>
                    <a:pt x="12706" y="1"/>
                  </a:moveTo>
                  <a:lnTo>
                    <a:pt x="12018" y="197"/>
                  </a:lnTo>
                  <a:lnTo>
                    <a:pt x="11429" y="590"/>
                  </a:lnTo>
                  <a:lnTo>
                    <a:pt x="10938" y="1147"/>
                  </a:lnTo>
                  <a:lnTo>
                    <a:pt x="10741" y="1507"/>
                  </a:lnTo>
                  <a:lnTo>
                    <a:pt x="229" y="26035"/>
                  </a:lnTo>
                  <a:lnTo>
                    <a:pt x="33" y="26526"/>
                  </a:lnTo>
                  <a:lnTo>
                    <a:pt x="0" y="27050"/>
                  </a:lnTo>
                  <a:lnTo>
                    <a:pt x="0" y="42474"/>
                  </a:lnTo>
                  <a:lnTo>
                    <a:pt x="26133" y="42474"/>
                  </a:lnTo>
                  <a:lnTo>
                    <a:pt x="26133" y="27050"/>
                  </a:lnTo>
                  <a:lnTo>
                    <a:pt x="26100" y="26526"/>
                  </a:lnTo>
                  <a:lnTo>
                    <a:pt x="25903" y="26035"/>
                  </a:lnTo>
                  <a:lnTo>
                    <a:pt x="15391" y="1507"/>
                  </a:lnTo>
                  <a:lnTo>
                    <a:pt x="15195" y="1147"/>
                  </a:lnTo>
                  <a:lnTo>
                    <a:pt x="14704" y="590"/>
                  </a:lnTo>
                  <a:lnTo>
                    <a:pt x="14114" y="197"/>
                  </a:lnTo>
                  <a:lnTo>
                    <a:pt x="13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6"/>
            <p:cNvSpPr/>
            <p:nvPr/>
          </p:nvSpPr>
          <p:spPr>
            <a:xfrm>
              <a:off x="5631550" y="2190675"/>
              <a:ext cx="653325" cy="2335725"/>
            </a:xfrm>
            <a:custGeom>
              <a:avLst/>
              <a:gdLst/>
              <a:ahLst/>
              <a:cxnLst/>
              <a:rect l="l" t="t" r="r" b="b"/>
              <a:pathLst>
                <a:path w="26133" h="93429" extrusionOk="0">
                  <a:moveTo>
                    <a:pt x="0" y="0"/>
                  </a:moveTo>
                  <a:lnTo>
                    <a:pt x="0" y="93428"/>
                  </a:lnTo>
                  <a:lnTo>
                    <a:pt x="26133" y="93428"/>
                  </a:lnTo>
                  <a:lnTo>
                    <a:pt x="26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6"/>
            <p:cNvSpPr/>
            <p:nvPr/>
          </p:nvSpPr>
          <p:spPr>
            <a:xfrm>
              <a:off x="5631550" y="4833375"/>
              <a:ext cx="653325" cy="644325"/>
            </a:xfrm>
            <a:custGeom>
              <a:avLst/>
              <a:gdLst/>
              <a:ahLst/>
              <a:cxnLst/>
              <a:rect l="l" t="t" r="r" b="b"/>
              <a:pathLst>
                <a:path w="26133" h="25773" extrusionOk="0">
                  <a:moveTo>
                    <a:pt x="0" y="1"/>
                  </a:moveTo>
                  <a:lnTo>
                    <a:pt x="0" y="23251"/>
                  </a:lnTo>
                  <a:lnTo>
                    <a:pt x="33" y="23775"/>
                  </a:lnTo>
                  <a:lnTo>
                    <a:pt x="426" y="24659"/>
                  </a:lnTo>
                  <a:lnTo>
                    <a:pt x="1114" y="25347"/>
                  </a:lnTo>
                  <a:lnTo>
                    <a:pt x="2031" y="25740"/>
                  </a:lnTo>
                  <a:lnTo>
                    <a:pt x="2522" y="25773"/>
                  </a:lnTo>
                  <a:lnTo>
                    <a:pt x="23611" y="25773"/>
                  </a:lnTo>
                  <a:lnTo>
                    <a:pt x="24102" y="25740"/>
                  </a:lnTo>
                  <a:lnTo>
                    <a:pt x="25019" y="25347"/>
                  </a:lnTo>
                  <a:lnTo>
                    <a:pt x="25707" y="24659"/>
                  </a:lnTo>
                  <a:lnTo>
                    <a:pt x="26100" y="23775"/>
                  </a:lnTo>
                  <a:lnTo>
                    <a:pt x="26133" y="23251"/>
                  </a:lnTo>
                  <a:lnTo>
                    <a:pt x="26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6"/>
            <p:cNvSpPr/>
            <p:nvPr/>
          </p:nvSpPr>
          <p:spPr>
            <a:xfrm>
              <a:off x="2203725" y="3114975"/>
              <a:ext cx="2157250" cy="894025"/>
            </a:xfrm>
            <a:custGeom>
              <a:avLst/>
              <a:gdLst/>
              <a:ahLst/>
              <a:cxnLst/>
              <a:rect l="l" t="t" r="r" b="b"/>
              <a:pathLst>
                <a:path w="86290" h="35761" extrusionOk="0">
                  <a:moveTo>
                    <a:pt x="0" y="0"/>
                  </a:moveTo>
                  <a:lnTo>
                    <a:pt x="0" y="35760"/>
                  </a:lnTo>
                  <a:lnTo>
                    <a:pt x="86289" y="35760"/>
                  </a:lnTo>
                  <a:lnTo>
                    <a:pt x="86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6"/>
            <p:cNvSpPr/>
            <p:nvPr/>
          </p:nvSpPr>
          <p:spPr>
            <a:xfrm>
              <a:off x="1335925" y="238125"/>
              <a:ext cx="3892850" cy="5239575"/>
            </a:xfrm>
            <a:custGeom>
              <a:avLst/>
              <a:gdLst/>
              <a:ahLst/>
              <a:cxnLst/>
              <a:rect l="l" t="t" r="r" b="b"/>
              <a:pathLst>
                <a:path w="155714" h="209583" extrusionOk="0">
                  <a:moveTo>
                    <a:pt x="89433" y="19386"/>
                  </a:moveTo>
                  <a:lnTo>
                    <a:pt x="90645" y="19648"/>
                  </a:lnTo>
                  <a:lnTo>
                    <a:pt x="91758" y="20107"/>
                  </a:lnTo>
                  <a:lnTo>
                    <a:pt x="92708" y="20762"/>
                  </a:lnTo>
                  <a:lnTo>
                    <a:pt x="93559" y="21613"/>
                  </a:lnTo>
                  <a:lnTo>
                    <a:pt x="94214" y="22596"/>
                  </a:lnTo>
                  <a:lnTo>
                    <a:pt x="94673" y="23676"/>
                  </a:lnTo>
                  <a:lnTo>
                    <a:pt x="94935" y="24888"/>
                  </a:lnTo>
                  <a:lnTo>
                    <a:pt x="94967" y="25510"/>
                  </a:lnTo>
                  <a:lnTo>
                    <a:pt x="94935" y="26165"/>
                  </a:lnTo>
                  <a:lnTo>
                    <a:pt x="94673" y="27344"/>
                  </a:lnTo>
                  <a:lnTo>
                    <a:pt x="94214" y="28457"/>
                  </a:lnTo>
                  <a:lnTo>
                    <a:pt x="93559" y="29440"/>
                  </a:lnTo>
                  <a:lnTo>
                    <a:pt x="92708" y="30259"/>
                  </a:lnTo>
                  <a:lnTo>
                    <a:pt x="91758" y="30946"/>
                  </a:lnTo>
                  <a:lnTo>
                    <a:pt x="90645" y="31405"/>
                  </a:lnTo>
                  <a:lnTo>
                    <a:pt x="89433" y="31634"/>
                  </a:lnTo>
                  <a:lnTo>
                    <a:pt x="88811" y="31667"/>
                  </a:lnTo>
                  <a:lnTo>
                    <a:pt x="66903" y="31667"/>
                  </a:lnTo>
                  <a:lnTo>
                    <a:pt x="66281" y="31634"/>
                  </a:lnTo>
                  <a:lnTo>
                    <a:pt x="65069" y="31405"/>
                  </a:lnTo>
                  <a:lnTo>
                    <a:pt x="63956" y="30946"/>
                  </a:lnTo>
                  <a:lnTo>
                    <a:pt x="62973" y="30259"/>
                  </a:lnTo>
                  <a:lnTo>
                    <a:pt x="62155" y="29440"/>
                  </a:lnTo>
                  <a:lnTo>
                    <a:pt x="61467" y="28457"/>
                  </a:lnTo>
                  <a:lnTo>
                    <a:pt x="61008" y="27344"/>
                  </a:lnTo>
                  <a:lnTo>
                    <a:pt x="60779" y="26165"/>
                  </a:lnTo>
                  <a:lnTo>
                    <a:pt x="60746" y="25510"/>
                  </a:lnTo>
                  <a:lnTo>
                    <a:pt x="60779" y="24888"/>
                  </a:lnTo>
                  <a:lnTo>
                    <a:pt x="61008" y="23676"/>
                  </a:lnTo>
                  <a:lnTo>
                    <a:pt x="61467" y="22596"/>
                  </a:lnTo>
                  <a:lnTo>
                    <a:pt x="62155" y="21613"/>
                  </a:lnTo>
                  <a:lnTo>
                    <a:pt x="62973" y="20762"/>
                  </a:lnTo>
                  <a:lnTo>
                    <a:pt x="63956" y="20107"/>
                  </a:lnTo>
                  <a:lnTo>
                    <a:pt x="65069" y="19648"/>
                  </a:lnTo>
                  <a:lnTo>
                    <a:pt x="66281" y="19386"/>
                  </a:lnTo>
                  <a:close/>
                  <a:moveTo>
                    <a:pt x="55769" y="50562"/>
                  </a:moveTo>
                  <a:lnTo>
                    <a:pt x="56391" y="50595"/>
                  </a:lnTo>
                  <a:lnTo>
                    <a:pt x="57603" y="50824"/>
                  </a:lnTo>
                  <a:lnTo>
                    <a:pt x="58716" y="51315"/>
                  </a:lnTo>
                  <a:lnTo>
                    <a:pt x="59699" y="51970"/>
                  </a:lnTo>
                  <a:lnTo>
                    <a:pt x="60517" y="52789"/>
                  </a:lnTo>
                  <a:lnTo>
                    <a:pt x="61172" y="53771"/>
                  </a:lnTo>
                  <a:lnTo>
                    <a:pt x="61663" y="54884"/>
                  </a:lnTo>
                  <a:lnTo>
                    <a:pt x="61893" y="56096"/>
                  </a:lnTo>
                  <a:lnTo>
                    <a:pt x="61925" y="56718"/>
                  </a:lnTo>
                  <a:lnTo>
                    <a:pt x="61893" y="57341"/>
                  </a:lnTo>
                  <a:lnTo>
                    <a:pt x="61663" y="58552"/>
                  </a:lnTo>
                  <a:lnTo>
                    <a:pt x="61172" y="59666"/>
                  </a:lnTo>
                  <a:lnTo>
                    <a:pt x="60517" y="60648"/>
                  </a:lnTo>
                  <a:lnTo>
                    <a:pt x="59699" y="61467"/>
                  </a:lnTo>
                  <a:lnTo>
                    <a:pt x="58716" y="62122"/>
                  </a:lnTo>
                  <a:lnTo>
                    <a:pt x="57603" y="62613"/>
                  </a:lnTo>
                  <a:lnTo>
                    <a:pt x="56391" y="62842"/>
                  </a:lnTo>
                  <a:lnTo>
                    <a:pt x="55769" y="62875"/>
                  </a:lnTo>
                  <a:lnTo>
                    <a:pt x="28556" y="62875"/>
                  </a:lnTo>
                  <a:lnTo>
                    <a:pt x="27934" y="62842"/>
                  </a:lnTo>
                  <a:lnTo>
                    <a:pt x="26722" y="62613"/>
                  </a:lnTo>
                  <a:lnTo>
                    <a:pt x="25609" y="62122"/>
                  </a:lnTo>
                  <a:lnTo>
                    <a:pt x="24626" y="61467"/>
                  </a:lnTo>
                  <a:lnTo>
                    <a:pt x="23807" y="60648"/>
                  </a:lnTo>
                  <a:lnTo>
                    <a:pt x="23153" y="59666"/>
                  </a:lnTo>
                  <a:lnTo>
                    <a:pt x="22661" y="58552"/>
                  </a:lnTo>
                  <a:lnTo>
                    <a:pt x="22432" y="57341"/>
                  </a:lnTo>
                  <a:lnTo>
                    <a:pt x="22399" y="56718"/>
                  </a:lnTo>
                  <a:lnTo>
                    <a:pt x="22432" y="56096"/>
                  </a:lnTo>
                  <a:lnTo>
                    <a:pt x="22661" y="54884"/>
                  </a:lnTo>
                  <a:lnTo>
                    <a:pt x="23153" y="53771"/>
                  </a:lnTo>
                  <a:lnTo>
                    <a:pt x="23807" y="52789"/>
                  </a:lnTo>
                  <a:lnTo>
                    <a:pt x="24626" y="51970"/>
                  </a:lnTo>
                  <a:lnTo>
                    <a:pt x="25609" y="51315"/>
                  </a:lnTo>
                  <a:lnTo>
                    <a:pt x="26722" y="50824"/>
                  </a:lnTo>
                  <a:lnTo>
                    <a:pt x="27934" y="50595"/>
                  </a:lnTo>
                  <a:lnTo>
                    <a:pt x="28556" y="50562"/>
                  </a:lnTo>
                  <a:close/>
                  <a:moveTo>
                    <a:pt x="56391" y="75188"/>
                  </a:moveTo>
                  <a:lnTo>
                    <a:pt x="57603" y="75450"/>
                  </a:lnTo>
                  <a:lnTo>
                    <a:pt x="58716" y="75908"/>
                  </a:lnTo>
                  <a:lnTo>
                    <a:pt x="59699" y="76563"/>
                  </a:lnTo>
                  <a:lnTo>
                    <a:pt x="60517" y="77415"/>
                  </a:lnTo>
                  <a:lnTo>
                    <a:pt x="61172" y="78397"/>
                  </a:lnTo>
                  <a:lnTo>
                    <a:pt x="61663" y="79478"/>
                  </a:lnTo>
                  <a:lnTo>
                    <a:pt x="61893" y="80689"/>
                  </a:lnTo>
                  <a:lnTo>
                    <a:pt x="61925" y="81312"/>
                  </a:lnTo>
                  <a:lnTo>
                    <a:pt x="61893" y="81967"/>
                  </a:lnTo>
                  <a:lnTo>
                    <a:pt x="61663" y="83145"/>
                  </a:lnTo>
                  <a:lnTo>
                    <a:pt x="61172" y="84259"/>
                  </a:lnTo>
                  <a:lnTo>
                    <a:pt x="60517" y="85241"/>
                  </a:lnTo>
                  <a:lnTo>
                    <a:pt x="59699" y="86093"/>
                  </a:lnTo>
                  <a:lnTo>
                    <a:pt x="58716" y="86748"/>
                  </a:lnTo>
                  <a:lnTo>
                    <a:pt x="57603" y="87206"/>
                  </a:lnTo>
                  <a:lnTo>
                    <a:pt x="56391" y="87468"/>
                  </a:lnTo>
                  <a:lnTo>
                    <a:pt x="27934" y="87468"/>
                  </a:lnTo>
                  <a:lnTo>
                    <a:pt x="26722" y="87206"/>
                  </a:lnTo>
                  <a:lnTo>
                    <a:pt x="25609" y="86748"/>
                  </a:lnTo>
                  <a:lnTo>
                    <a:pt x="24626" y="86093"/>
                  </a:lnTo>
                  <a:lnTo>
                    <a:pt x="23807" y="85241"/>
                  </a:lnTo>
                  <a:lnTo>
                    <a:pt x="23153" y="84259"/>
                  </a:lnTo>
                  <a:lnTo>
                    <a:pt x="22661" y="83145"/>
                  </a:lnTo>
                  <a:lnTo>
                    <a:pt x="22432" y="81967"/>
                  </a:lnTo>
                  <a:lnTo>
                    <a:pt x="22399" y="81312"/>
                  </a:lnTo>
                  <a:lnTo>
                    <a:pt x="22432" y="80689"/>
                  </a:lnTo>
                  <a:lnTo>
                    <a:pt x="22661" y="79478"/>
                  </a:lnTo>
                  <a:lnTo>
                    <a:pt x="23153" y="78397"/>
                  </a:lnTo>
                  <a:lnTo>
                    <a:pt x="23807" y="77415"/>
                  </a:lnTo>
                  <a:lnTo>
                    <a:pt x="24626" y="76563"/>
                  </a:lnTo>
                  <a:lnTo>
                    <a:pt x="25609" y="75908"/>
                  </a:lnTo>
                  <a:lnTo>
                    <a:pt x="26722" y="75450"/>
                  </a:lnTo>
                  <a:lnTo>
                    <a:pt x="27934" y="75188"/>
                  </a:lnTo>
                  <a:close/>
                  <a:moveTo>
                    <a:pt x="127158" y="102761"/>
                  </a:moveTo>
                  <a:lnTo>
                    <a:pt x="127780" y="102794"/>
                  </a:lnTo>
                  <a:lnTo>
                    <a:pt x="128992" y="103056"/>
                  </a:lnTo>
                  <a:lnTo>
                    <a:pt x="130105" y="103514"/>
                  </a:lnTo>
                  <a:lnTo>
                    <a:pt x="131055" y="104169"/>
                  </a:lnTo>
                  <a:lnTo>
                    <a:pt x="131906" y="104988"/>
                  </a:lnTo>
                  <a:lnTo>
                    <a:pt x="132561" y="105970"/>
                  </a:lnTo>
                  <a:lnTo>
                    <a:pt x="133020" y="107084"/>
                  </a:lnTo>
                  <a:lnTo>
                    <a:pt x="133282" y="108295"/>
                  </a:lnTo>
                  <a:lnTo>
                    <a:pt x="133314" y="108918"/>
                  </a:lnTo>
                  <a:lnTo>
                    <a:pt x="133314" y="156991"/>
                  </a:lnTo>
                  <a:lnTo>
                    <a:pt x="133282" y="157613"/>
                  </a:lnTo>
                  <a:lnTo>
                    <a:pt x="133020" y="158824"/>
                  </a:lnTo>
                  <a:lnTo>
                    <a:pt x="132561" y="159938"/>
                  </a:lnTo>
                  <a:lnTo>
                    <a:pt x="131906" y="160920"/>
                  </a:lnTo>
                  <a:lnTo>
                    <a:pt x="131055" y="161739"/>
                  </a:lnTo>
                  <a:lnTo>
                    <a:pt x="130105" y="162394"/>
                  </a:lnTo>
                  <a:lnTo>
                    <a:pt x="128992" y="162852"/>
                  </a:lnTo>
                  <a:lnTo>
                    <a:pt x="127780" y="163114"/>
                  </a:lnTo>
                  <a:lnTo>
                    <a:pt x="127158" y="163147"/>
                  </a:lnTo>
                  <a:lnTo>
                    <a:pt x="28556" y="163147"/>
                  </a:lnTo>
                  <a:lnTo>
                    <a:pt x="27934" y="163114"/>
                  </a:lnTo>
                  <a:lnTo>
                    <a:pt x="26722" y="162852"/>
                  </a:lnTo>
                  <a:lnTo>
                    <a:pt x="25609" y="162394"/>
                  </a:lnTo>
                  <a:lnTo>
                    <a:pt x="24626" y="161739"/>
                  </a:lnTo>
                  <a:lnTo>
                    <a:pt x="23807" y="160920"/>
                  </a:lnTo>
                  <a:lnTo>
                    <a:pt x="23153" y="159938"/>
                  </a:lnTo>
                  <a:lnTo>
                    <a:pt x="22661" y="158824"/>
                  </a:lnTo>
                  <a:lnTo>
                    <a:pt x="22432" y="157613"/>
                  </a:lnTo>
                  <a:lnTo>
                    <a:pt x="22399" y="156991"/>
                  </a:lnTo>
                  <a:lnTo>
                    <a:pt x="22399" y="108918"/>
                  </a:lnTo>
                  <a:lnTo>
                    <a:pt x="22432" y="108295"/>
                  </a:lnTo>
                  <a:lnTo>
                    <a:pt x="22661" y="107084"/>
                  </a:lnTo>
                  <a:lnTo>
                    <a:pt x="23153" y="105970"/>
                  </a:lnTo>
                  <a:lnTo>
                    <a:pt x="23807" y="104988"/>
                  </a:lnTo>
                  <a:lnTo>
                    <a:pt x="24626" y="104169"/>
                  </a:lnTo>
                  <a:lnTo>
                    <a:pt x="25609" y="103514"/>
                  </a:lnTo>
                  <a:lnTo>
                    <a:pt x="26722" y="103056"/>
                  </a:lnTo>
                  <a:lnTo>
                    <a:pt x="27934" y="102794"/>
                  </a:lnTo>
                  <a:lnTo>
                    <a:pt x="28556" y="102761"/>
                  </a:lnTo>
                  <a:close/>
                  <a:moveTo>
                    <a:pt x="77841" y="177621"/>
                  </a:moveTo>
                  <a:lnTo>
                    <a:pt x="78528" y="177654"/>
                  </a:lnTo>
                  <a:lnTo>
                    <a:pt x="79805" y="177916"/>
                  </a:lnTo>
                  <a:lnTo>
                    <a:pt x="80984" y="178407"/>
                  </a:lnTo>
                  <a:lnTo>
                    <a:pt x="82032" y="179095"/>
                  </a:lnTo>
                  <a:lnTo>
                    <a:pt x="82916" y="180012"/>
                  </a:lnTo>
                  <a:lnTo>
                    <a:pt x="83637" y="181060"/>
                  </a:lnTo>
                  <a:lnTo>
                    <a:pt x="84128" y="182239"/>
                  </a:lnTo>
                  <a:lnTo>
                    <a:pt x="84390" y="183516"/>
                  </a:lnTo>
                  <a:lnTo>
                    <a:pt x="84423" y="184171"/>
                  </a:lnTo>
                  <a:lnTo>
                    <a:pt x="84390" y="184859"/>
                  </a:lnTo>
                  <a:lnTo>
                    <a:pt x="84128" y="186136"/>
                  </a:lnTo>
                  <a:lnTo>
                    <a:pt x="83637" y="187315"/>
                  </a:lnTo>
                  <a:lnTo>
                    <a:pt x="82916" y="188363"/>
                  </a:lnTo>
                  <a:lnTo>
                    <a:pt x="82032" y="189247"/>
                  </a:lnTo>
                  <a:lnTo>
                    <a:pt x="80984" y="189967"/>
                  </a:lnTo>
                  <a:lnTo>
                    <a:pt x="79805" y="190458"/>
                  </a:lnTo>
                  <a:lnTo>
                    <a:pt x="78528" y="190720"/>
                  </a:lnTo>
                  <a:lnTo>
                    <a:pt x="77841" y="190753"/>
                  </a:lnTo>
                  <a:lnTo>
                    <a:pt x="77186" y="190720"/>
                  </a:lnTo>
                  <a:lnTo>
                    <a:pt x="75908" y="190458"/>
                  </a:lnTo>
                  <a:lnTo>
                    <a:pt x="74730" y="189967"/>
                  </a:lnTo>
                  <a:lnTo>
                    <a:pt x="73682" y="189247"/>
                  </a:lnTo>
                  <a:lnTo>
                    <a:pt x="72765" y="188363"/>
                  </a:lnTo>
                  <a:lnTo>
                    <a:pt x="72077" y="187315"/>
                  </a:lnTo>
                  <a:lnTo>
                    <a:pt x="71586" y="186136"/>
                  </a:lnTo>
                  <a:lnTo>
                    <a:pt x="71324" y="184859"/>
                  </a:lnTo>
                  <a:lnTo>
                    <a:pt x="71291" y="184171"/>
                  </a:lnTo>
                  <a:lnTo>
                    <a:pt x="71324" y="183516"/>
                  </a:lnTo>
                  <a:lnTo>
                    <a:pt x="71586" y="182239"/>
                  </a:lnTo>
                  <a:lnTo>
                    <a:pt x="72077" y="181060"/>
                  </a:lnTo>
                  <a:lnTo>
                    <a:pt x="72765" y="180012"/>
                  </a:lnTo>
                  <a:lnTo>
                    <a:pt x="73682" y="179095"/>
                  </a:lnTo>
                  <a:lnTo>
                    <a:pt x="74730" y="178407"/>
                  </a:lnTo>
                  <a:lnTo>
                    <a:pt x="75908" y="177916"/>
                  </a:lnTo>
                  <a:lnTo>
                    <a:pt x="77186" y="177654"/>
                  </a:lnTo>
                  <a:lnTo>
                    <a:pt x="77841" y="177621"/>
                  </a:lnTo>
                  <a:close/>
                  <a:moveTo>
                    <a:pt x="13754" y="0"/>
                  </a:moveTo>
                  <a:lnTo>
                    <a:pt x="12346" y="33"/>
                  </a:lnTo>
                  <a:lnTo>
                    <a:pt x="9661" y="557"/>
                  </a:lnTo>
                  <a:lnTo>
                    <a:pt x="7172" y="1572"/>
                  </a:lnTo>
                  <a:lnTo>
                    <a:pt x="4978" y="2980"/>
                  </a:lnTo>
                  <a:lnTo>
                    <a:pt x="3111" y="4781"/>
                  </a:lnTo>
                  <a:lnTo>
                    <a:pt x="1638" y="6877"/>
                  </a:lnTo>
                  <a:lnTo>
                    <a:pt x="590" y="9235"/>
                  </a:lnTo>
                  <a:lnTo>
                    <a:pt x="33" y="11822"/>
                  </a:lnTo>
                  <a:lnTo>
                    <a:pt x="0" y="13164"/>
                  </a:lnTo>
                  <a:lnTo>
                    <a:pt x="0" y="196418"/>
                  </a:lnTo>
                  <a:lnTo>
                    <a:pt x="33" y="197761"/>
                  </a:lnTo>
                  <a:lnTo>
                    <a:pt x="590" y="200348"/>
                  </a:lnTo>
                  <a:lnTo>
                    <a:pt x="1638" y="202706"/>
                  </a:lnTo>
                  <a:lnTo>
                    <a:pt x="3111" y="204802"/>
                  </a:lnTo>
                  <a:lnTo>
                    <a:pt x="4978" y="206570"/>
                  </a:lnTo>
                  <a:lnTo>
                    <a:pt x="7172" y="208011"/>
                  </a:lnTo>
                  <a:lnTo>
                    <a:pt x="9661" y="208993"/>
                  </a:lnTo>
                  <a:lnTo>
                    <a:pt x="12346" y="209517"/>
                  </a:lnTo>
                  <a:lnTo>
                    <a:pt x="13754" y="209583"/>
                  </a:lnTo>
                  <a:lnTo>
                    <a:pt x="141960" y="209583"/>
                  </a:lnTo>
                  <a:lnTo>
                    <a:pt x="143368" y="209517"/>
                  </a:lnTo>
                  <a:lnTo>
                    <a:pt x="146053" y="208993"/>
                  </a:lnTo>
                  <a:lnTo>
                    <a:pt x="148509" y="208011"/>
                  </a:lnTo>
                  <a:lnTo>
                    <a:pt x="150703" y="206570"/>
                  </a:lnTo>
                  <a:lnTo>
                    <a:pt x="152570" y="204802"/>
                  </a:lnTo>
                  <a:lnTo>
                    <a:pt x="154076" y="202706"/>
                  </a:lnTo>
                  <a:lnTo>
                    <a:pt x="155091" y="200348"/>
                  </a:lnTo>
                  <a:lnTo>
                    <a:pt x="155648" y="197761"/>
                  </a:lnTo>
                  <a:lnTo>
                    <a:pt x="155714" y="196418"/>
                  </a:lnTo>
                  <a:lnTo>
                    <a:pt x="155714" y="13164"/>
                  </a:lnTo>
                  <a:lnTo>
                    <a:pt x="155648" y="11822"/>
                  </a:lnTo>
                  <a:lnTo>
                    <a:pt x="155091" y="9235"/>
                  </a:lnTo>
                  <a:lnTo>
                    <a:pt x="154076" y="6877"/>
                  </a:lnTo>
                  <a:lnTo>
                    <a:pt x="152570" y="4781"/>
                  </a:lnTo>
                  <a:lnTo>
                    <a:pt x="150703" y="2980"/>
                  </a:lnTo>
                  <a:lnTo>
                    <a:pt x="148509" y="1572"/>
                  </a:lnTo>
                  <a:lnTo>
                    <a:pt x="146053" y="557"/>
                  </a:lnTo>
                  <a:lnTo>
                    <a:pt x="143368" y="33"/>
                  </a:lnTo>
                  <a:lnTo>
                    <a:pt x="14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46"/>
          <p:cNvSpPr txBox="1">
            <a:spLocks noGrp="1"/>
          </p:cNvSpPr>
          <p:nvPr>
            <p:ph type="title"/>
          </p:nvPr>
        </p:nvSpPr>
        <p:spPr>
          <a:xfrm>
            <a:off x="2839225" y="4412175"/>
            <a:ext cx="3444300" cy="4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rgbClr val="000000"/>
                </a:solidFill>
                <a:latin typeface="Fira Sans"/>
                <a:ea typeface="Fira Sans"/>
                <a:cs typeface="Fira Sans"/>
                <a:sym typeface="Fira Sans"/>
              </a:rPr>
              <a:t>Multi-Echelon </a:t>
            </a:r>
            <a:br>
              <a:rPr lang="en-IN" sz="1600" b="1" dirty="0">
                <a:solidFill>
                  <a:srgbClr val="000000"/>
                </a:solidFill>
                <a:latin typeface="Fira Sans"/>
                <a:ea typeface="Fira Sans"/>
                <a:cs typeface="Fira Sans"/>
                <a:sym typeface="Fira Sans"/>
              </a:rPr>
            </a:br>
            <a:r>
              <a:rPr lang="en-IN" sz="1600" b="1" dirty="0">
                <a:solidFill>
                  <a:srgbClr val="000000"/>
                </a:solidFill>
                <a:latin typeface="Fira Sans"/>
                <a:ea typeface="Fira Sans"/>
                <a:cs typeface="Fira Sans"/>
                <a:sym typeface="Fira Sans"/>
              </a:rPr>
              <a:t>Supply Chain Management System</a:t>
            </a:r>
          </a:p>
        </p:txBody>
      </p:sp>
      <p:sp>
        <p:nvSpPr>
          <p:cNvPr id="11" name="Text Placeholder 10">
            <a:extLst>
              <a:ext uri="{FF2B5EF4-FFF2-40B4-BE49-F238E27FC236}">
                <a16:creationId xmlns:a16="http://schemas.microsoft.com/office/drawing/2014/main" id="{66DAF952-8C4D-C10E-399E-72055541383A}"/>
              </a:ext>
            </a:extLst>
          </p:cNvPr>
          <p:cNvSpPr>
            <a:spLocks noGrp="1"/>
          </p:cNvSpPr>
          <p:nvPr>
            <p:ph type="body" idx="1"/>
          </p:nvPr>
        </p:nvSpPr>
        <p:spPr>
          <a:xfrm>
            <a:off x="1310457" y="2864798"/>
            <a:ext cx="6655157" cy="1547377"/>
          </a:xfrm>
        </p:spPr>
        <p:txBody>
          <a:bodyPr/>
          <a:lstStyle/>
          <a:p>
            <a:pPr marL="114300" indent="0">
              <a:buNone/>
            </a:pPr>
            <a:r>
              <a:rPr lang="en-GB" dirty="0"/>
              <a:t>We Specifically focus on optimizing returns in a Multi-Echelon Supply Chain Management System, considering factors like </a:t>
            </a:r>
            <a:r>
              <a:rPr lang="en-GB" b="1" dirty="0"/>
              <a:t>Multiple Locations</a:t>
            </a:r>
            <a:r>
              <a:rPr lang="en-GB" dirty="0"/>
              <a:t>, </a:t>
            </a:r>
            <a:r>
              <a:rPr lang="en-GB" b="1" dirty="0"/>
              <a:t>Transportation</a:t>
            </a:r>
            <a:r>
              <a:rPr lang="en-GB" dirty="0"/>
              <a:t>, </a:t>
            </a:r>
            <a:r>
              <a:rPr lang="en-GB" b="1" dirty="0"/>
              <a:t>Seasonal Demand</a:t>
            </a:r>
            <a:r>
              <a:rPr lang="en-GB" dirty="0"/>
              <a:t>, and </a:t>
            </a:r>
            <a:r>
              <a:rPr lang="en-GB" b="1" dirty="0"/>
              <a:t>Manufacturing Costs</a:t>
            </a:r>
            <a:r>
              <a:rPr lang="en-GB" dirty="0"/>
              <a:t>.</a:t>
            </a:r>
            <a:endParaRPr lang="en-IN" dirty="0"/>
          </a:p>
        </p:txBody>
      </p:sp>
      <p:sp>
        <p:nvSpPr>
          <p:cNvPr id="15" name="Google Shape;395;p21">
            <a:extLst>
              <a:ext uri="{FF2B5EF4-FFF2-40B4-BE49-F238E27FC236}">
                <a16:creationId xmlns:a16="http://schemas.microsoft.com/office/drawing/2014/main" id="{1A22E817-D5A6-C516-0CA9-56793E9B3211}"/>
              </a:ext>
            </a:extLst>
          </p:cNvPr>
          <p:cNvSpPr/>
          <p:nvPr/>
        </p:nvSpPr>
        <p:spPr>
          <a:xfrm>
            <a:off x="8738941" y="3242783"/>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cxnSp>
        <p:nvCxnSpPr>
          <p:cNvPr id="486" name="Google Shape;486;p23"/>
          <p:cNvCxnSpPr>
            <a:endCxn id="487" idx="1"/>
          </p:cNvCxnSpPr>
          <p:nvPr/>
        </p:nvCxnSpPr>
        <p:spPr>
          <a:xfrm rot="-5400000">
            <a:off x="5018400" y="2362500"/>
            <a:ext cx="1514100" cy="354900"/>
          </a:xfrm>
          <a:prstGeom prst="bentConnector2">
            <a:avLst/>
          </a:prstGeom>
          <a:noFill/>
          <a:ln w="19050" cap="flat" cmpd="sng">
            <a:solidFill>
              <a:srgbClr val="16697A"/>
            </a:solidFill>
            <a:prstDash val="solid"/>
            <a:round/>
            <a:headEnd type="none" w="med" len="med"/>
            <a:tailEnd type="none" w="med" len="med"/>
          </a:ln>
        </p:spPr>
      </p:cxnSp>
      <p:cxnSp>
        <p:nvCxnSpPr>
          <p:cNvPr id="488" name="Google Shape;488;p23"/>
          <p:cNvCxnSpPr>
            <a:stCxn id="489" idx="1"/>
          </p:cNvCxnSpPr>
          <p:nvPr/>
        </p:nvCxnSpPr>
        <p:spPr>
          <a:xfrm flipH="1">
            <a:off x="2171725" y="1782924"/>
            <a:ext cx="387600" cy="1517400"/>
          </a:xfrm>
          <a:prstGeom prst="bentConnector2">
            <a:avLst/>
          </a:prstGeom>
          <a:noFill/>
          <a:ln w="19050" cap="flat" cmpd="sng">
            <a:solidFill>
              <a:srgbClr val="16697A"/>
            </a:solidFill>
            <a:prstDash val="solid"/>
            <a:round/>
            <a:headEnd type="none" w="med" len="med"/>
            <a:tailEnd type="none" w="med" len="med"/>
          </a:ln>
        </p:spPr>
      </p:cxnSp>
      <p:cxnSp>
        <p:nvCxnSpPr>
          <p:cNvPr id="490" name="Google Shape;490;p23"/>
          <p:cNvCxnSpPr>
            <a:stCxn id="491" idx="1"/>
          </p:cNvCxnSpPr>
          <p:nvPr/>
        </p:nvCxnSpPr>
        <p:spPr>
          <a:xfrm rot="10800000">
            <a:off x="3486150" y="2422567"/>
            <a:ext cx="309600" cy="1504500"/>
          </a:xfrm>
          <a:prstGeom prst="bentConnector2">
            <a:avLst/>
          </a:prstGeom>
          <a:noFill/>
          <a:ln w="19050" cap="flat" cmpd="sng">
            <a:solidFill>
              <a:srgbClr val="16697A"/>
            </a:solidFill>
            <a:prstDash val="solid"/>
            <a:round/>
            <a:headEnd type="none" w="med" len="med"/>
            <a:tailEnd type="none" w="med" len="med"/>
          </a:ln>
        </p:spPr>
      </p:cxnSp>
      <p:cxnSp>
        <p:nvCxnSpPr>
          <p:cNvPr id="492" name="Google Shape;492;p23"/>
          <p:cNvCxnSpPr/>
          <p:nvPr/>
        </p:nvCxnSpPr>
        <p:spPr>
          <a:xfrm flipH="1">
            <a:off x="676200" y="1885950"/>
            <a:ext cx="9600" cy="1305000"/>
          </a:xfrm>
          <a:prstGeom prst="straightConnector1">
            <a:avLst/>
          </a:prstGeom>
          <a:noFill/>
          <a:ln w="19050" cap="flat" cmpd="sng">
            <a:solidFill>
              <a:srgbClr val="16697A"/>
            </a:solidFill>
            <a:prstDash val="solid"/>
            <a:round/>
            <a:headEnd type="none" w="med" len="med"/>
            <a:tailEnd type="none" w="med" len="med"/>
          </a:ln>
        </p:spPr>
      </p:cxnSp>
      <p:cxnSp>
        <p:nvCxnSpPr>
          <p:cNvPr id="493" name="Google Shape;493;p23"/>
          <p:cNvCxnSpPr>
            <a:endCxn id="494" idx="1"/>
          </p:cNvCxnSpPr>
          <p:nvPr/>
        </p:nvCxnSpPr>
        <p:spPr>
          <a:xfrm rot="-5400000" flipH="1">
            <a:off x="6296400" y="3101750"/>
            <a:ext cx="1342500" cy="333300"/>
          </a:xfrm>
          <a:prstGeom prst="bentConnector2">
            <a:avLst/>
          </a:prstGeom>
          <a:noFill/>
          <a:ln w="19050" cap="flat" cmpd="sng">
            <a:solidFill>
              <a:srgbClr val="16697A"/>
            </a:solidFill>
            <a:prstDash val="solid"/>
            <a:round/>
            <a:headEnd type="none" w="med" len="med"/>
            <a:tailEnd type="none" w="med" len="med"/>
          </a:ln>
        </p:spPr>
      </p:cxnSp>
      <p:sp>
        <p:nvSpPr>
          <p:cNvPr id="495" name="Google Shape;495;p23"/>
          <p:cNvSpPr/>
          <p:nvPr/>
        </p:nvSpPr>
        <p:spPr>
          <a:xfrm>
            <a:off x="6502600"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5952900" y="971550"/>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23"/>
          <p:cNvGrpSpPr/>
          <p:nvPr/>
        </p:nvGrpSpPr>
        <p:grpSpPr>
          <a:xfrm>
            <a:off x="2556850" y="971574"/>
            <a:ext cx="2736075" cy="1634725"/>
            <a:chOff x="2556850" y="971574"/>
            <a:chExt cx="2736075" cy="1634725"/>
          </a:xfrm>
        </p:grpSpPr>
        <p:sp>
          <p:nvSpPr>
            <p:cNvPr id="497" name="Google Shape;497;p23"/>
            <p:cNvSpPr/>
            <p:nvPr/>
          </p:nvSpPr>
          <p:spPr>
            <a:xfrm>
              <a:off x="2556850" y="983599"/>
              <a:ext cx="2733600" cy="162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2559325" y="971574"/>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3"/>
          <p:cNvGrpSpPr/>
          <p:nvPr/>
        </p:nvGrpSpPr>
        <p:grpSpPr>
          <a:xfrm>
            <a:off x="454725" y="3115717"/>
            <a:ext cx="2736075" cy="1634725"/>
            <a:chOff x="454725" y="3115717"/>
            <a:chExt cx="2736075" cy="1634725"/>
          </a:xfrm>
        </p:grpSpPr>
        <p:sp>
          <p:nvSpPr>
            <p:cNvPr id="499" name="Google Shape;499;p23"/>
            <p:cNvSpPr/>
            <p:nvPr/>
          </p:nvSpPr>
          <p:spPr>
            <a:xfrm>
              <a:off x="454725" y="3127742"/>
              <a:ext cx="2733600" cy="162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457200" y="3115717"/>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23"/>
          <p:cNvSpPr txBox="1">
            <a:spLocks noGrp="1"/>
          </p:cNvSpPr>
          <p:nvPr>
            <p:ph type="body" idx="1"/>
          </p:nvPr>
        </p:nvSpPr>
        <p:spPr>
          <a:xfrm>
            <a:off x="533400" y="3374749"/>
            <a:ext cx="1444800" cy="90072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400" b="1" dirty="0">
                <a:solidFill>
                  <a:srgbClr val="000000"/>
                </a:solidFill>
                <a:latin typeface="Fira Sans"/>
                <a:ea typeface="Fira Sans"/>
                <a:cs typeface="Fira Sans"/>
                <a:sym typeface="Fira Sans"/>
              </a:rPr>
              <a:t>Create a demand data </a:t>
            </a:r>
            <a:br>
              <a:rPr lang="en-IN" sz="1400" b="1" dirty="0">
                <a:solidFill>
                  <a:srgbClr val="000000"/>
                </a:solidFill>
                <a:latin typeface="Fira Sans"/>
                <a:ea typeface="Fira Sans"/>
                <a:cs typeface="Fira Sans"/>
                <a:sym typeface="Fira Sans"/>
              </a:rPr>
            </a:br>
            <a:r>
              <a:rPr lang="en-IN" sz="1400" b="1" dirty="0">
                <a:solidFill>
                  <a:srgbClr val="000000"/>
                </a:solidFill>
                <a:latin typeface="Fira Sans"/>
                <a:ea typeface="Fira Sans"/>
                <a:cs typeface="Fira Sans"/>
                <a:sym typeface="Fira Sans"/>
              </a:rPr>
              <a:t>history</a:t>
            </a:r>
            <a:endParaRPr sz="1400" b="1" dirty="0">
              <a:solidFill>
                <a:srgbClr val="000000"/>
              </a:solidFill>
              <a:latin typeface="Fira Sans"/>
              <a:ea typeface="Fira Sans"/>
              <a:cs typeface="Fira Sans"/>
              <a:sym typeface="Fira Sans"/>
            </a:endParaRPr>
          </a:p>
        </p:txBody>
      </p:sp>
      <p:sp>
        <p:nvSpPr>
          <p:cNvPr id="503" name="Google Shape;503;p23"/>
          <p:cNvSpPr txBox="1">
            <a:spLocks noGrp="1"/>
          </p:cNvSpPr>
          <p:nvPr>
            <p:ph type="body" idx="1"/>
          </p:nvPr>
        </p:nvSpPr>
        <p:spPr>
          <a:xfrm>
            <a:off x="2635525" y="1167774"/>
            <a:ext cx="1444800" cy="117036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400" b="1" dirty="0">
                <a:solidFill>
                  <a:srgbClr val="000000"/>
                </a:solidFill>
                <a:latin typeface="Fira Sans"/>
                <a:ea typeface="Fira Sans"/>
                <a:cs typeface="Fira Sans"/>
                <a:sym typeface="Fira Sans"/>
              </a:rPr>
              <a:t>Define the</a:t>
            </a:r>
          </a:p>
          <a:p>
            <a:pPr marL="0" lvl="0" indent="0" algn="l" rtl="0">
              <a:lnSpc>
                <a:spcPct val="100000"/>
              </a:lnSpc>
              <a:spcBef>
                <a:spcPts val="0"/>
              </a:spcBef>
              <a:spcAft>
                <a:spcPts val="0"/>
              </a:spcAft>
              <a:buNone/>
            </a:pPr>
            <a:r>
              <a:rPr lang="en-IN" sz="1400" b="1" dirty="0">
                <a:solidFill>
                  <a:srgbClr val="000000"/>
                </a:solidFill>
                <a:latin typeface="Fira Sans"/>
                <a:ea typeface="Fira Sans"/>
                <a:cs typeface="Fira Sans"/>
                <a:sym typeface="Fira Sans"/>
              </a:rPr>
              <a:t>environment</a:t>
            </a:r>
          </a:p>
          <a:p>
            <a:pPr marL="0" lvl="0" indent="0" algn="l" rtl="0">
              <a:lnSpc>
                <a:spcPct val="100000"/>
              </a:lnSpc>
              <a:spcBef>
                <a:spcPts val="0"/>
              </a:spcBef>
              <a:spcAft>
                <a:spcPts val="0"/>
              </a:spcAft>
              <a:buNone/>
            </a:pPr>
            <a:r>
              <a:rPr lang="en-IN" sz="1400" b="1" dirty="0">
                <a:solidFill>
                  <a:srgbClr val="000000"/>
                </a:solidFill>
                <a:latin typeface="Fira Sans"/>
                <a:ea typeface="Fira Sans"/>
                <a:cs typeface="Fira Sans"/>
                <a:sym typeface="Fira Sans"/>
              </a:rPr>
              <a:t>parameters</a:t>
            </a:r>
          </a:p>
        </p:txBody>
      </p:sp>
      <p:grpSp>
        <p:nvGrpSpPr>
          <p:cNvPr id="505" name="Google Shape;505;p23"/>
          <p:cNvGrpSpPr/>
          <p:nvPr/>
        </p:nvGrpSpPr>
        <p:grpSpPr>
          <a:xfrm>
            <a:off x="3793275" y="3115717"/>
            <a:ext cx="2736075" cy="1634725"/>
            <a:chOff x="3793275" y="3115717"/>
            <a:chExt cx="2736075" cy="1634725"/>
          </a:xfrm>
        </p:grpSpPr>
        <p:sp>
          <p:nvSpPr>
            <p:cNvPr id="506" name="Google Shape;506;p23"/>
            <p:cNvSpPr/>
            <p:nvPr/>
          </p:nvSpPr>
          <p:spPr>
            <a:xfrm>
              <a:off x="3793275" y="3127742"/>
              <a:ext cx="2733600" cy="162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795750" y="3115717"/>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23"/>
          <p:cNvSpPr txBox="1">
            <a:spLocks noGrp="1"/>
          </p:cNvSpPr>
          <p:nvPr>
            <p:ph type="body" idx="1"/>
          </p:nvPr>
        </p:nvSpPr>
        <p:spPr>
          <a:xfrm>
            <a:off x="3878975" y="3374750"/>
            <a:ext cx="1444800" cy="9705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IN" sz="1400" b="1" dirty="0">
                <a:solidFill>
                  <a:srgbClr val="000000"/>
                </a:solidFill>
                <a:latin typeface="Fira Sans"/>
                <a:ea typeface="Fira Sans"/>
                <a:cs typeface="Fira Sans"/>
                <a:sym typeface="Fira Sans"/>
              </a:rPr>
              <a:t>Generate a Baseline to compare against</a:t>
            </a:r>
          </a:p>
        </p:txBody>
      </p:sp>
      <p:sp>
        <p:nvSpPr>
          <p:cNvPr id="509" name="Google Shape;509;p23"/>
          <p:cNvSpPr txBox="1">
            <a:spLocks noGrp="1"/>
          </p:cNvSpPr>
          <p:nvPr>
            <p:ph type="body" idx="1"/>
          </p:nvPr>
        </p:nvSpPr>
        <p:spPr>
          <a:xfrm>
            <a:off x="6029100" y="1167774"/>
            <a:ext cx="1444800" cy="110312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b="1" dirty="0">
                <a:solidFill>
                  <a:srgbClr val="000000"/>
                </a:solidFill>
                <a:latin typeface="Fira Sans"/>
                <a:ea typeface="Fira Sans"/>
                <a:cs typeface="Fira Sans"/>
                <a:sym typeface="Fira Sans"/>
              </a:rPr>
              <a:t>Train a Deep RL model</a:t>
            </a:r>
          </a:p>
          <a:p>
            <a:pPr marL="0" lvl="0" indent="0" algn="l" rtl="0">
              <a:lnSpc>
                <a:spcPct val="100000"/>
              </a:lnSpc>
              <a:spcBef>
                <a:spcPts val="0"/>
              </a:spcBef>
              <a:spcAft>
                <a:spcPts val="0"/>
              </a:spcAft>
              <a:buNone/>
            </a:pPr>
            <a:r>
              <a:rPr lang="en-GB" sz="1400" b="1" dirty="0">
                <a:solidFill>
                  <a:srgbClr val="000000"/>
                </a:solidFill>
                <a:latin typeface="Fira Sans"/>
                <a:ea typeface="Fira Sans"/>
                <a:cs typeface="Fira Sans"/>
                <a:sym typeface="Fira Sans"/>
              </a:rPr>
              <a:t>on the defined</a:t>
            </a:r>
          </a:p>
          <a:p>
            <a:pPr marL="0" lvl="0" indent="0" algn="l" rtl="0">
              <a:lnSpc>
                <a:spcPct val="100000"/>
              </a:lnSpc>
              <a:spcBef>
                <a:spcPts val="0"/>
              </a:spcBef>
              <a:spcAft>
                <a:spcPts val="0"/>
              </a:spcAft>
              <a:buNone/>
            </a:pPr>
            <a:r>
              <a:rPr lang="en-GB" sz="1400" b="1" dirty="0">
                <a:solidFill>
                  <a:srgbClr val="000000"/>
                </a:solidFill>
                <a:latin typeface="Fira Sans"/>
                <a:ea typeface="Fira Sans"/>
                <a:cs typeface="Fira Sans"/>
                <a:sym typeface="Fira Sans"/>
              </a:rPr>
              <a:t>environment</a:t>
            </a:r>
            <a:endParaRPr lang="en-IN" sz="1400" b="1" dirty="0">
              <a:solidFill>
                <a:srgbClr val="000000"/>
              </a:solidFill>
              <a:latin typeface="Fira Sans"/>
              <a:ea typeface="Fira Sans"/>
              <a:cs typeface="Fira Sans"/>
              <a:sym typeface="Fira Sans"/>
            </a:endParaRPr>
          </a:p>
        </p:txBody>
      </p:sp>
      <p:grpSp>
        <p:nvGrpSpPr>
          <p:cNvPr id="511" name="Google Shape;511;p23"/>
          <p:cNvGrpSpPr/>
          <p:nvPr/>
        </p:nvGrpSpPr>
        <p:grpSpPr>
          <a:xfrm>
            <a:off x="5533043" y="3598634"/>
            <a:ext cx="684973" cy="695462"/>
            <a:chOff x="-59400775" y="4084200"/>
            <a:chExt cx="311125" cy="315875"/>
          </a:xfrm>
        </p:grpSpPr>
        <p:sp>
          <p:nvSpPr>
            <p:cNvPr id="512" name="Google Shape;512;p23"/>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23"/>
          <p:cNvSpPr/>
          <p:nvPr/>
        </p:nvSpPr>
        <p:spPr>
          <a:xfrm>
            <a:off x="7134300" y="3128300"/>
            <a:ext cx="15525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23"/>
          <p:cNvGrpSpPr/>
          <p:nvPr/>
        </p:nvGrpSpPr>
        <p:grpSpPr>
          <a:xfrm>
            <a:off x="7756600" y="1426993"/>
            <a:ext cx="708393" cy="690024"/>
            <a:chOff x="7756600" y="1426993"/>
            <a:chExt cx="708393" cy="690024"/>
          </a:xfrm>
        </p:grpSpPr>
        <p:grpSp>
          <p:nvGrpSpPr>
            <p:cNvPr id="519" name="Google Shape;519;p23"/>
            <p:cNvGrpSpPr/>
            <p:nvPr/>
          </p:nvGrpSpPr>
          <p:grpSpPr>
            <a:xfrm>
              <a:off x="7756600" y="1426993"/>
              <a:ext cx="686472" cy="690024"/>
              <a:chOff x="-45673275" y="3937700"/>
              <a:chExt cx="299325" cy="300900"/>
            </a:xfrm>
          </p:grpSpPr>
          <p:sp>
            <p:nvSpPr>
              <p:cNvPr id="520" name="Google Shape;520;p23"/>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3"/>
            <p:cNvGrpSpPr/>
            <p:nvPr/>
          </p:nvGrpSpPr>
          <p:grpSpPr>
            <a:xfrm>
              <a:off x="7778521" y="1426993"/>
              <a:ext cx="686472" cy="690024"/>
              <a:chOff x="-45673275" y="3937700"/>
              <a:chExt cx="299325" cy="300900"/>
            </a:xfrm>
          </p:grpSpPr>
          <p:sp>
            <p:nvSpPr>
              <p:cNvPr id="527" name="Google Shape;527;p23"/>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3" name="Google Shape;533;p23"/>
          <p:cNvGrpSpPr/>
          <p:nvPr/>
        </p:nvGrpSpPr>
        <p:grpSpPr>
          <a:xfrm>
            <a:off x="2241553" y="3545901"/>
            <a:ext cx="758405" cy="799437"/>
            <a:chOff x="2241553" y="3545901"/>
            <a:chExt cx="758405" cy="799437"/>
          </a:xfrm>
        </p:grpSpPr>
        <p:grpSp>
          <p:nvGrpSpPr>
            <p:cNvPr id="534" name="Google Shape;534;p23"/>
            <p:cNvGrpSpPr/>
            <p:nvPr/>
          </p:nvGrpSpPr>
          <p:grpSpPr>
            <a:xfrm>
              <a:off x="2241553" y="3580001"/>
              <a:ext cx="758400" cy="765337"/>
              <a:chOff x="-45673275" y="3199325"/>
              <a:chExt cx="299325" cy="302075"/>
            </a:xfrm>
          </p:grpSpPr>
          <p:sp>
            <p:nvSpPr>
              <p:cNvPr id="535" name="Google Shape;535;p23"/>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3"/>
            <p:cNvGrpSpPr/>
            <p:nvPr/>
          </p:nvGrpSpPr>
          <p:grpSpPr>
            <a:xfrm>
              <a:off x="2241558" y="3545901"/>
              <a:ext cx="758400" cy="765337"/>
              <a:chOff x="-45673275" y="3199325"/>
              <a:chExt cx="299325" cy="302075"/>
            </a:xfrm>
          </p:grpSpPr>
          <p:sp>
            <p:nvSpPr>
              <p:cNvPr id="539" name="Google Shape;539;p23"/>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23"/>
          <p:cNvGrpSpPr/>
          <p:nvPr/>
        </p:nvGrpSpPr>
        <p:grpSpPr>
          <a:xfrm>
            <a:off x="4285659" y="1397834"/>
            <a:ext cx="715488" cy="767705"/>
            <a:chOff x="4285659" y="1397834"/>
            <a:chExt cx="715488" cy="767705"/>
          </a:xfrm>
        </p:grpSpPr>
        <p:grpSp>
          <p:nvGrpSpPr>
            <p:cNvPr id="543" name="Google Shape;543;p23"/>
            <p:cNvGrpSpPr/>
            <p:nvPr/>
          </p:nvGrpSpPr>
          <p:grpSpPr>
            <a:xfrm>
              <a:off x="4285659" y="1417196"/>
              <a:ext cx="686592" cy="748342"/>
              <a:chOff x="-49027775" y="3183175"/>
              <a:chExt cx="299325" cy="299325"/>
            </a:xfrm>
          </p:grpSpPr>
          <p:sp>
            <p:nvSpPr>
              <p:cNvPr id="544" name="Google Shape;544;p23"/>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3"/>
            <p:cNvGrpSpPr/>
            <p:nvPr/>
          </p:nvGrpSpPr>
          <p:grpSpPr>
            <a:xfrm>
              <a:off x="4314555" y="1397834"/>
              <a:ext cx="686592" cy="748342"/>
              <a:chOff x="-49027775" y="3183175"/>
              <a:chExt cx="299325" cy="299325"/>
            </a:xfrm>
          </p:grpSpPr>
          <p:sp>
            <p:nvSpPr>
              <p:cNvPr id="549" name="Google Shape;549;p23"/>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3" name="Google Shape;553;p23"/>
          <p:cNvGrpSpPr/>
          <p:nvPr/>
        </p:nvGrpSpPr>
        <p:grpSpPr>
          <a:xfrm>
            <a:off x="5554069" y="3580009"/>
            <a:ext cx="684973" cy="695462"/>
            <a:chOff x="-59400775" y="4084200"/>
            <a:chExt cx="311125" cy="315875"/>
          </a:xfrm>
        </p:grpSpPr>
        <p:sp>
          <p:nvSpPr>
            <p:cNvPr id="554" name="Google Shape;554;p23"/>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1582210D-D5B8-860F-349F-FF5E35AC35B7}"/>
              </a:ext>
            </a:extLst>
          </p:cNvPr>
          <p:cNvGrpSpPr/>
          <p:nvPr/>
        </p:nvGrpSpPr>
        <p:grpSpPr>
          <a:xfrm>
            <a:off x="7978722" y="4055874"/>
            <a:ext cx="696894" cy="671164"/>
            <a:chOff x="7794448" y="3969186"/>
            <a:chExt cx="696894" cy="671164"/>
          </a:xfrm>
        </p:grpSpPr>
        <p:grpSp>
          <p:nvGrpSpPr>
            <p:cNvPr id="560" name="Google Shape;560;p23"/>
            <p:cNvGrpSpPr/>
            <p:nvPr/>
          </p:nvGrpSpPr>
          <p:grpSpPr>
            <a:xfrm>
              <a:off x="7794448" y="3969186"/>
              <a:ext cx="674211" cy="671164"/>
              <a:chOff x="-9961625" y="4048175"/>
              <a:chExt cx="357600" cy="355825"/>
            </a:xfrm>
          </p:grpSpPr>
          <p:sp>
            <p:nvSpPr>
              <p:cNvPr id="561" name="Google Shape;561;p23"/>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817131" y="3969186"/>
              <a:ext cx="674211" cy="671164"/>
              <a:chOff x="-9961625" y="4048175"/>
              <a:chExt cx="357600" cy="355825"/>
            </a:xfrm>
          </p:grpSpPr>
          <p:sp>
            <p:nvSpPr>
              <p:cNvPr id="568" name="Google Shape;568;p23"/>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4" name="Google Shape;574;p23"/>
          <p:cNvSpPr txBox="1">
            <a:spLocks noGrp="1"/>
          </p:cNvSpPr>
          <p:nvPr>
            <p:ph type="body" idx="1"/>
          </p:nvPr>
        </p:nvSpPr>
        <p:spPr>
          <a:xfrm>
            <a:off x="7134150" y="3374750"/>
            <a:ext cx="1552500" cy="377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IN" sz="1400" b="1" dirty="0">
                <a:solidFill>
                  <a:srgbClr val="000000"/>
                </a:solidFill>
                <a:latin typeface="Fira Sans"/>
                <a:ea typeface="Fira Sans"/>
                <a:cs typeface="Fira Sans"/>
                <a:sym typeface="Fira Sans"/>
              </a:rPr>
              <a:t>Compare against the baseline</a:t>
            </a:r>
          </a:p>
        </p:txBody>
      </p:sp>
      <p:grpSp>
        <p:nvGrpSpPr>
          <p:cNvPr id="4" name="Group 3">
            <a:extLst>
              <a:ext uri="{FF2B5EF4-FFF2-40B4-BE49-F238E27FC236}">
                <a16:creationId xmlns:a16="http://schemas.microsoft.com/office/drawing/2014/main" id="{294F5EF9-A8CF-610D-72DC-01F4C5DAD89A}"/>
              </a:ext>
            </a:extLst>
          </p:cNvPr>
          <p:cNvGrpSpPr/>
          <p:nvPr/>
        </p:nvGrpSpPr>
        <p:grpSpPr>
          <a:xfrm rot="5400000">
            <a:off x="3250034" y="346942"/>
            <a:ext cx="302202" cy="425621"/>
            <a:chOff x="3174739" y="154906"/>
            <a:chExt cx="348261" cy="680421"/>
          </a:xfrm>
        </p:grpSpPr>
        <p:sp>
          <p:nvSpPr>
            <p:cNvPr id="575" name="Google Shape;575;p23"/>
            <p:cNvSpPr/>
            <p:nvPr/>
          </p:nvSpPr>
          <p:spPr>
            <a:xfrm>
              <a:off x="3174739" y="154906"/>
              <a:ext cx="342900" cy="283200"/>
            </a:xfrm>
            <a:prstGeom prst="triangle">
              <a:avLst>
                <a:gd name="adj" fmla="val 50000"/>
              </a:avLst>
            </a:pr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3180100" y="552127"/>
              <a:ext cx="342900" cy="283200"/>
            </a:xfrm>
            <a:prstGeom prst="triangle">
              <a:avLst>
                <a:gd name="adj" fmla="val 50000"/>
              </a:avLst>
            </a:pr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23"/>
          <p:cNvSpPr/>
          <p:nvPr/>
        </p:nvSpPr>
        <p:spPr>
          <a:xfrm rot="10800000">
            <a:off x="6679446"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3190800"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rot="10800000">
            <a:off x="3367646"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rot="10800000">
            <a:off x="1871575"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2048429"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rot="10800000">
            <a:off x="5292925"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5469779"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375500"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rot="10800000">
            <a:off x="552346"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txBox="1">
            <a:spLocks noGrp="1"/>
          </p:cNvSpPr>
          <p:nvPr>
            <p:ph type="title"/>
          </p:nvPr>
        </p:nvSpPr>
        <p:spPr>
          <a:xfrm>
            <a:off x="361938" y="245875"/>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rgbClr val="000000"/>
                </a:solidFill>
                <a:latin typeface="Fira Sans"/>
                <a:ea typeface="Fira Sans"/>
                <a:cs typeface="Fira Sans"/>
                <a:sym typeface="Fira Sans"/>
              </a:rPr>
              <a:t>Objective Roadmap</a:t>
            </a:r>
            <a:endParaRPr sz="2200" b="1" dirty="0">
              <a:solidFill>
                <a:srgbClr val="000000"/>
              </a:solidFill>
              <a:latin typeface="Fira Sans"/>
              <a:ea typeface="Fira Sans"/>
              <a:cs typeface="Fira Sans"/>
              <a:sym typeface="Fira Sans"/>
            </a:endParaRPr>
          </a:p>
        </p:txBody>
      </p:sp>
      <p:sp>
        <p:nvSpPr>
          <p:cNvPr id="587" name="Google Shape;587;p23"/>
          <p:cNvSpPr txBox="1">
            <a:spLocks noGrp="1"/>
          </p:cNvSpPr>
          <p:nvPr>
            <p:ph type="title"/>
          </p:nvPr>
        </p:nvSpPr>
        <p:spPr>
          <a:xfrm>
            <a:off x="457200" y="1005613"/>
            <a:ext cx="1552500" cy="973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IN" sz="1600" b="1" dirty="0">
                <a:solidFill>
                  <a:srgbClr val="000000"/>
                </a:solidFill>
                <a:latin typeface="Fira Sans"/>
                <a:ea typeface="Fira Sans"/>
                <a:cs typeface="Fira Sans"/>
                <a:sym typeface="Fira Sans"/>
              </a:rPr>
              <a:t>Formulate the Problem as an MDP</a:t>
            </a:r>
            <a:endParaRPr sz="1600" b="1" dirty="0">
              <a:solidFill>
                <a:srgbClr val="000000"/>
              </a:solidFill>
              <a:latin typeface="Fira Sans"/>
              <a:ea typeface="Fira Sans"/>
              <a:cs typeface="Fira Sans"/>
              <a:sym typeface="Fira Sans"/>
            </a:endParaRPr>
          </a:p>
        </p:txBody>
      </p:sp>
      <p:sp>
        <p:nvSpPr>
          <p:cNvPr id="10" name="Google Shape;395;p21">
            <a:extLst>
              <a:ext uri="{FF2B5EF4-FFF2-40B4-BE49-F238E27FC236}">
                <a16:creationId xmlns:a16="http://schemas.microsoft.com/office/drawing/2014/main" id="{D8406E16-34B1-5649-1347-BB45562A4206}"/>
              </a:ext>
            </a:extLst>
          </p:cNvPr>
          <p:cNvSpPr/>
          <p:nvPr/>
        </p:nvSpPr>
        <p:spPr>
          <a:xfrm rot="10800000">
            <a:off x="58089" y="3253669"/>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7;p19">
            <a:extLst>
              <a:ext uri="{FF2B5EF4-FFF2-40B4-BE49-F238E27FC236}">
                <a16:creationId xmlns:a16="http://schemas.microsoft.com/office/drawing/2014/main" id="{6B74A85C-75D4-1459-17BF-35566E1ECE05}"/>
              </a:ext>
            </a:extLst>
          </p:cNvPr>
          <p:cNvSpPr/>
          <p:nvPr/>
        </p:nvSpPr>
        <p:spPr>
          <a:xfrm>
            <a:off x="8652933" y="4719976"/>
            <a:ext cx="472078" cy="4052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33" name="Google Shape;433;p22"/>
          <p:cNvSpPr txBox="1">
            <a:spLocks noGrp="1"/>
          </p:cNvSpPr>
          <p:nvPr>
            <p:ph type="title"/>
          </p:nvPr>
        </p:nvSpPr>
        <p:spPr>
          <a:xfrm>
            <a:off x="130629" y="398275"/>
            <a:ext cx="9013371" cy="4719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GB" sz="2200" b="1" dirty="0">
                <a:solidFill>
                  <a:srgbClr val="000000"/>
                </a:solidFill>
                <a:latin typeface="Fira Sans"/>
                <a:ea typeface="Fira Sans"/>
                <a:cs typeface="Fira Sans"/>
                <a:sym typeface="Fira Sans"/>
              </a:rPr>
              <a:t>Formulation of problem (MDP) for Reinforcement Learning</a:t>
            </a:r>
            <a:endParaRPr lang="en-IN" sz="2200" b="1" dirty="0">
              <a:solidFill>
                <a:srgbClr val="000000"/>
              </a:solidFill>
              <a:latin typeface="Fira Sans"/>
              <a:ea typeface="Fira Sans"/>
              <a:cs typeface="Fira Sans"/>
              <a:sym typeface="Fira Sans"/>
            </a:endParaRPr>
          </a:p>
        </p:txBody>
      </p:sp>
      <p:sp>
        <p:nvSpPr>
          <p:cNvPr id="434" name="Google Shape;434;p22"/>
          <p:cNvSpPr txBox="1"/>
          <p:nvPr/>
        </p:nvSpPr>
        <p:spPr>
          <a:xfrm>
            <a:off x="317396" y="1860378"/>
            <a:ext cx="3181506" cy="2012192"/>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GB" sz="1600" dirty="0">
                <a:solidFill>
                  <a:schemeClr val="dk2"/>
                </a:solidFill>
              </a:rPr>
              <a:t>The state at time t is the tuple of all current stock levels, and demand values of all warehouses for τ previous steps. The action vector consists of production and shipping control.</a:t>
            </a:r>
            <a:endParaRPr sz="1600" dirty="0">
              <a:solidFill>
                <a:schemeClr val="dk2"/>
              </a:solidFill>
            </a:endParaRPr>
          </a:p>
        </p:txBody>
      </p:sp>
      <p:pic>
        <p:nvPicPr>
          <p:cNvPr id="14" name="Picture 13">
            <a:extLst>
              <a:ext uri="{FF2B5EF4-FFF2-40B4-BE49-F238E27FC236}">
                <a16:creationId xmlns:a16="http://schemas.microsoft.com/office/drawing/2014/main" id="{71155B00-0E8C-359A-BF73-116F22676CE9}"/>
              </a:ext>
            </a:extLst>
          </p:cNvPr>
          <p:cNvPicPr>
            <a:picLocks noChangeAspect="1"/>
          </p:cNvPicPr>
          <p:nvPr/>
        </p:nvPicPr>
        <p:blipFill>
          <a:blip r:embed="rId3"/>
          <a:stretch>
            <a:fillRect/>
          </a:stretch>
        </p:blipFill>
        <p:spPr>
          <a:xfrm>
            <a:off x="3854083" y="1616861"/>
            <a:ext cx="5040980" cy="2617440"/>
          </a:xfrm>
          <a:prstGeom prst="rect">
            <a:avLst/>
          </a:prstGeom>
          <a:ln>
            <a:solidFill>
              <a:schemeClr val="bg2">
                <a:lumMod val="60000"/>
                <a:lumOff val="40000"/>
              </a:schemeClr>
            </a:solidFill>
          </a:ln>
        </p:spPr>
      </p:pic>
      <p:sp>
        <p:nvSpPr>
          <p:cNvPr id="17" name="Google Shape;395;p21">
            <a:extLst>
              <a:ext uri="{FF2B5EF4-FFF2-40B4-BE49-F238E27FC236}">
                <a16:creationId xmlns:a16="http://schemas.microsoft.com/office/drawing/2014/main" id="{5919EE64-C877-CCBC-CC47-AC99D85E2F27}"/>
              </a:ext>
            </a:extLst>
          </p:cNvPr>
          <p:cNvSpPr/>
          <p:nvPr/>
        </p:nvSpPr>
        <p:spPr>
          <a:xfrm>
            <a:off x="8895063" y="4358660"/>
            <a:ext cx="181918" cy="773130"/>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a:extLst>
              <a:ext uri="{FF2B5EF4-FFF2-40B4-BE49-F238E27FC236}">
                <a16:creationId xmlns:a16="http://schemas.microsoft.com/office/drawing/2014/main" id="{C0C443D5-F97D-B15F-A9CE-D31755FFC296}"/>
              </a:ext>
            </a:extLst>
          </p:cNvPr>
          <p:cNvPicPr>
            <a:picLocks noChangeAspect="1"/>
          </p:cNvPicPr>
          <p:nvPr/>
        </p:nvPicPr>
        <p:blipFill rotWithShape="1">
          <a:blip r:embed="rId4"/>
          <a:srcRect t="31559" b="31890"/>
          <a:stretch/>
        </p:blipFill>
        <p:spPr>
          <a:xfrm>
            <a:off x="0" y="4642174"/>
            <a:ext cx="1371600" cy="50132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33" name="Google Shape;433;p22"/>
          <p:cNvSpPr txBox="1">
            <a:spLocks noGrp="1"/>
          </p:cNvSpPr>
          <p:nvPr>
            <p:ph type="title"/>
          </p:nvPr>
        </p:nvSpPr>
        <p:spPr>
          <a:xfrm>
            <a:off x="130629" y="398275"/>
            <a:ext cx="9013371" cy="4719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GB" sz="2200" b="1" dirty="0">
                <a:solidFill>
                  <a:srgbClr val="000000"/>
                </a:solidFill>
                <a:latin typeface="Fira Sans"/>
                <a:ea typeface="Fira Sans"/>
                <a:cs typeface="Fira Sans"/>
                <a:sym typeface="Fira Sans"/>
              </a:rPr>
              <a:t>Formulation of problem (MDP) for Reinforcement Learning</a:t>
            </a:r>
            <a:endParaRPr lang="en-IN" sz="2200" b="1" dirty="0">
              <a:solidFill>
                <a:srgbClr val="000000"/>
              </a:solidFill>
              <a:latin typeface="Fira Sans"/>
              <a:ea typeface="Fira Sans"/>
              <a:cs typeface="Fira Sans"/>
              <a:sym typeface="Fira Sans"/>
            </a:endParaRPr>
          </a:p>
        </p:txBody>
      </p:sp>
      <p:sp>
        <p:nvSpPr>
          <p:cNvPr id="2" name="Text Placeholder 2">
            <a:extLst>
              <a:ext uri="{FF2B5EF4-FFF2-40B4-BE49-F238E27FC236}">
                <a16:creationId xmlns:a16="http://schemas.microsoft.com/office/drawing/2014/main" id="{E4F1E2C2-1BA8-5BEB-88A1-CA5580C00B2E}"/>
              </a:ext>
            </a:extLst>
          </p:cNvPr>
          <p:cNvSpPr>
            <a:spLocks noGrp="1"/>
          </p:cNvSpPr>
          <p:nvPr>
            <p:ph type="body" idx="1"/>
          </p:nvPr>
        </p:nvSpPr>
        <p:spPr>
          <a:xfrm>
            <a:off x="311700" y="1360714"/>
            <a:ext cx="8756730" cy="3526973"/>
          </a:xfrm>
        </p:spPr>
        <p:txBody>
          <a:bodyPr/>
          <a:lstStyle/>
          <a:p>
            <a:pPr marL="571500" indent="-342900">
              <a:buFont typeface="Arial" panose="020B0604020202020204" pitchFamily="34" charset="0"/>
              <a:buChar char="•"/>
            </a:pPr>
            <a:r>
              <a:rPr lang="en-GB" dirty="0"/>
              <a:t>State = [current stock levels at warehouses, list of demand at distribution warehouses for previous predefined amount of time steps]</a:t>
            </a:r>
          </a:p>
          <a:p>
            <a:pPr marL="571500" indent="-342900">
              <a:buFont typeface="Arial" panose="020B0604020202020204" pitchFamily="34" charset="0"/>
              <a:buChar char="•"/>
            </a:pPr>
            <a:endParaRPr lang="en-GB" dirty="0"/>
          </a:p>
          <a:p>
            <a:pPr marL="571500" indent="-342900">
              <a:buFont typeface="Arial" panose="020B0604020202020204" pitchFamily="34" charset="0"/>
              <a:buChar char="•"/>
            </a:pPr>
            <a:r>
              <a:rPr lang="en-GB" dirty="0"/>
              <a:t>Action = [ production level at factory, shipment level to distribution warehouses ]</a:t>
            </a:r>
          </a:p>
          <a:p>
            <a:pPr marL="571500" indent="-342900">
              <a:buFont typeface="Arial" panose="020B0604020202020204" pitchFamily="34" charset="0"/>
              <a:buChar char="•"/>
            </a:pPr>
            <a:endParaRPr lang="en-IN" dirty="0"/>
          </a:p>
          <a:p>
            <a:pPr marL="571500" indent="-342900">
              <a:buFont typeface="Arial" panose="020B0604020202020204" pitchFamily="34" charset="0"/>
              <a:buChar char="•"/>
            </a:pPr>
            <a:r>
              <a:rPr lang="en-IN" dirty="0"/>
              <a:t>Reward = Income - expenditure + Penalties</a:t>
            </a:r>
            <a:br>
              <a:rPr lang="en-IN" dirty="0"/>
            </a:br>
            <a:r>
              <a:rPr lang="en-IN" dirty="0"/>
              <a:t> 	         </a:t>
            </a:r>
            <a:r>
              <a:rPr lang="en-IN" sz="1100" dirty="0"/>
              <a:t>= </a:t>
            </a:r>
            <a:r>
              <a:rPr lang="en-GB" sz="1100" dirty="0"/>
              <a:t>Selling Price * (Total demand) - ( Production Price * (production level) + Storage Costs + Shipment Costs ) </a:t>
            </a:r>
            <a:br>
              <a:rPr lang="en-GB" sz="1100" dirty="0"/>
            </a:br>
            <a:r>
              <a:rPr lang="en-GB" sz="1100" dirty="0"/>
              <a:t>                             + Penalty Cost</a:t>
            </a:r>
            <a:endParaRPr lang="en-IN" sz="1100" dirty="0"/>
          </a:p>
          <a:p>
            <a:pPr marL="1143000" lvl="2" indent="0"/>
            <a:endParaRPr lang="en-IN" dirty="0"/>
          </a:p>
        </p:txBody>
      </p:sp>
      <p:sp>
        <p:nvSpPr>
          <p:cNvPr id="4" name="Google Shape;395;p21">
            <a:extLst>
              <a:ext uri="{FF2B5EF4-FFF2-40B4-BE49-F238E27FC236}">
                <a16:creationId xmlns:a16="http://schemas.microsoft.com/office/drawing/2014/main" id="{2C6F3CCD-2612-C73E-A5AC-EAB5C457BF18}"/>
              </a:ext>
            </a:extLst>
          </p:cNvPr>
          <p:cNvSpPr/>
          <p:nvPr/>
        </p:nvSpPr>
        <p:spPr>
          <a:xfrm rot="10800000">
            <a:off x="58089" y="3253669"/>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8018AC1D-B43A-1D04-13D8-B61EF2EA7DBB}"/>
              </a:ext>
            </a:extLst>
          </p:cNvPr>
          <p:cNvPicPr>
            <a:picLocks noChangeAspect="1"/>
          </p:cNvPicPr>
          <p:nvPr/>
        </p:nvPicPr>
        <p:blipFill rotWithShape="1">
          <a:blip r:embed="rId3"/>
          <a:srcRect t="31559" b="31890"/>
          <a:stretch/>
        </p:blipFill>
        <p:spPr>
          <a:xfrm>
            <a:off x="7772400" y="4637024"/>
            <a:ext cx="1371600" cy="501326"/>
          </a:xfrm>
          <a:prstGeom prst="rect">
            <a:avLst/>
          </a:prstGeom>
        </p:spPr>
      </p:pic>
    </p:spTree>
    <p:extLst>
      <p:ext uri="{BB962C8B-B14F-4D97-AF65-F5344CB8AC3E}">
        <p14:creationId xmlns:p14="http://schemas.microsoft.com/office/powerpoint/2010/main" val="5124650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15"/>
        <p:cNvGrpSpPr/>
        <p:nvPr/>
      </p:nvGrpSpPr>
      <p:grpSpPr>
        <a:xfrm>
          <a:off x="0" y="0"/>
          <a:ext cx="0" cy="0"/>
          <a:chOff x="0" y="0"/>
          <a:chExt cx="0" cy="0"/>
        </a:xfrm>
      </p:grpSpPr>
      <p:sp>
        <p:nvSpPr>
          <p:cNvPr id="433" name="Google Shape;433;p22"/>
          <p:cNvSpPr txBox="1">
            <a:spLocks noGrp="1"/>
          </p:cNvSpPr>
          <p:nvPr>
            <p:ph type="title"/>
          </p:nvPr>
        </p:nvSpPr>
        <p:spPr>
          <a:xfrm>
            <a:off x="130629" y="398275"/>
            <a:ext cx="9013371" cy="4719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GB" sz="2200" b="1" dirty="0">
                <a:solidFill>
                  <a:srgbClr val="000000"/>
                </a:solidFill>
                <a:latin typeface="Fira Sans"/>
                <a:ea typeface="Fira Sans"/>
                <a:cs typeface="Fira Sans"/>
                <a:sym typeface="Fira Sans"/>
              </a:rPr>
              <a:t>Formulation of problem (MDP) for Reinforcement Learning</a:t>
            </a:r>
            <a:endParaRPr lang="en-IN" sz="2200" b="1" dirty="0">
              <a:solidFill>
                <a:srgbClr val="000000"/>
              </a:solidFill>
              <a:latin typeface="Fira Sans"/>
              <a:ea typeface="Fira Sans"/>
              <a:cs typeface="Fira Sans"/>
              <a:sym typeface="Fira Sans"/>
            </a:endParaRPr>
          </a:p>
        </p:txBody>
      </p:sp>
      <p:pic>
        <p:nvPicPr>
          <p:cNvPr id="14" name="Picture 13">
            <a:extLst>
              <a:ext uri="{FF2B5EF4-FFF2-40B4-BE49-F238E27FC236}">
                <a16:creationId xmlns:a16="http://schemas.microsoft.com/office/drawing/2014/main" id="{71155B00-0E8C-359A-BF73-116F22676CE9}"/>
              </a:ext>
            </a:extLst>
          </p:cNvPr>
          <p:cNvPicPr>
            <a:picLocks noChangeAspect="1"/>
          </p:cNvPicPr>
          <p:nvPr/>
        </p:nvPicPr>
        <p:blipFill>
          <a:blip r:embed="rId3"/>
          <a:stretch>
            <a:fillRect/>
          </a:stretch>
        </p:blipFill>
        <p:spPr>
          <a:xfrm>
            <a:off x="4088349" y="1500540"/>
            <a:ext cx="4852055" cy="2617440"/>
          </a:xfrm>
          <a:prstGeom prst="rect">
            <a:avLst/>
          </a:prstGeom>
          <a:ln>
            <a:solidFill>
              <a:schemeClr val="bg2">
                <a:lumMod val="60000"/>
                <a:lumOff val="40000"/>
              </a:schemeClr>
            </a:solidFill>
          </a:ln>
        </p:spPr>
      </p:pic>
      <p:grpSp>
        <p:nvGrpSpPr>
          <p:cNvPr id="11" name="Group 10">
            <a:extLst>
              <a:ext uri="{FF2B5EF4-FFF2-40B4-BE49-F238E27FC236}">
                <a16:creationId xmlns:a16="http://schemas.microsoft.com/office/drawing/2014/main" id="{C5FBA7EB-3997-74E3-287E-6D742AF50CB4}"/>
              </a:ext>
            </a:extLst>
          </p:cNvPr>
          <p:cNvGrpSpPr/>
          <p:nvPr/>
        </p:nvGrpSpPr>
        <p:grpSpPr>
          <a:xfrm>
            <a:off x="0" y="1960399"/>
            <a:ext cx="5206790" cy="1893684"/>
            <a:chOff x="0" y="3454719"/>
            <a:chExt cx="4970569" cy="1658312"/>
          </a:xfrm>
        </p:grpSpPr>
        <p:grpSp>
          <p:nvGrpSpPr>
            <p:cNvPr id="10" name="Group 9">
              <a:extLst>
                <a:ext uri="{FF2B5EF4-FFF2-40B4-BE49-F238E27FC236}">
                  <a16:creationId xmlns:a16="http://schemas.microsoft.com/office/drawing/2014/main" id="{1E3A2ED5-F771-C79D-8FAD-23E2B6F5D008}"/>
                </a:ext>
              </a:extLst>
            </p:cNvPr>
            <p:cNvGrpSpPr/>
            <p:nvPr/>
          </p:nvGrpSpPr>
          <p:grpSpPr>
            <a:xfrm>
              <a:off x="0" y="3454719"/>
              <a:ext cx="3786069" cy="851141"/>
              <a:chOff x="0" y="1951962"/>
              <a:chExt cx="3786069" cy="851141"/>
            </a:xfrm>
          </p:grpSpPr>
          <p:pic>
            <p:nvPicPr>
              <p:cNvPr id="5" name="Picture 4">
                <a:extLst>
                  <a:ext uri="{FF2B5EF4-FFF2-40B4-BE49-F238E27FC236}">
                    <a16:creationId xmlns:a16="http://schemas.microsoft.com/office/drawing/2014/main" id="{1EEA0F72-29B7-CA6C-D889-DE5A5AE4BB54}"/>
                  </a:ext>
                </a:extLst>
              </p:cNvPr>
              <p:cNvPicPr>
                <a:picLocks noChangeAspect="1"/>
              </p:cNvPicPr>
              <p:nvPr/>
            </p:nvPicPr>
            <p:blipFill>
              <a:blip r:embed="rId4"/>
              <a:stretch>
                <a:fillRect/>
              </a:stretch>
            </p:blipFill>
            <p:spPr>
              <a:xfrm>
                <a:off x="0" y="1951962"/>
                <a:ext cx="3786069" cy="526742"/>
              </a:xfrm>
              <a:prstGeom prst="rect">
                <a:avLst/>
              </a:prstGeom>
            </p:spPr>
          </p:pic>
          <p:pic>
            <p:nvPicPr>
              <p:cNvPr id="7" name="Picture 6">
                <a:extLst>
                  <a:ext uri="{FF2B5EF4-FFF2-40B4-BE49-F238E27FC236}">
                    <a16:creationId xmlns:a16="http://schemas.microsoft.com/office/drawing/2014/main" id="{494F6AA7-C4C0-40F9-1028-D3A93AA42551}"/>
                  </a:ext>
                </a:extLst>
              </p:cNvPr>
              <p:cNvPicPr>
                <a:picLocks noChangeAspect="1"/>
              </p:cNvPicPr>
              <p:nvPr/>
            </p:nvPicPr>
            <p:blipFill>
              <a:blip r:embed="rId5"/>
              <a:stretch>
                <a:fillRect/>
              </a:stretch>
            </p:blipFill>
            <p:spPr>
              <a:xfrm>
                <a:off x="0" y="2526491"/>
                <a:ext cx="3786069" cy="276612"/>
              </a:xfrm>
              <a:prstGeom prst="rect">
                <a:avLst/>
              </a:prstGeom>
            </p:spPr>
          </p:pic>
        </p:grpSp>
        <p:pic>
          <p:nvPicPr>
            <p:cNvPr id="9" name="Picture 8">
              <a:extLst>
                <a:ext uri="{FF2B5EF4-FFF2-40B4-BE49-F238E27FC236}">
                  <a16:creationId xmlns:a16="http://schemas.microsoft.com/office/drawing/2014/main" id="{B91CBD38-EA5D-E221-5467-3FD4C68B393D}"/>
                </a:ext>
              </a:extLst>
            </p:cNvPr>
            <p:cNvPicPr>
              <a:picLocks noChangeAspect="1"/>
            </p:cNvPicPr>
            <p:nvPr/>
          </p:nvPicPr>
          <p:blipFill>
            <a:blip r:embed="rId6"/>
            <a:stretch>
              <a:fillRect/>
            </a:stretch>
          </p:blipFill>
          <p:spPr>
            <a:xfrm>
              <a:off x="68012" y="4377419"/>
              <a:ext cx="4902557" cy="735612"/>
            </a:xfrm>
            <a:prstGeom prst="rect">
              <a:avLst/>
            </a:prstGeom>
          </p:spPr>
        </p:pic>
      </p:grpSp>
    </p:spTree>
    <p:extLst>
      <p:ext uri="{BB962C8B-B14F-4D97-AF65-F5344CB8AC3E}">
        <p14:creationId xmlns:p14="http://schemas.microsoft.com/office/powerpoint/2010/main" val="2837243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9038F305-F958-297B-8624-3F7319BD64B9}"/>
              </a:ext>
            </a:extLst>
          </p:cNvPr>
          <p:cNvSpPr/>
          <p:nvPr/>
        </p:nvSpPr>
        <p:spPr>
          <a:xfrm>
            <a:off x="214836" y="2046173"/>
            <a:ext cx="914400" cy="612648"/>
          </a:xfrm>
          <a:prstGeom prst="flowChartAlternateProcess">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IN" dirty="0"/>
              <a:t>Start</a:t>
            </a:r>
          </a:p>
        </p:txBody>
      </p:sp>
      <p:cxnSp>
        <p:nvCxnSpPr>
          <p:cNvPr id="3" name="Straight Arrow Connector 2">
            <a:extLst>
              <a:ext uri="{FF2B5EF4-FFF2-40B4-BE49-F238E27FC236}">
                <a16:creationId xmlns:a16="http://schemas.microsoft.com/office/drawing/2014/main" id="{5DE3C18D-3A5D-319E-336B-F224E7262706}"/>
              </a:ext>
            </a:extLst>
          </p:cNvPr>
          <p:cNvCxnSpPr>
            <a:cxnSpLocks/>
            <a:stCxn id="2" idx="3"/>
          </p:cNvCxnSpPr>
          <p:nvPr/>
        </p:nvCxnSpPr>
        <p:spPr>
          <a:xfrm>
            <a:off x="1129236" y="2352497"/>
            <a:ext cx="1872344" cy="16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A5052AF-A8BD-E4E9-69BA-478CC2AF60F3}"/>
              </a:ext>
            </a:extLst>
          </p:cNvPr>
          <p:cNvSpPr txBox="1"/>
          <p:nvPr/>
        </p:nvSpPr>
        <p:spPr>
          <a:xfrm>
            <a:off x="1238094" y="2137053"/>
            <a:ext cx="1654628" cy="430887"/>
          </a:xfrm>
          <a:prstGeom prst="rect">
            <a:avLst/>
          </a:prstGeom>
          <a:noFill/>
        </p:spPr>
        <p:txBody>
          <a:bodyPr wrap="square" rtlCol="0">
            <a:spAutoFit/>
          </a:bodyPr>
          <a:lstStyle/>
          <a:p>
            <a:pPr algn="ctr"/>
            <a:r>
              <a:rPr lang="en-IN" sz="1100" dirty="0"/>
              <a:t>Initial stock levels &amp; </a:t>
            </a:r>
            <a:br>
              <a:rPr lang="en-IN" sz="1100" dirty="0"/>
            </a:br>
            <a:r>
              <a:rPr lang="en-IN" sz="1100" dirty="0"/>
              <a:t>current demand levels</a:t>
            </a:r>
          </a:p>
        </p:txBody>
      </p:sp>
      <p:pic>
        <p:nvPicPr>
          <p:cNvPr id="5" name="Picture 4">
            <a:extLst>
              <a:ext uri="{FF2B5EF4-FFF2-40B4-BE49-F238E27FC236}">
                <a16:creationId xmlns:a16="http://schemas.microsoft.com/office/drawing/2014/main" id="{7E87DD77-4272-7503-65E9-74678E58065B}"/>
              </a:ext>
            </a:extLst>
          </p:cNvPr>
          <p:cNvPicPr>
            <a:picLocks noChangeAspect="1"/>
          </p:cNvPicPr>
          <p:nvPr/>
        </p:nvPicPr>
        <p:blipFill rotWithShape="1">
          <a:blip r:embed="rId2"/>
          <a:srcRect l="2120" t="4333" r="-1"/>
          <a:stretch/>
        </p:blipFill>
        <p:spPr>
          <a:xfrm>
            <a:off x="3001580" y="1719859"/>
            <a:ext cx="946647" cy="1172441"/>
          </a:xfrm>
          <a:prstGeom prst="rect">
            <a:avLst/>
          </a:prstGeom>
        </p:spPr>
      </p:pic>
      <p:sp>
        <p:nvSpPr>
          <p:cNvPr id="6" name="Flowchart: Alternate Process 5">
            <a:extLst>
              <a:ext uri="{FF2B5EF4-FFF2-40B4-BE49-F238E27FC236}">
                <a16:creationId xmlns:a16="http://schemas.microsoft.com/office/drawing/2014/main" id="{7E5BFC01-A53C-29E8-0EB9-5B055FDC1BE8}"/>
              </a:ext>
            </a:extLst>
          </p:cNvPr>
          <p:cNvSpPr/>
          <p:nvPr/>
        </p:nvSpPr>
        <p:spPr>
          <a:xfrm>
            <a:off x="7489551" y="1999755"/>
            <a:ext cx="1262023" cy="612648"/>
          </a:xfrm>
          <a:prstGeom prst="flowChartAlternateProcess">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Environment</a:t>
            </a:r>
          </a:p>
        </p:txBody>
      </p:sp>
      <p:cxnSp>
        <p:nvCxnSpPr>
          <p:cNvPr id="8" name="Connector: Elbow 7">
            <a:extLst>
              <a:ext uri="{FF2B5EF4-FFF2-40B4-BE49-F238E27FC236}">
                <a16:creationId xmlns:a16="http://schemas.microsoft.com/office/drawing/2014/main" id="{6898329E-20D8-F3D0-F1D2-8518232C8D32}"/>
              </a:ext>
            </a:extLst>
          </p:cNvPr>
          <p:cNvCxnSpPr>
            <a:cxnSpLocks/>
            <a:stCxn id="6" idx="0"/>
            <a:endCxn id="5" idx="0"/>
          </p:cNvCxnSpPr>
          <p:nvPr/>
        </p:nvCxnSpPr>
        <p:spPr>
          <a:xfrm rot="16200000" flipV="1">
            <a:off x="5657786" y="-463023"/>
            <a:ext cx="279896" cy="4645659"/>
          </a:xfrm>
          <a:prstGeom prst="bentConnector3">
            <a:avLst>
              <a:gd name="adj1" fmla="val 351769"/>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0771E53-E922-90B9-E67D-AC24432D2848}"/>
              </a:ext>
            </a:extLst>
          </p:cNvPr>
          <p:cNvSpPr txBox="1"/>
          <p:nvPr/>
        </p:nvSpPr>
        <p:spPr>
          <a:xfrm>
            <a:off x="5424686" y="794053"/>
            <a:ext cx="1654628" cy="430887"/>
          </a:xfrm>
          <a:prstGeom prst="rect">
            <a:avLst/>
          </a:prstGeom>
          <a:noFill/>
        </p:spPr>
        <p:txBody>
          <a:bodyPr wrap="square" rtlCol="0">
            <a:spAutoFit/>
          </a:bodyPr>
          <a:lstStyle/>
          <a:p>
            <a:pPr algn="ctr"/>
            <a:r>
              <a:rPr lang="en-IN" sz="1100" dirty="0"/>
              <a:t>New stock levels &amp; </a:t>
            </a:r>
            <a:br>
              <a:rPr lang="en-IN" sz="1100" dirty="0"/>
            </a:br>
            <a:r>
              <a:rPr lang="en-IN" sz="1100" dirty="0"/>
              <a:t>previous demand</a:t>
            </a:r>
          </a:p>
        </p:txBody>
      </p:sp>
      <p:cxnSp>
        <p:nvCxnSpPr>
          <p:cNvPr id="13" name="Straight Arrow Connector 12">
            <a:extLst>
              <a:ext uri="{FF2B5EF4-FFF2-40B4-BE49-F238E27FC236}">
                <a16:creationId xmlns:a16="http://schemas.microsoft.com/office/drawing/2014/main" id="{02E57FC0-FABD-3035-577D-E63B5CFB565A}"/>
              </a:ext>
            </a:extLst>
          </p:cNvPr>
          <p:cNvCxnSpPr>
            <a:cxnSpLocks/>
            <a:stCxn id="6" idx="1"/>
            <a:endCxn id="5" idx="3"/>
          </p:cNvCxnSpPr>
          <p:nvPr/>
        </p:nvCxnSpPr>
        <p:spPr>
          <a:xfrm flipH="1">
            <a:off x="3948227" y="2306079"/>
            <a:ext cx="354132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461418-0CF5-0FF8-7066-5F730C7AF49A}"/>
              </a:ext>
            </a:extLst>
          </p:cNvPr>
          <p:cNvSpPr txBox="1"/>
          <p:nvPr/>
        </p:nvSpPr>
        <p:spPr>
          <a:xfrm>
            <a:off x="5648712" y="2098900"/>
            <a:ext cx="771365" cy="261610"/>
          </a:xfrm>
          <a:prstGeom prst="rect">
            <a:avLst/>
          </a:prstGeom>
          <a:noFill/>
        </p:spPr>
        <p:txBody>
          <a:bodyPr wrap="none" rtlCol="0">
            <a:spAutoFit/>
          </a:bodyPr>
          <a:lstStyle/>
          <a:p>
            <a:r>
              <a:rPr lang="en-IN" sz="1100" dirty="0"/>
              <a:t>Net Profit</a:t>
            </a:r>
          </a:p>
        </p:txBody>
      </p:sp>
      <p:cxnSp>
        <p:nvCxnSpPr>
          <p:cNvPr id="20" name="Connector: Elbow 19">
            <a:extLst>
              <a:ext uri="{FF2B5EF4-FFF2-40B4-BE49-F238E27FC236}">
                <a16:creationId xmlns:a16="http://schemas.microsoft.com/office/drawing/2014/main" id="{E335A9B3-3BA6-9707-355C-B339E81FE736}"/>
              </a:ext>
            </a:extLst>
          </p:cNvPr>
          <p:cNvCxnSpPr>
            <a:cxnSpLocks/>
            <a:stCxn id="5" idx="2"/>
            <a:endCxn id="6" idx="2"/>
          </p:cNvCxnSpPr>
          <p:nvPr/>
        </p:nvCxnSpPr>
        <p:spPr>
          <a:xfrm rot="5400000" flipH="1" flipV="1">
            <a:off x="5657784" y="429522"/>
            <a:ext cx="279897" cy="4645659"/>
          </a:xfrm>
          <a:prstGeom prst="bentConnector3">
            <a:avLst>
              <a:gd name="adj1" fmla="val -232869"/>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1DD9E6-3DB3-8C07-92DA-94E25FE11F9E}"/>
              </a:ext>
            </a:extLst>
          </p:cNvPr>
          <p:cNvSpPr txBox="1"/>
          <p:nvPr/>
        </p:nvSpPr>
        <p:spPr>
          <a:xfrm>
            <a:off x="4572000" y="3353957"/>
            <a:ext cx="1654628" cy="430887"/>
          </a:xfrm>
          <a:prstGeom prst="rect">
            <a:avLst/>
          </a:prstGeom>
          <a:noFill/>
        </p:spPr>
        <p:txBody>
          <a:bodyPr wrap="square" rtlCol="0">
            <a:spAutoFit/>
          </a:bodyPr>
          <a:lstStyle/>
          <a:p>
            <a:pPr algn="ctr"/>
            <a:r>
              <a:rPr lang="en-IN" sz="1100" dirty="0"/>
              <a:t>Production Levels &amp; </a:t>
            </a:r>
            <a:br>
              <a:rPr lang="en-IN" sz="1100" dirty="0"/>
            </a:br>
            <a:r>
              <a:rPr lang="en-IN" sz="1100" dirty="0"/>
              <a:t>Shipping Controls</a:t>
            </a:r>
          </a:p>
        </p:txBody>
      </p:sp>
    </p:spTree>
    <p:extLst>
      <p:ext uri="{BB962C8B-B14F-4D97-AF65-F5344CB8AC3E}">
        <p14:creationId xmlns:p14="http://schemas.microsoft.com/office/powerpoint/2010/main" val="39237662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7" name="Picture 36">
            <a:extLst>
              <a:ext uri="{FF2B5EF4-FFF2-40B4-BE49-F238E27FC236}">
                <a16:creationId xmlns:a16="http://schemas.microsoft.com/office/drawing/2014/main" id="{63964520-3F58-BFB5-FDAD-F749B8928B85}"/>
              </a:ext>
            </a:extLst>
          </p:cNvPr>
          <p:cNvPicPr>
            <a:picLocks noChangeAspect="1"/>
          </p:cNvPicPr>
          <p:nvPr/>
        </p:nvPicPr>
        <p:blipFill rotWithShape="1">
          <a:blip r:embed="rId3"/>
          <a:srcRect b="31196"/>
          <a:stretch/>
        </p:blipFill>
        <p:spPr>
          <a:xfrm>
            <a:off x="-14464" y="-18615"/>
            <a:ext cx="9260063" cy="5237160"/>
          </a:xfrm>
          <a:prstGeom prst="rect">
            <a:avLst/>
          </a:prstGeom>
        </p:spPr>
      </p:pic>
      <p:sp>
        <p:nvSpPr>
          <p:cNvPr id="395" name="Google Shape;395;p21"/>
          <p:cNvSpPr/>
          <p:nvPr/>
        </p:nvSpPr>
        <p:spPr>
          <a:xfrm>
            <a:off x="490750" y="1950054"/>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8115241" y="1338265"/>
            <a:ext cx="571752" cy="2988252"/>
          </a:xfrm>
          <a:custGeom>
            <a:avLst/>
            <a:gdLst/>
            <a:ahLst/>
            <a:cxnLst/>
            <a:rect l="l" t="t" r="r" b="b"/>
            <a:pathLst>
              <a:path w="15882" h="83007" extrusionOk="0">
                <a:moveTo>
                  <a:pt x="0" y="1"/>
                </a:moveTo>
                <a:lnTo>
                  <a:pt x="0" y="83007"/>
                </a:lnTo>
                <a:lnTo>
                  <a:pt x="15882" y="41488"/>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Rectangle 21">
            <a:extLst>
              <a:ext uri="{FF2B5EF4-FFF2-40B4-BE49-F238E27FC236}">
                <a16:creationId xmlns:a16="http://schemas.microsoft.com/office/drawing/2014/main" id="{FDA92AA2-CC4E-943A-7EF3-20E3A61E325A}"/>
              </a:ext>
            </a:extLst>
          </p:cNvPr>
          <p:cNvSpPr/>
          <p:nvPr/>
        </p:nvSpPr>
        <p:spPr>
          <a:xfrm>
            <a:off x="3834460" y="2110085"/>
            <a:ext cx="4023355" cy="92333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lIns="91440" tIns="45720" rIns="91440" bIns="45720">
            <a:spAutoFit/>
          </a:bodyPr>
          <a:lstStyle/>
          <a:p>
            <a:pPr algn="ctr"/>
            <a:r>
              <a:rPr lang="en-US" sz="5400" b="1" dirty="0">
                <a:ln w="9525">
                  <a:solidFill>
                    <a:schemeClr val="bg1"/>
                  </a:solidFill>
                  <a:prstDash val="solid"/>
                </a:ln>
                <a:solidFill>
                  <a:schemeClr val="accent2">
                    <a:lumMod val="40000"/>
                    <a:lumOff val="60000"/>
                  </a:schemeClr>
                </a:solidFill>
                <a:effectLst>
                  <a:outerShdw blurRad="12700" dist="38100" dir="2700000" algn="tl" rotWithShape="0">
                    <a:schemeClr val="accent5">
                      <a:lumMod val="60000"/>
                      <a:lumOff val="40000"/>
                    </a:schemeClr>
                  </a:outerShdw>
                </a:effectLst>
              </a:rPr>
              <a:t>Thank You</a:t>
            </a:r>
          </a:p>
        </p:txBody>
      </p:sp>
      <p:grpSp>
        <p:nvGrpSpPr>
          <p:cNvPr id="23" name="Group 22">
            <a:extLst>
              <a:ext uri="{FF2B5EF4-FFF2-40B4-BE49-F238E27FC236}">
                <a16:creationId xmlns:a16="http://schemas.microsoft.com/office/drawing/2014/main" id="{DDE03113-DE83-6743-6A01-42640BBDA823}"/>
              </a:ext>
            </a:extLst>
          </p:cNvPr>
          <p:cNvGrpSpPr/>
          <p:nvPr/>
        </p:nvGrpSpPr>
        <p:grpSpPr>
          <a:xfrm rot="3664989">
            <a:off x="-477050" y="1108074"/>
            <a:ext cx="5507631" cy="2513301"/>
            <a:chOff x="443291" y="1081912"/>
            <a:chExt cx="8257421" cy="3375320"/>
          </a:xfrm>
        </p:grpSpPr>
        <p:sp>
          <p:nvSpPr>
            <p:cNvPr id="24" name="Google Shape;1122;p31">
              <a:extLst>
                <a:ext uri="{FF2B5EF4-FFF2-40B4-BE49-F238E27FC236}">
                  <a16:creationId xmlns:a16="http://schemas.microsoft.com/office/drawing/2014/main" id="{EE8C4654-556F-8DE3-BF2F-D0EAFCF875A8}"/>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23;p31">
              <a:extLst>
                <a:ext uri="{FF2B5EF4-FFF2-40B4-BE49-F238E27FC236}">
                  <a16:creationId xmlns:a16="http://schemas.microsoft.com/office/drawing/2014/main" id="{8F90CBF5-7E52-4EEE-D062-186F96F7FFDE}"/>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24;p31">
              <a:extLst>
                <a:ext uri="{FF2B5EF4-FFF2-40B4-BE49-F238E27FC236}">
                  <a16:creationId xmlns:a16="http://schemas.microsoft.com/office/drawing/2014/main" id="{DDD3975A-50B0-17AE-7F3C-1913EAE3D408}"/>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25;p31">
              <a:extLst>
                <a:ext uri="{FF2B5EF4-FFF2-40B4-BE49-F238E27FC236}">
                  <a16:creationId xmlns:a16="http://schemas.microsoft.com/office/drawing/2014/main" id="{09D71D5D-F40F-06A9-FC79-8B713A1DA3A3}"/>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roup 27">
            <a:extLst>
              <a:ext uri="{FF2B5EF4-FFF2-40B4-BE49-F238E27FC236}">
                <a16:creationId xmlns:a16="http://schemas.microsoft.com/office/drawing/2014/main" id="{9D3556E8-98D7-8755-2614-C4899F467F00}"/>
              </a:ext>
            </a:extLst>
          </p:cNvPr>
          <p:cNvGrpSpPr/>
          <p:nvPr/>
        </p:nvGrpSpPr>
        <p:grpSpPr>
          <a:xfrm rot="14484560">
            <a:off x="-120995" y="1575728"/>
            <a:ext cx="5507631" cy="2513301"/>
            <a:chOff x="443291" y="1081912"/>
            <a:chExt cx="8257421" cy="3375320"/>
          </a:xfrm>
        </p:grpSpPr>
        <p:sp>
          <p:nvSpPr>
            <p:cNvPr id="29" name="Google Shape;1122;p31">
              <a:extLst>
                <a:ext uri="{FF2B5EF4-FFF2-40B4-BE49-F238E27FC236}">
                  <a16:creationId xmlns:a16="http://schemas.microsoft.com/office/drawing/2014/main" id="{8B88B0A0-776D-5A06-5AD2-DC3A1FB1CFD3}"/>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23;p31">
              <a:extLst>
                <a:ext uri="{FF2B5EF4-FFF2-40B4-BE49-F238E27FC236}">
                  <a16:creationId xmlns:a16="http://schemas.microsoft.com/office/drawing/2014/main" id="{8A3ABBCF-9F84-D690-1B82-427E62B8FA36}"/>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24;p31">
              <a:extLst>
                <a:ext uri="{FF2B5EF4-FFF2-40B4-BE49-F238E27FC236}">
                  <a16:creationId xmlns:a16="http://schemas.microsoft.com/office/drawing/2014/main" id="{437BC0BD-CBB5-CD19-47E0-E6C9F80714E5}"/>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25;p31">
              <a:extLst>
                <a:ext uri="{FF2B5EF4-FFF2-40B4-BE49-F238E27FC236}">
                  <a16:creationId xmlns:a16="http://schemas.microsoft.com/office/drawing/2014/main" id="{3C723F9C-6384-E653-F429-EF8066AF5DF5}"/>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roup 34">
            <a:extLst>
              <a:ext uri="{FF2B5EF4-FFF2-40B4-BE49-F238E27FC236}">
                <a16:creationId xmlns:a16="http://schemas.microsoft.com/office/drawing/2014/main" id="{D811C62B-359B-B54A-F745-2D45B918AE43}"/>
              </a:ext>
            </a:extLst>
          </p:cNvPr>
          <p:cNvGrpSpPr/>
          <p:nvPr/>
        </p:nvGrpSpPr>
        <p:grpSpPr>
          <a:xfrm rot="14182787">
            <a:off x="-1032817" y="2812036"/>
            <a:ext cx="7537708" cy="1293307"/>
            <a:chOff x="1978327" y="3077125"/>
            <a:chExt cx="6708458" cy="1293307"/>
          </a:xfrm>
        </p:grpSpPr>
        <p:sp>
          <p:nvSpPr>
            <p:cNvPr id="33" name="Google Shape;329;p20">
              <a:extLst>
                <a:ext uri="{FF2B5EF4-FFF2-40B4-BE49-F238E27FC236}">
                  <a16:creationId xmlns:a16="http://schemas.microsoft.com/office/drawing/2014/main" id="{9F30809F-3E64-4AD0-88EC-1B7EF75174F7}"/>
                </a:ext>
              </a:extLst>
            </p:cNvPr>
            <p:cNvSpPr/>
            <p:nvPr/>
          </p:nvSpPr>
          <p:spPr>
            <a:xfrm>
              <a:off x="1978327" y="3672534"/>
              <a:ext cx="6689703" cy="99237"/>
            </a:xfrm>
            <a:custGeom>
              <a:avLst/>
              <a:gdLst/>
              <a:ahLst/>
              <a:cxnLst/>
              <a:rect l="l" t="t" r="r" b="b"/>
              <a:pathLst>
                <a:path w="215380" h="3195" extrusionOk="0">
                  <a:moveTo>
                    <a:pt x="2053" y="0"/>
                  </a:moveTo>
                  <a:cubicBezTo>
                    <a:pt x="1" y="0"/>
                    <a:pt x="1" y="3194"/>
                    <a:pt x="2053" y="3194"/>
                  </a:cubicBezTo>
                  <a:lnTo>
                    <a:pt x="213328" y="3194"/>
                  </a:lnTo>
                  <a:cubicBezTo>
                    <a:pt x="215379" y="3194"/>
                    <a:pt x="215379" y="0"/>
                    <a:pt x="213328" y="0"/>
                  </a:cubicBezTo>
                  <a:close/>
                </a:path>
              </a:pathLst>
            </a:custGeom>
            <a:solidFill>
              <a:srgbClr val="CEDE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6;p20">
              <a:extLst>
                <a:ext uri="{FF2B5EF4-FFF2-40B4-BE49-F238E27FC236}">
                  <a16:creationId xmlns:a16="http://schemas.microsoft.com/office/drawing/2014/main" id="{84189E2C-2277-BAFD-ED32-32B988112F2C}"/>
                </a:ext>
              </a:extLst>
            </p:cNvPr>
            <p:cNvSpPr/>
            <p:nvPr/>
          </p:nvSpPr>
          <p:spPr>
            <a:xfrm>
              <a:off x="8114846" y="3077125"/>
              <a:ext cx="571939" cy="1293307"/>
            </a:xfrm>
            <a:custGeom>
              <a:avLst/>
              <a:gdLst/>
              <a:ahLst/>
              <a:cxnLst/>
              <a:rect l="l" t="t" r="r" b="b"/>
              <a:pathLst>
                <a:path w="18414" h="41639" extrusionOk="0">
                  <a:moveTo>
                    <a:pt x="2169" y="0"/>
                  </a:moveTo>
                  <a:cubicBezTo>
                    <a:pt x="1057" y="0"/>
                    <a:pt x="0" y="1593"/>
                    <a:pt x="945" y="2809"/>
                  </a:cubicBezTo>
                  <a:lnTo>
                    <a:pt x="14916" y="20812"/>
                  </a:lnTo>
                  <a:lnTo>
                    <a:pt x="963" y="38833"/>
                  </a:lnTo>
                  <a:cubicBezTo>
                    <a:pt x="17" y="40036"/>
                    <a:pt x="1068" y="41638"/>
                    <a:pt x="2184" y="41638"/>
                  </a:cubicBezTo>
                  <a:cubicBezTo>
                    <a:pt x="2540" y="41638"/>
                    <a:pt x="2904" y="41474"/>
                    <a:pt x="3211" y="41081"/>
                  </a:cubicBezTo>
                  <a:lnTo>
                    <a:pt x="18021" y="21989"/>
                  </a:lnTo>
                  <a:cubicBezTo>
                    <a:pt x="18288" y="21650"/>
                    <a:pt x="18413" y="21240"/>
                    <a:pt x="18377" y="20812"/>
                  </a:cubicBezTo>
                  <a:cubicBezTo>
                    <a:pt x="18413" y="20401"/>
                    <a:pt x="18270" y="19973"/>
                    <a:pt x="18021" y="19652"/>
                  </a:cubicBezTo>
                  <a:lnTo>
                    <a:pt x="3193" y="560"/>
                  </a:lnTo>
                  <a:cubicBezTo>
                    <a:pt x="2889" y="165"/>
                    <a:pt x="2526" y="0"/>
                    <a:pt x="2169" y="0"/>
                  </a:cubicBezTo>
                  <a:close/>
                </a:path>
              </a:pathLst>
            </a:custGeom>
            <a:solidFill>
              <a:srgbClr val="35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par>
                                <p:cTn id="8" presetID="21" presetClass="entr" presetSubtype="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heel(1)">
                                      <p:cBhvr>
                                        <p:cTn id="10" dur="2000"/>
                                        <p:tgtEl>
                                          <p:spTgt spid="23"/>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a:spLocks noGrp="1"/>
          </p:cNvSpPr>
          <p:nvPr>
            <p:ph type="title"/>
          </p:nvPr>
        </p:nvSpPr>
        <p:spPr>
          <a:xfrm>
            <a:off x="2849850" y="398275"/>
            <a:ext cx="3444300" cy="471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sz="2200">
                <a:solidFill>
                  <a:srgbClr val="000000"/>
                </a:solidFill>
                <a:latin typeface="Fira Sans"/>
                <a:ea typeface="Fira Sans"/>
                <a:cs typeface="Fira Sans"/>
                <a:sym typeface="Fira Sans"/>
              </a:rPr>
              <a:t>Overview</a:t>
            </a:r>
            <a:endParaRPr sz="2200" b="1" dirty="0">
              <a:solidFill>
                <a:srgbClr val="000000"/>
              </a:solidFill>
              <a:latin typeface="Fira Sans"/>
              <a:ea typeface="Fira Sans"/>
              <a:cs typeface="Fira Sans"/>
              <a:sym typeface="Fira Sans"/>
            </a:endParaRPr>
          </a:p>
        </p:txBody>
      </p:sp>
      <p:sp>
        <p:nvSpPr>
          <p:cNvPr id="254" name="Google Shape;254;p19"/>
          <p:cNvSpPr/>
          <p:nvPr/>
        </p:nvSpPr>
        <p:spPr>
          <a:xfrm>
            <a:off x="1378127" y="1441231"/>
            <a:ext cx="1112729" cy="963118"/>
          </a:xfrm>
          <a:custGeom>
            <a:avLst/>
            <a:gdLst/>
            <a:ahLst/>
            <a:cxnLst/>
            <a:rect l="l" t="t" r="r" b="b"/>
            <a:pathLst>
              <a:path w="38623" h="33430" extrusionOk="0">
                <a:moveTo>
                  <a:pt x="9665" y="1"/>
                </a:moveTo>
                <a:lnTo>
                  <a:pt x="1" y="16733"/>
                </a:lnTo>
                <a:lnTo>
                  <a:pt x="9665" y="33430"/>
                </a:lnTo>
                <a:lnTo>
                  <a:pt x="28958" y="33430"/>
                </a:lnTo>
                <a:lnTo>
                  <a:pt x="38622" y="16733"/>
                </a:lnTo>
                <a:lnTo>
                  <a:pt x="28958"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6606288" y="1478425"/>
            <a:ext cx="964675" cy="835750"/>
          </a:xfrm>
          <a:custGeom>
            <a:avLst/>
            <a:gdLst/>
            <a:ahLst/>
            <a:cxnLst/>
            <a:rect l="l" t="t" r="r" b="b"/>
            <a:pathLst>
              <a:path w="38587" h="33430" extrusionOk="0">
                <a:moveTo>
                  <a:pt x="9629" y="1"/>
                </a:moveTo>
                <a:lnTo>
                  <a:pt x="0" y="16697"/>
                </a:lnTo>
                <a:lnTo>
                  <a:pt x="9629" y="33429"/>
                </a:lnTo>
                <a:lnTo>
                  <a:pt x="28958" y="33429"/>
                </a:lnTo>
                <a:lnTo>
                  <a:pt x="38586" y="16697"/>
                </a:lnTo>
                <a:lnTo>
                  <a:pt x="28958"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488898" y="1380800"/>
            <a:ext cx="466237" cy="404177"/>
          </a:xfrm>
          <a:custGeom>
            <a:avLst/>
            <a:gdLst/>
            <a:ahLst/>
            <a:cxnLst/>
            <a:rect l="l" t="t" r="r" b="b"/>
            <a:pathLst>
              <a:path w="22215" h="19258" extrusionOk="0">
                <a:moveTo>
                  <a:pt x="5554" y="1"/>
                </a:moveTo>
                <a:lnTo>
                  <a:pt x="0" y="9629"/>
                </a:lnTo>
                <a:lnTo>
                  <a:pt x="5554" y="19258"/>
                </a:lnTo>
                <a:lnTo>
                  <a:pt x="16661" y="19258"/>
                </a:lnTo>
                <a:lnTo>
                  <a:pt x="22214" y="9629"/>
                </a:lnTo>
                <a:lnTo>
                  <a:pt x="16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1868738" y="4074850"/>
            <a:ext cx="556250" cy="4814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999663" y="2501675"/>
            <a:ext cx="1698500" cy="1470425"/>
          </a:xfrm>
          <a:custGeom>
            <a:avLst/>
            <a:gdLst/>
            <a:ahLst/>
            <a:cxnLst/>
            <a:rect l="l" t="t" r="r" b="b"/>
            <a:pathLst>
              <a:path w="67940" h="58817" extrusionOk="0">
                <a:moveTo>
                  <a:pt x="16985" y="0"/>
                </a:moveTo>
                <a:lnTo>
                  <a:pt x="0" y="29426"/>
                </a:lnTo>
                <a:lnTo>
                  <a:pt x="16985" y="58816"/>
                </a:lnTo>
                <a:lnTo>
                  <a:pt x="50955" y="58816"/>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2350138" y="1693000"/>
            <a:ext cx="1698525" cy="1470425"/>
          </a:xfrm>
          <a:custGeom>
            <a:avLst/>
            <a:gdLst/>
            <a:ahLst/>
            <a:cxnLst/>
            <a:rect l="l" t="t" r="r" b="b"/>
            <a:pathLst>
              <a:path w="67941" h="58817" extrusionOk="0">
                <a:moveTo>
                  <a:pt x="16950" y="0"/>
                </a:moveTo>
                <a:lnTo>
                  <a:pt x="1" y="29426"/>
                </a:lnTo>
                <a:lnTo>
                  <a:pt x="16950" y="58816"/>
                </a:lnTo>
                <a:lnTo>
                  <a:pt x="50956" y="58816"/>
                </a:lnTo>
                <a:lnTo>
                  <a:pt x="67940" y="29426"/>
                </a:lnTo>
                <a:lnTo>
                  <a:pt x="50956"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3723188" y="2470125"/>
            <a:ext cx="1698500" cy="1471325"/>
          </a:xfrm>
          <a:custGeom>
            <a:avLst/>
            <a:gdLst/>
            <a:ahLst/>
            <a:cxnLst/>
            <a:rect l="l" t="t" r="r" b="b"/>
            <a:pathLst>
              <a:path w="67940" h="58853" extrusionOk="0">
                <a:moveTo>
                  <a:pt x="16985" y="0"/>
                </a:moveTo>
                <a:lnTo>
                  <a:pt x="0" y="29426"/>
                </a:lnTo>
                <a:lnTo>
                  <a:pt x="16985" y="58852"/>
                </a:lnTo>
                <a:lnTo>
                  <a:pt x="50955" y="58852"/>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5074588" y="1656025"/>
            <a:ext cx="1698500" cy="1470425"/>
          </a:xfrm>
          <a:custGeom>
            <a:avLst/>
            <a:gdLst/>
            <a:ahLst/>
            <a:cxnLst/>
            <a:rect l="l" t="t" r="r" b="b"/>
            <a:pathLst>
              <a:path w="67940" h="58817" extrusionOk="0">
                <a:moveTo>
                  <a:pt x="16985" y="1"/>
                </a:moveTo>
                <a:lnTo>
                  <a:pt x="0" y="29391"/>
                </a:lnTo>
                <a:lnTo>
                  <a:pt x="16985" y="58817"/>
                </a:lnTo>
                <a:lnTo>
                  <a:pt x="50955" y="58817"/>
                </a:lnTo>
                <a:lnTo>
                  <a:pt x="67940" y="29391"/>
                </a:lnTo>
                <a:lnTo>
                  <a:pt x="50955" y="1"/>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6445813" y="2416025"/>
            <a:ext cx="1698525" cy="1471325"/>
          </a:xfrm>
          <a:custGeom>
            <a:avLst/>
            <a:gdLst/>
            <a:ahLst/>
            <a:cxnLst/>
            <a:rect l="l" t="t" r="r" b="b"/>
            <a:pathLst>
              <a:path w="67941" h="58853" extrusionOk="0">
                <a:moveTo>
                  <a:pt x="16985" y="0"/>
                </a:moveTo>
                <a:lnTo>
                  <a:pt x="1" y="29426"/>
                </a:lnTo>
                <a:lnTo>
                  <a:pt x="16985" y="58852"/>
                </a:lnTo>
                <a:lnTo>
                  <a:pt x="50955" y="58852"/>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699738" y="894250"/>
            <a:ext cx="1698525" cy="1471300"/>
          </a:xfrm>
          <a:custGeom>
            <a:avLst/>
            <a:gdLst/>
            <a:ahLst/>
            <a:cxnLst/>
            <a:rect l="l" t="t" r="r" b="b"/>
            <a:pathLst>
              <a:path w="67941" h="58852"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360963" y="3265275"/>
            <a:ext cx="1698525" cy="1471325"/>
          </a:xfrm>
          <a:custGeom>
            <a:avLst/>
            <a:gdLst/>
            <a:ahLst/>
            <a:cxnLst/>
            <a:rect l="l" t="t" r="r" b="b"/>
            <a:pathLst>
              <a:path w="67941" h="58853"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txBox="1"/>
          <p:nvPr/>
        </p:nvSpPr>
        <p:spPr>
          <a:xfrm>
            <a:off x="1378489" y="2582049"/>
            <a:ext cx="940800" cy="1359401"/>
          </a:xfrm>
          <a:prstGeom prst="rect">
            <a:avLst/>
          </a:prstGeom>
          <a:noFill/>
          <a:ln>
            <a:noFill/>
          </a:ln>
        </p:spPr>
        <p:txBody>
          <a:bodyPr spcFirstLastPara="1" wrap="square" lIns="0" tIns="81800" rIns="0" bIns="0" anchor="t" anchorCtr="0">
            <a:noAutofit/>
          </a:bodyPr>
          <a:lstStyle/>
          <a:p>
            <a:pPr marL="0" marR="0" lvl="0" indent="0" algn="ctr" rtl="0">
              <a:lnSpc>
                <a:spcPct val="100000"/>
              </a:lnSpc>
              <a:spcBef>
                <a:spcPts val="0"/>
              </a:spcBef>
              <a:spcAft>
                <a:spcPts val="0"/>
              </a:spcAft>
              <a:buNone/>
            </a:pPr>
            <a:r>
              <a:rPr lang="en" sz="1800" b="1" dirty="0">
                <a:solidFill>
                  <a:schemeClr val="dk1"/>
                </a:solidFill>
                <a:latin typeface="Tahoma"/>
                <a:ea typeface="Tahoma"/>
                <a:cs typeface="Tahoma"/>
                <a:sym typeface="Tahoma"/>
              </a:rPr>
              <a:t>01</a:t>
            </a:r>
          </a:p>
          <a:p>
            <a:pPr marL="0" marR="0" lvl="0" indent="0" algn="ctr" rtl="0">
              <a:lnSpc>
                <a:spcPct val="100000"/>
              </a:lnSpc>
              <a:spcBef>
                <a:spcPts val="0"/>
              </a:spcBef>
              <a:spcAft>
                <a:spcPts val="0"/>
              </a:spcAft>
              <a:buNone/>
            </a:pPr>
            <a:br>
              <a:rPr lang="en" sz="1800" b="1" dirty="0">
                <a:solidFill>
                  <a:schemeClr val="dk1"/>
                </a:solidFill>
                <a:latin typeface="Tahoma"/>
                <a:ea typeface="Tahoma"/>
                <a:cs typeface="Tahoma"/>
                <a:sym typeface="Tahoma"/>
              </a:rPr>
            </a:br>
            <a:r>
              <a:rPr lang="en" b="1" dirty="0">
                <a:solidFill>
                  <a:schemeClr val="dk1"/>
                </a:solidFill>
                <a:latin typeface="Fira Sans" panose="020B0503050000020004" pitchFamily="34" charset="0"/>
                <a:ea typeface="Tahoma"/>
                <a:cs typeface="Tahoma"/>
                <a:sym typeface="Tahoma"/>
              </a:rPr>
              <a:t>What </a:t>
            </a:r>
            <a:br>
              <a:rPr lang="en" b="1" dirty="0">
                <a:solidFill>
                  <a:schemeClr val="dk1"/>
                </a:solidFill>
                <a:latin typeface="Fira Sans" panose="020B0503050000020004" pitchFamily="34" charset="0"/>
                <a:ea typeface="Tahoma"/>
                <a:cs typeface="Tahoma"/>
                <a:sym typeface="Tahoma"/>
              </a:rPr>
            </a:br>
            <a:r>
              <a:rPr lang="en" b="1" dirty="0">
                <a:solidFill>
                  <a:schemeClr val="dk1"/>
                </a:solidFill>
                <a:latin typeface="Fira Sans" panose="020B0503050000020004" pitchFamily="34" charset="0"/>
                <a:ea typeface="Tahoma"/>
                <a:cs typeface="Tahoma"/>
                <a:sym typeface="Tahoma"/>
              </a:rPr>
              <a:t>is</a:t>
            </a:r>
            <a:br>
              <a:rPr lang="en" b="1" dirty="0">
                <a:solidFill>
                  <a:schemeClr val="dk1"/>
                </a:solidFill>
                <a:latin typeface="Fira Sans" panose="020B0503050000020004" pitchFamily="34" charset="0"/>
                <a:ea typeface="Tahoma"/>
                <a:cs typeface="Tahoma"/>
                <a:sym typeface="Tahoma"/>
              </a:rPr>
            </a:br>
            <a:r>
              <a:rPr lang="en" b="1" dirty="0">
                <a:solidFill>
                  <a:schemeClr val="dk1"/>
                </a:solidFill>
                <a:latin typeface="Fira Sans" panose="020B0503050000020004" pitchFamily="34" charset="0"/>
                <a:ea typeface="Tahoma"/>
                <a:cs typeface="Tahoma"/>
                <a:sym typeface="Tahoma"/>
              </a:rPr>
              <a:t>SCM ?</a:t>
            </a:r>
            <a:endParaRPr sz="1800" b="1" dirty="0">
              <a:solidFill>
                <a:schemeClr val="dk1"/>
              </a:solidFill>
              <a:latin typeface="Fira Sans" panose="020B0503050000020004" pitchFamily="34" charset="0"/>
              <a:ea typeface="Tahoma"/>
              <a:cs typeface="Tahoma"/>
              <a:sym typeface="Tahoma"/>
            </a:endParaRPr>
          </a:p>
        </p:txBody>
      </p:sp>
      <p:sp>
        <p:nvSpPr>
          <p:cNvPr id="272" name="Google Shape;272;p19"/>
          <p:cNvSpPr txBox="1"/>
          <p:nvPr/>
        </p:nvSpPr>
        <p:spPr>
          <a:xfrm>
            <a:off x="2728881" y="1769210"/>
            <a:ext cx="940800" cy="424800"/>
          </a:xfrm>
          <a:prstGeom prst="rect">
            <a:avLst/>
          </a:prstGeom>
          <a:noFill/>
          <a:ln>
            <a:noFill/>
          </a:ln>
        </p:spPr>
        <p:txBody>
          <a:bodyPr spcFirstLastPara="1" wrap="square" lIns="0" tIns="81800" rIns="0" bIns="0" anchor="t" anchorCtr="0">
            <a:noAutofit/>
          </a:bodyPr>
          <a:lstStyle/>
          <a:p>
            <a:pPr marL="0" marR="0" lvl="0" indent="0" algn="ctr" rtl="0">
              <a:lnSpc>
                <a:spcPct val="100000"/>
              </a:lnSpc>
              <a:spcBef>
                <a:spcPts val="0"/>
              </a:spcBef>
              <a:spcAft>
                <a:spcPts val="0"/>
              </a:spcAft>
              <a:buNone/>
            </a:pPr>
            <a:r>
              <a:rPr lang="en" sz="2000" b="1" dirty="0">
                <a:solidFill>
                  <a:schemeClr val="dk1"/>
                </a:solidFill>
                <a:latin typeface="Tahoma"/>
                <a:ea typeface="Tahoma"/>
                <a:cs typeface="Tahoma"/>
                <a:sym typeface="Tahoma"/>
              </a:rPr>
              <a:t>02</a:t>
            </a:r>
          </a:p>
          <a:p>
            <a:pPr marL="0" marR="0" lvl="0" indent="0" algn="ctr" rtl="0">
              <a:lnSpc>
                <a:spcPct val="100000"/>
              </a:lnSpc>
              <a:spcBef>
                <a:spcPts val="0"/>
              </a:spcBef>
              <a:spcAft>
                <a:spcPts val="0"/>
              </a:spcAft>
              <a:buNone/>
            </a:pPr>
            <a:endParaRPr lang="en-IN" b="1" dirty="0">
              <a:solidFill>
                <a:schemeClr val="dk1"/>
              </a:solidFill>
              <a:latin typeface="Fira Sans"/>
              <a:ea typeface="Fira Sans"/>
              <a:cs typeface="Fira Sans"/>
              <a:sym typeface="Fira Sans"/>
            </a:endParaRPr>
          </a:p>
          <a:p>
            <a:pPr marL="0" marR="0" lvl="0" indent="0" algn="ctr" rtl="0">
              <a:lnSpc>
                <a:spcPct val="100000"/>
              </a:lnSpc>
              <a:spcBef>
                <a:spcPts val="0"/>
              </a:spcBef>
              <a:spcAft>
                <a:spcPts val="0"/>
              </a:spcAft>
              <a:buNone/>
            </a:pPr>
            <a:r>
              <a:rPr lang="en-IN" b="1" dirty="0">
                <a:solidFill>
                  <a:schemeClr val="dk1"/>
                </a:solidFill>
                <a:latin typeface="Fira Sans"/>
                <a:ea typeface="Fira Sans"/>
                <a:cs typeface="Fira Sans"/>
                <a:sym typeface="Fira Sans"/>
              </a:rPr>
              <a:t>RL</a:t>
            </a:r>
            <a:br>
              <a:rPr lang="en-IN" b="1" dirty="0">
                <a:solidFill>
                  <a:schemeClr val="dk1"/>
                </a:solidFill>
                <a:latin typeface="Fira Sans"/>
                <a:ea typeface="Fira Sans"/>
                <a:cs typeface="Fira Sans"/>
                <a:sym typeface="Fira Sans"/>
              </a:rPr>
            </a:br>
            <a:r>
              <a:rPr lang="en-IN" b="1" dirty="0">
                <a:solidFill>
                  <a:schemeClr val="dk1"/>
                </a:solidFill>
                <a:latin typeface="Fira Sans"/>
                <a:ea typeface="Fira Sans"/>
                <a:cs typeface="Fira Sans"/>
                <a:sym typeface="Fira Sans"/>
              </a:rPr>
              <a:t>in </a:t>
            </a:r>
            <a:br>
              <a:rPr lang="en-IN" b="1" dirty="0">
                <a:solidFill>
                  <a:schemeClr val="dk1"/>
                </a:solidFill>
                <a:latin typeface="Fira Sans"/>
                <a:ea typeface="Fira Sans"/>
                <a:cs typeface="Fira Sans"/>
                <a:sym typeface="Fira Sans"/>
              </a:rPr>
            </a:br>
            <a:r>
              <a:rPr lang="en-IN" b="1" dirty="0">
                <a:solidFill>
                  <a:schemeClr val="dk1"/>
                </a:solidFill>
                <a:latin typeface="Fira Sans"/>
                <a:ea typeface="Fira Sans"/>
                <a:cs typeface="Fira Sans"/>
                <a:sym typeface="Fira Sans"/>
              </a:rPr>
              <a:t>SCM</a:t>
            </a:r>
            <a:endParaRPr lang="en-IN" sz="500" dirty="0">
              <a:solidFill>
                <a:schemeClr val="accent1"/>
              </a:solidFill>
              <a:latin typeface="Tahoma"/>
              <a:ea typeface="Tahoma"/>
              <a:cs typeface="Tahoma"/>
              <a:sym typeface="Tahoma"/>
            </a:endParaRPr>
          </a:p>
        </p:txBody>
      </p:sp>
      <p:sp>
        <p:nvSpPr>
          <p:cNvPr id="273" name="Google Shape;273;p19"/>
          <p:cNvSpPr txBox="1"/>
          <p:nvPr/>
        </p:nvSpPr>
        <p:spPr>
          <a:xfrm>
            <a:off x="4004376" y="2458531"/>
            <a:ext cx="1112700" cy="395700"/>
          </a:xfrm>
          <a:prstGeom prst="rect">
            <a:avLst/>
          </a:prstGeom>
          <a:noFill/>
          <a:ln>
            <a:noFill/>
          </a:ln>
        </p:spPr>
        <p:txBody>
          <a:bodyPr spcFirstLastPara="1" wrap="square" lIns="0" tIns="81800" rIns="0" bIns="0" anchor="t" anchorCtr="0">
            <a:noAutofit/>
          </a:bodyPr>
          <a:lstStyle/>
          <a:p>
            <a:pPr marL="0" marR="0" lvl="0" indent="0" algn="ctr" rtl="0">
              <a:lnSpc>
                <a:spcPct val="100000"/>
              </a:lnSpc>
              <a:spcBef>
                <a:spcPts val="0"/>
              </a:spcBef>
              <a:spcAft>
                <a:spcPts val="0"/>
              </a:spcAft>
              <a:buNone/>
            </a:pPr>
            <a:r>
              <a:rPr lang="en" sz="2000" b="1" dirty="0">
                <a:latin typeface="Tahoma"/>
                <a:ea typeface="Tahoma"/>
                <a:cs typeface="Tahoma"/>
                <a:sym typeface="Tahoma"/>
              </a:rPr>
              <a:t>03</a:t>
            </a:r>
            <a:endParaRPr sz="2000" b="1" dirty="0">
              <a:latin typeface="Tahoma"/>
              <a:ea typeface="Tahoma"/>
              <a:cs typeface="Tahoma"/>
              <a:sym typeface="Tahoma"/>
            </a:endParaRPr>
          </a:p>
          <a:p>
            <a:pPr marL="0" marR="0" lvl="0" indent="0" algn="ctr" rtl="0">
              <a:lnSpc>
                <a:spcPct val="100000"/>
              </a:lnSpc>
              <a:spcBef>
                <a:spcPts val="0"/>
              </a:spcBef>
              <a:spcAft>
                <a:spcPts val="0"/>
              </a:spcAft>
              <a:buNone/>
            </a:pPr>
            <a:r>
              <a:rPr lang="en" b="1" dirty="0">
                <a:latin typeface="Fira Sans"/>
                <a:ea typeface="Fira Sans"/>
                <a:cs typeface="Fira Sans"/>
                <a:sym typeface="Fira Sans"/>
              </a:rPr>
              <a:t>Exisiting</a:t>
            </a:r>
            <a:br>
              <a:rPr lang="en" b="1" dirty="0">
                <a:latin typeface="Fira Sans"/>
                <a:ea typeface="Fira Sans"/>
                <a:cs typeface="Fira Sans"/>
                <a:sym typeface="Fira Sans"/>
              </a:rPr>
            </a:br>
            <a:r>
              <a:rPr lang="en" b="1" dirty="0">
                <a:latin typeface="Fira Sans"/>
                <a:ea typeface="Fira Sans"/>
                <a:cs typeface="Fira Sans"/>
                <a:sym typeface="Fira Sans"/>
              </a:rPr>
              <a:t>Works</a:t>
            </a:r>
            <a:br>
              <a:rPr lang="en" b="1" dirty="0">
                <a:latin typeface="Fira Sans"/>
                <a:ea typeface="Fira Sans"/>
                <a:cs typeface="Fira Sans"/>
                <a:sym typeface="Fira Sans"/>
              </a:rPr>
            </a:br>
            <a:r>
              <a:rPr lang="en" b="1" dirty="0">
                <a:latin typeface="Fira Sans"/>
                <a:ea typeface="Fira Sans"/>
                <a:cs typeface="Fira Sans"/>
                <a:sym typeface="Fira Sans"/>
              </a:rPr>
              <a:t>&amp;</a:t>
            </a:r>
            <a:br>
              <a:rPr lang="en" b="1" dirty="0">
                <a:latin typeface="Fira Sans"/>
                <a:ea typeface="Fira Sans"/>
                <a:cs typeface="Fira Sans"/>
                <a:sym typeface="Fira Sans"/>
              </a:rPr>
            </a:br>
            <a:r>
              <a:rPr lang="en" b="1" dirty="0">
                <a:latin typeface="Fira Sans"/>
                <a:ea typeface="Fira Sans"/>
                <a:cs typeface="Fira Sans"/>
                <a:sym typeface="Fira Sans"/>
              </a:rPr>
              <a:t>gaps</a:t>
            </a:r>
            <a:endParaRPr sz="500" dirty="0">
              <a:latin typeface="Tahoma"/>
              <a:ea typeface="Tahoma"/>
              <a:cs typeface="Tahoma"/>
              <a:sym typeface="Tahoma"/>
            </a:endParaRPr>
          </a:p>
        </p:txBody>
      </p:sp>
      <p:sp>
        <p:nvSpPr>
          <p:cNvPr id="274" name="Google Shape;274;p19"/>
          <p:cNvSpPr txBox="1"/>
          <p:nvPr/>
        </p:nvSpPr>
        <p:spPr>
          <a:xfrm>
            <a:off x="5446699" y="1732226"/>
            <a:ext cx="954300" cy="395700"/>
          </a:xfrm>
          <a:prstGeom prst="rect">
            <a:avLst/>
          </a:prstGeom>
          <a:noFill/>
          <a:ln>
            <a:noFill/>
          </a:ln>
        </p:spPr>
        <p:txBody>
          <a:bodyPr spcFirstLastPara="1" wrap="square" lIns="0" tIns="81425" rIns="0" bIns="0" anchor="t" anchorCtr="0">
            <a:noAutofit/>
          </a:bodyPr>
          <a:lstStyle/>
          <a:p>
            <a:pPr marL="0" marR="0" lvl="0" indent="0" algn="ctr" rtl="0">
              <a:lnSpc>
                <a:spcPct val="100000"/>
              </a:lnSpc>
              <a:spcBef>
                <a:spcPts val="0"/>
              </a:spcBef>
              <a:spcAft>
                <a:spcPts val="0"/>
              </a:spcAft>
              <a:buNone/>
            </a:pPr>
            <a:r>
              <a:rPr lang="en" sz="2000" b="1" dirty="0">
                <a:latin typeface="Tahoma"/>
                <a:ea typeface="Tahoma"/>
                <a:cs typeface="Tahoma"/>
                <a:sym typeface="Tahoma"/>
              </a:rPr>
              <a:t>04</a:t>
            </a:r>
          </a:p>
          <a:p>
            <a:pPr marL="0" marR="0" lvl="0" indent="0" algn="ctr" rtl="0">
              <a:lnSpc>
                <a:spcPct val="100000"/>
              </a:lnSpc>
              <a:spcBef>
                <a:spcPts val="0"/>
              </a:spcBef>
              <a:spcAft>
                <a:spcPts val="0"/>
              </a:spcAft>
              <a:buNone/>
            </a:pPr>
            <a:br>
              <a:rPr lang="en" b="1" dirty="0">
                <a:latin typeface="Fira Sans" panose="020B0503050000020004" pitchFamily="34" charset="0"/>
                <a:ea typeface="Tahoma"/>
                <a:cs typeface="Tahoma"/>
                <a:sym typeface="Tahoma"/>
              </a:rPr>
            </a:br>
            <a:r>
              <a:rPr lang="en" b="1" dirty="0">
                <a:latin typeface="Fira Sans" panose="020B0503050000020004" pitchFamily="34" charset="0"/>
                <a:ea typeface="Tahoma"/>
                <a:cs typeface="Tahoma"/>
                <a:sym typeface="Tahoma"/>
              </a:rPr>
              <a:t>Problem</a:t>
            </a:r>
            <a:br>
              <a:rPr lang="en" b="1" dirty="0">
                <a:latin typeface="Fira Sans" panose="020B0503050000020004" pitchFamily="34" charset="0"/>
                <a:ea typeface="Tahoma"/>
                <a:cs typeface="Tahoma"/>
                <a:sym typeface="Tahoma"/>
              </a:rPr>
            </a:br>
            <a:r>
              <a:rPr lang="en" b="1" dirty="0">
                <a:latin typeface="Fira Sans" panose="020B0503050000020004" pitchFamily="34" charset="0"/>
                <a:ea typeface="Tahoma"/>
                <a:cs typeface="Tahoma"/>
                <a:sym typeface="Tahoma"/>
              </a:rPr>
              <a:t>Statement</a:t>
            </a:r>
            <a:br>
              <a:rPr lang="en" sz="2000" b="1" dirty="0">
                <a:latin typeface="Tahoma"/>
                <a:ea typeface="Tahoma"/>
                <a:cs typeface="Tahoma"/>
                <a:sym typeface="Tahoma"/>
              </a:rPr>
            </a:br>
            <a:br>
              <a:rPr lang="en" sz="2000" b="1" dirty="0">
                <a:latin typeface="Tahoma"/>
                <a:ea typeface="Tahoma"/>
                <a:cs typeface="Tahoma"/>
                <a:sym typeface="Tahoma"/>
              </a:rPr>
            </a:br>
            <a:endParaRPr sz="2000" b="1" dirty="0">
              <a:latin typeface="Tahoma"/>
              <a:ea typeface="Tahoma"/>
              <a:cs typeface="Tahoma"/>
              <a:sym typeface="Tahoma"/>
            </a:endParaRPr>
          </a:p>
          <a:p>
            <a:pPr marL="0" marR="0" lvl="0" indent="0" algn="ctr" rtl="0">
              <a:lnSpc>
                <a:spcPct val="100000"/>
              </a:lnSpc>
              <a:spcBef>
                <a:spcPts val="0"/>
              </a:spcBef>
              <a:spcAft>
                <a:spcPts val="0"/>
              </a:spcAft>
              <a:buNone/>
            </a:pPr>
            <a:endParaRPr lang="en" b="1" dirty="0">
              <a:latin typeface="Fira Sans"/>
              <a:ea typeface="Fira Sans"/>
              <a:cs typeface="Fira Sans"/>
              <a:sym typeface="Fira Sans"/>
            </a:endParaRPr>
          </a:p>
        </p:txBody>
      </p:sp>
      <p:sp>
        <p:nvSpPr>
          <p:cNvPr id="275" name="Google Shape;275;p19"/>
          <p:cNvSpPr txBox="1"/>
          <p:nvPr/>
        </p:nvSpPr>
        <p:spPr>
          <a:xfrm>
            <a:off x="6823320" y="2492227"/>
            <a:ext cx="940800" cy="424800"/>
          </a:xfrm>
          <a:prstGeom prst="rect">
            <a:avLst/>
          </a:prstGeom>
          <a:noFill/>
          <a:ln>
            <a:noFill/>
          </a:ln>
        </p:spPr>
        <p:txBody>
          <a:bodyPr spcFirstLastPara="1" wrap="square" lIns="0" tIns="81800" rIns="0" bIns="0" anchor="t" anchorCtr="0">
            <a:noAutofit/>
          </a:bodyPr>
          <a:lstStyle/>
          <a:p>
            <a:pPr marL="0" marR="0" lvl="0" indent="0" algn="ctr" rtl="0">
              <a:lnSpc>
                <a:spcPct val="100000"/>
              </a:lnSpc>
              <a:spcBef>
                <a:spcPts val="0"/>
              </a:spcBef>
              <a:spcAft>
                <a:spcPts val="0"/>
              </a:spcAft>
              <a:buNone/>
            </a:pPr>
            <a:r>
              <a:rPr lang="en" sz="2000" b="1" dirty="0">
                <a:latin typeface="Tahoma"/>
                <a:ea typeface="Tahoma"/>
                <a:cs typeface="Tahoma"/>
                <a:sym typeface="Tahoma"/>
              </a:rPr>
              <a:t>05</a:t>
            </a:r>
            <a:endParaRPr sz="2000" b="1" dirty="0">
              <a:latin typeface="Tahoma"/>
              <a:ea typeface="Tahoma"/>
              <a:cs typeface="Tahoma"/>
              <a:sym typeface="Tahoma"/>
            </a:endParaRPr>
          </a:p>
          <a:p>
            <a:pPr marL="0" marR="0" lvl="0" indent="0" algn="ctr" rtl="0">
              <a:lnSpc>
                <a:spcPct val="100000"/>
              </a:lnSpc>
              <a:spcBef>
                <a:spcPts val="0"/>
              </a:spcBef>
              <a:spcAft>
                <a:spcPts val="0"/>
              </a:spcAft>
              <a:buNone/>
            </a:pPr>
            <a:r>
              <a:rPr lang="en-IN" sz="1200" b="1" dirty="0">
                <a:latin typeface="Fira Sans"/>
                <a:ea typeface="Fira Sans"/>
                <a:cs typeface="Fira Sans"/>
                <a:sym typeface="Fira Sans"/>
              </a:rPr>
              <a:t>Objective</a:t>
            </a:r>
            <a:br>
              <a:rPr lang="en-IN" sz="1200" b="1" dirty="0">
                <a:latin typeface="Fira Sans"/>
                <a:ea typeface="Fira Sans"/>
                <a:cs typeface="Fira Sans"/>
                <a:sym typeface="Fira Sans"/>
              </a:rPr>
            </a:br>
            <a:r>
              <a:rPr lang="en-IN" sz="1200" b="1" dirty="0">
                <a:latin typeface="Fira Sans"/>
                <a:ea typeface="Fira Sans"/>
                <a:cs typeface="Fira Sans"/>
                <a:sym typeface="Fira Sans"/>
              </a:rPr>
              <a:t>Roadmap</a:t>
            </a:r>
            <a:br>
              <a:rPr lang="en-IN" sz="1200" b="1" dirty="0">
                <a:latin typeface="Fira Sans"/>
                <a:ea typeface="Fira Sans"/>
                <a:cs typeface="Fira Sans"/>
                <a:sym typeface="Fira Sans"/>
              </a:rPr>
            </a:br>
            <a:r>
              <a:rPr lang="en-IN" sz="1200" b="1" dirty="0">
                <a:latin typeface="Fira Sans"/>
                <a:ea typeface="Fira Sans"/>
                <a:cs typeface="Fira Sans"/>
                <a:sym typeface="Fira Sans"/>
              </a:rPr>
              <a:t>&amp;</a:t>
            </a:r>
            <a:br>
              <a:rPr lang="en-IN" sz="1200" b="1" dirty="0">
                <a:latin typeface="Fira Sans"/>
                <a:ea typeface="Fira Sans"/>
                <a:cs typeface="Fira Sans"/>
                <a:sym typeface="Fira Sans"/>
              </a:rPr>
            </a:br>
            <a:r>
              <a:rPr lang="en-IN" sz="1200" b="1" dirty="0">
                <a:latin typeface="Fira Sans"/>
                <a:ea typeface="Fira Sans"/>
                <a:cs typeface="Fira Sans"/>
                <a:sym typeface="Fira Sans"/>
              </a:rPr>
              <a:t>Problem</a:t>
            </a:r>
            <a:br>
              <a:rPr lang="en-IN" sz="1200" b="1" dirty="0">
                <a:latin typeface="Fira Sans"/>
                <a:ea typeface="Fira Sans"/>
                <a:cs typeface="Fira Sans"/>
                <a:sym typeface="Fira Sans"/>
              </a:rPr>
            </a:br>
            <a:r>
              <a:rPr lang="en-IN" sz="1200" b="1" dirty="0">
                <a:latin typeface="Fira Sans"/>
                <a:ea typeface="Fira Sans"/>
                <a:cs typeface="Fira Sans"/>
                <a:sym typeface="Fira Sans"/>
              </a:rPr>
              <a:t>Formulation</a:t>
            </a:r>
            <a:endParaRPr lang="en-IN" sz="400" dirty="0">
              <a:latin typeface="Tahoma"/>
              <a:ea typeface="Tahoma"/>
              <a:cs typeface="Tahoma"/>
              <a:sym typeface="Tahoma"/>
            </a:endParaRPr>
          </a:p>
        </p:txBody>
      </p:sp>
      <p:grpSp>
        <p:nvGrpSpPr>
          <p:cNvPr id="276" name="Google Shape;276;p19"/>
          <p:cNvGrpSpPr/>
          <p:nvPr/>
        </p:nvGrpSpPr>
        <p:grpSpPr>
          <a:xfrm>
            <a:off x="1639431" y="1681835"/>
            <a:ext cx="590512" cy="482149"/>
            <a:chOff x="5169975" y="3526675"/>
            <a:chExt cx="543850" cy="444050"/>
          </a:xfrm>
        </p:grpSpPr>
        <p:sp>
          <p:nvSpPr>
            <p:cNvPr id="277" name="Google Shape;277;p19"/>
            <p:cNvSpPr/>
            <p:nvPr/>
          </p:nvSpPr>
          <p:spPr>
            <a:xfrm>
              <a:off x="5373900" y="3859500"/>
              <a:ext cx="111250" cy="111225"/>
            </a:xfrm>
            <a:custGeom>
              <a:avLst/>
              <a:gdLst/>
              <a:ahLst/>
              <a:cxnLst/>
              <a:rect l="l" t="t" r="r" b="b"/>
              <a:pathLst>
                <a:path w="4450" h="4449" fill="none" extrusionOk="0">
                  <a:moveTo>
                    <a:pt x="4229" y="1258"/>
                  </a:moveTo>
                  <a:lnTo>
                    <a:pt x="4323" y="1462"/>
                  </a:lnTo>
                  <a:lnTo>
                    <a:pt x="4433" y="1887"/>
                  </a:lnTo>
                  <a:lnTo>
                    <a:pt x="4449" y="2327"/>
                  </a:lnTo>
                  <a:lnTo>
                    <a:pt x="4402" y="2751"/>
                  </a:lnTo>
                  <a:lnTo>
                    <a:pt x="4260" y="3144"/>
                  </a:lnTo>
                  <a:lnTo>
                    <a:pt x="4040" y="3521"/>
                  </a:lnTo>
                  <a:lnTo>
                    <a:pt x="3757" y="3851"/>
                  </a:lnTo>
                  <a:lnTo>
                    <a:pt x="3412" y="4119"/>
                  </a:lnTo>
                  <a:lnTo>
                    <a:pt x="3207" y="4229"/>
                  </a:lnTo>
                  <a:lnTo>
                    <a:pt x="3003" y="4323"/>
                  </a:lnTo>
                  <a:lnTo>
                    <a:pt x="2563" y="4433"/>
                  </a:lnTo>
                  <a:lnTo>
                    <a:pt x="2139" y="4449"/>
                  </a:lnTo>
                  <a:lnTo>
                    <a:pt x="1714" y="4401"/>
                  </a:lnTo>
                  <a:lnTo>
                    <a:pt x="1306" y="4260"/>
                  </a:lnTo>
                  <a:lnTo>
                    <a:pt x="928" y="4040"/>
                  </a:lnTo>
                  <a:lnTo>
                    <a:pt x="614" y="3757"/>
                  </a:lnTo>
                  <a:lnTo>
                    <a:pt x="331" y="3411"/>
                  </a:lnTo>
                  <a:lnTo>
                    <a:pt x="237" y="3207"/>
                  </a:lnTo>
                  <a:lnTo>
                    <a:pt x="142" y="2987"/>
                  </a:lnTo>
                  <a:lnTo>
                    <a:pt x="32" y="2562"/>
                  </a:lnTo>
                  <a:lnTo>
                    <a:pt x="1" y="2138"/>
                  </a:lnTo>
                  <a:lnTo>
                    <a:pt x="64" y="1714"/>
                  </a:lnTo>
                  <a:lnTo>
                    <a:pt x="205" y="1305"/>
                  </a:lnTo>
                  <a:lnTo>
                    <a:pt x="410" y="928"/>
                  </a:lnTo>
                  <a:lnTo>
                    <a:pt x="693" y="613"/>
                  </a:lnTo>
                  <a:lnTo>
                    <a:pt x="1054" y="331"/>
                  </a:lnTo>
                  <a:lnTo>
                    <a:pt x="1258" y="221"/>
                  </a:lnTo>
                  <a:lnTo>
                    <a:pt x="1463" y="142"/>
                  </a:lnTo>
                  <a:lnTo>
                    <a:pt x="1887" y="32"/>
                  </a:lnTo>
                  <a:lnTo>
                    <a:pt x="2327" y="0"/>
                  </a:lnTo>
                  <a:lnTo>
                    <a:pt x="2752" y="63"/>
                  </a:lnTo>
                  <a:lnTo>
                    <a:pt x="3145" y="205"/>
                  </a:lnTo>
                  <a:lnTo>
                    <a:pt x="3522" y="409"/>
                  </a:lnTo>
                  <a:lnTo>
                    <a:pt x="3852" y="692"/>
                  </a:lnTo>
                  <a:lnTo>
                    <a:pt x="4119" y="1054"/>
                  </a:lnTo>
                  <a:lnTo>
                    <a:pt x="4229" y="1258"/>
                  </a:lnTo>
                  <a:close/>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5169975" y="3526675"/>
              <a:ext cx="204750" cy="268800"/>
            </a:xfrm>
            <a:custGeom>
              <a:avLst/>
              <a:gdLst/>
              <a:ahLst/>
              <a:cxnLst/>
              <a:rect l="l" t="t" r="r" b="b"/>
              <a:pathLst>
                <a:path w="8190" h="10752" fill="none" extrusionOk="0">
                  <a:moveTo>
                    <a:pt x="0" y="771"/>
                  </a:moveTo>
                  <a:lnTo>
                    <a:pt x="299" y="613"/>
                  </a:lnTo>
                  <a:lnTo>
                    <a:pt x="1336" y="110"/>
                  </a:lnTo>
                  <a:lnTo>
                    <a:pt x="1619" y="0"/>
                  </a:lnTo>
                  <a:lnTo>
                    <a:pt x="2201" y="0"/>
                  </a:lnTo>
                  <a:lnTo>
                    <a:pt x="2767" y="221"/>
                  </a:lnTo>
                  <a:lnTo>
                    <a:pt x="3238" y="661"/>
                  </a:lnTo>
                  <a:lnTo>
                    <a:pt x="3395" y="944"/>
                  </a:lnTo>
                  <a:lnTo>
                    <a:pt x="8189" y="10751"/>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5552700" y="3769900"/>
              <a:ext cx="161125" cy="79025"/>
            </a:xfrm>
            <a:custGeom>
              <a:avLst/>
              <a:gdLst/>
              <a:ahLst/>
              <a:cxnLst/>
              <a:rect l="l" t="t" r="r" b="b"/>
              <a:pathLst>
                <a:path w="6445" h="3161" fill="none" extrusionOk="0">
                  <a:moveTo>
                    <a:pt x="1" y="3160"/>
                  </a:moveTo>
                  <a:lnTo>
                    <a:pt x="6445" y="1"/>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405750" y="3562425"/>
              <a:ext cx="220450" cy="217725"/>
            </a:xfrm>
            <a:custGeom>
              <a:avLst/>
              <a:gdLst/>
              <a:ahLst/>
              <a:cxnLst/>
              <a:rect l="l" t="t" r="r" b="b"/>
              <a:pathLst>
                <a:path w="8818" h="8709" fill="none" extrusionOk="0">
                  <a:moveTo>
                    <a:pt x="8818" y="5785"/>
                  </a:moveTo>
                  <a:lnTo>
                    <a:pt x="2829" y="8708"/>
                  </a:lnTo>
                  <a:lnTo>
                    <a:pt x="0" y="2940"/>
                  </a:lnTo>
                  <a:lnTo>
                    <a:pt x="6004" y="1"/>
                  </a:lnTo>
                  <a:lnTo>
                    <a:pt x="8818" y="5785"/>
                  </a:lnTo>
                  <a:close/>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5478825" y="3640625"/>
              <a:ext cx="47175" cy="22825"/>
            </a:xfrm>
            <a:custGeom>
              <a:avLst/>
              <a:gdLst/>
              <a:ahLst/>
              <a:cxnLst/>
              <a:rect l="l" t="t" r="r" b="b"/>
              <a:pathLst>
                <a:path w="1887" h="913" fill="none" extrusionOk="0">
                  <a:moveTo>
                    <a:pt x="1" y="912"/>
                  </a:moveTo>
                  <a:lnTo>
                    <a:pt x="1887" y="1"/>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19"/>
          <p:cNvGrpSpPr/>
          <p:nvPr/>
        </p:nvGrpSpPr>
        <p:grpSpPr>
          <a:xfrm>
            <a:off x="2874458" y="3814333"/>
            <a:ext cx="672456" cy="373185"/>
            <a:chOff x="4324766" y="3082811"/>
            <a:chExt cx="606636" cy="336688"/>
          </a:xfrm>
        </p:grpSpPr>
        <p:sp>
          <p:nvSpPr>
            <p:cNvPr id="283" name="Google Shape;283;p19"/>
            <p:cNvSpPr/>
            <p:nvPr/>
          </p:nvSpPr>
          <p:spPr>
            <a:xfrm>
              <a:off x="4393523" y="3324113"/>
              <a:ext cx="95398" cy="95387"/>
            </a:xfrm>
            <a:custGeom>
              <a:avLst/>
              <a:gdLst/>
              <a:ahLst/>
              <a:cxnLst/>
              <a:rect l="l" t="t" r="r" b="b"/>
              <a:pathLst>
                <a:path w="4449" h="4449" fill="none" extrusionOk="0">
                  <a:moveTo>
                    <a:pt x="4449" y="2217"/>
                  </a:moveTo>
                  <a:lnTo>
                    <a:pt x="4449" y="2453"/>
                  </a:lnTo>
                  <a:lnTo>
                    <a:pt x="4354" y="2877"/>
                  </a:lnTo>
                  <a:lnTo>
                    <a:pt x="4181" y="3286"/>
                  </a:lnTo>
                  <a:lnTo>
                    <a:pt x="3946" y="3632"/>
                  </a:lnTo>
                  <a:lnTo>
                    <a:pt x="3647" y="3946"/>
                  </a:lnTo>
                  <a:lnTo>
                    <a:pt x="3285" y="4182"/>
                  </a:lnTo>
                  <a:lnTo>
                    <a:pt x="2892" y="4355"/>
                  </a:lnTo>
                  <a:lnTo>
                    <a:pt x="2452" y="4433"/>
                  </a:lnTo>
                  <a:lnTo>
                    <a:pt x="2232" y="4449"/>
                  </a:lnTo>
                  <a:lnTo>
                    <a:pt x="1997" y="4433"/>
                  </a:lnTo>
                  <a:lnTo>
                    <a:pt x="1556" y="4355"/>
                  </a:lnTo>
                  <a:lnTo>
                    <a:pt x="1164" y="4182"/>
                  </a:lnTo>
                  <a:lnTo>
                    <a:pt x="802" y="3946"/>
                  </a:lnTo>
                  <a:lnTo>
                    <a:pt x="503" y="3632"/>
                  </a:lnTo>
                  <a:lnTo>
                    <a:pt x="268" y="3286"/>
                  </a:lnTo>
                  <a:lnTo>
                    <a:pt x="95" y="2877"/>
                  </a:lnTo>
                  <a:lnTo>
                    <a:pt x="16" y="2453"/>
                  </a:lnTo>
                  <a:lnTo>
                    <a:pt x="0" y="2217"/>
                  </a:lnTo>
                  <a:lnTo>
                    <a:pt x="16" y="1997"/>
                  </a:lnTo>
                  <a:lnTo>
                    <a:pt x="95" y="1557"/>
                  </a:lnTo>
                  <a:lnTo>
                    <a:pt x="268" y="1164"/>
                  </a:lnTo>
                  <a:lnTo>
                    <a:pt x="503" y="802"/>
                  </a:lnTo>
                  <a:lnTo>
                    <a:pt x="802" y="504"/>
                  </a:lnTo>
                  <a:lnTo>
                    <a:pt x="1164" y="268"/>
                  </a:lnTo>
                  <a:lnTo>
                    <a:pt x="1556" y="95"/>
                  </a:lnTo>
                  <a:lnTo>
                    <a:pt x="1997" y="1"/>
                  </a:lnTo>
                  <a:lnTo>
                    <a:pt x="2232" y="1"/>
                  </a:lnTo>
                  <a:lnTo>
                    <a:pt x="2452" y="1"/>
                  </a:lnTo>
                  <a:lnTo>
                    <a:pt x="2892" y="95"/>
                  </a:lnTo>
                  <a:lnTo>
                    <a:pt x="3285" y="268"/>
                  </a:lnTo>
                  <a:lnTo>
                    <a:pt x="3647" y="504"/>
                  </a:lnTo>
                  <a:lnTo>
                    <a:pt x="3946" y="802"/>
                  </a:lnTo>
                  <a:lnTo>
                    <a:pt x="4181" y="1164"/>
                  </a:lnTo>
                  <a:lnTo>
                    <a:pt x="4354" y="1557"/>
                  </a:lnTo>
                  <a:lnTo>
                    <a:pt x="4449" y="1997"/>
                  </a:lnTo>
                  <a:lnTo>
                    <a:pt x="4449" y="2217"/>
                  </a:lnTo>
                  <a:close/>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773971" y="3324113"/>
              <a:ext cx="95398" cy="95387"/>
            </a:xfrm>
            <a:custGeom>
              <a:avLst/>
              <a:gdLst/>
              <a:ahLst/>
              <a:cxnLst/>
              <a:rect l="l" t="t" r="r" b="b"/>
              <a:pathLst>
                <a:path w="4449" h="4449" fill="none" extrusionOk="0">
                  <a:moveTo>
                    <a:pt x="4449" y="2217"/>
                  </a:moveTo>
                  <a:lnTo>
                    <a:pt x="4433" y="2453"/>
                  </a:lnTo>
                  <a:lnTo>
                    <a:pt x="4355" y="2877"/>
                  </a:lnTo>
                  <a:lnTo>
                    <a:pt x="4182" y="3286"/>
                  </a:lnTo>
                  <a:lnTo>
                    <a:pt x="3946" y="3632"/>
                  </a:lnTo>
                  <a:lnTo>
                    <a:pt x="3647" y="3946"/>
                  </a:lnTo>
                  <a:lnTo>
                    <a:pt x="3286" y="4182"/>
                  </a:lnTo>
                  <a:lnTo>
                    <a:pt x="2893" y="4355"/>
                  </a:lnTo>
                  <a:lnTo>
                    <a:pt x="2453" y="4433"/>
                  </a:lnTo>
                  <a:lnTo>
                    <a:pt x="2217" y="4449"/>
                  </a:lnTo>
                  <a:lnTo>
                    <a:pt x="1997" y="4433"/>
                  </a:lnTo>
                  <a:lnTo>
                    <a:pt x="1557" y="4355"/>
                  </a:lnTo>
                  <a:lnTo>
                    <a:pt x="1164" y="4182"/>
                  </a:lnTo>
                  <a:lnTo>
                    <a:pt x="802" y="3946"/>
                  </a:lnTo>
                  <a:lnTo>
                    <a:pt x="504" y="3632"/>
                  </a:lnTo>
                  <a:lnTo>
                    <a:pt x="268" y="3286"/>
                  </a:lnTo>
                  <a:lnTo>
                    <a:pt x="95" y="2877"/>
                  </a:lnTo>
                  <a:lnTo>
                    <a:pt x="1" y="2453"/>
                  </a:lnTo>
                  <a:lnTo>
                    <a:pt x="1" y="2217"/>
                  </a:lnTo>
                  <a:lnTo>
                    <a:pt x="1" y="1997"/>
                  </a:lnTo>
                  <a:lnTo>
                    <a:pt x="95" y="1557"/>
                  </a:lnTo>
                  <a:lnTo>
                    <a:pt x="268" y="1164"/>
                  </a:lnTo>
                  <a:lnTo>
                    <a:pt x="504" y="802"/>
                  </a:lnTo>
                  <a:lnTo>
                    <a:pt x="802" y="504"/>
                  </a:lnTo>
                  <a:lnTo>
                    <a:pt x="1164" y="268"/>
                  </a:lnTo>
                  <a:lnTo>
                    <a:pt x="1557" y="95"/>
                  </a:lnTo>
                  <a:lnTo>
                    <a:pt x="1997" y="1"/>
                  </a:lnTo>
                  <a:lnTo>
                    <a:pt x="2217" y="1"/>
                  </a:lnTo>
                  <a:lnTo>
                    <a:pt x="2453" y="1"/>
                  </a:lnTo>
                  <a:lnTo>
                    <a:pt x="2893" y="95"/>
                  </a:lnTo>
                  <a:lnTo>
                    <a:pt x="3286" y="268"/>
                  </a:lnTo>
                  <a:lnTo>
                    <a:pt x="3647" y="504"/>
                  </a:lnTo>
                  <a:lnTo>
                    <a:pt x="3946" y="802"/>
                  </a:lnTo>
                  <a:lnTo>
                    <a:pt x="4182" y="1164"/>
                  </a:lnTo>
                  <a:lnTo>
                    <a:pt x="4355" y="1557"/>
                  </a:lnTo>
                  <a:lnTo>
                    <a:pt x="4433" y="1997"/>
                  </a:lnTo>
                  <a:lnTo>
                    <a:pt x="4449" y="2217"/>
                  </a:lnTo>
                  <a:close/>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4324766" y="3082811"/>
              <a:ext cx="387959" cy="286138"/>
            </a:xfrm>
            <a:custGeom>
              <a:avLst/>
              <a:gdLst/>
              <a:ahLst/>
              <a:cxnLst/>
              <a:rect l="l" t="t" r="r" b="b"/>
              <a:pathLst>
                <a:path w="18093" h="13346" fill="none" extrusionOk="0">
                  <a:moveTo>
                    <a:pt x="1" y="13345"/>
                  </a:moveTo>
                  <a:lnTo>
                    <a:pt x="1" y="2374"/>
                  </a:lnTo>
                  <a:lnTo>
                    <a:pt x="1" y="2123"/>
                  </a:lnTo>
                  <a:lnTo>
                    <a:pt x="95" y="1667"/>
                  </a:lnTo>
                  <a:lnTo>
                    <a:pt x="284" y="1242"/>
                  </a:lnTo>
                  <a:lnTo>
                    <a:pt x="535" y="865"/>
                  </a:lnTo>
                  <a:lnTo>
                    <a:pt x="850" y="535"/>
                  </a:lnTo>
                  <a:lnTo>
                    <a:pt x="1227" y="284"/>
                  </a:lnTo>
                  <a:lnTo>
                    <a:pt x="1651" y="111"/>
                  </a:lnTo>
                  <a:lnTo>
                    <a:pt x="2123" y="16"/>
                  </a:lnTo>
                  <a:lnTo>
                    <a:pt x="2359" y="1"/>
                  </a:lnTo>
                  <a:lnTo>
                    <a:pt x="15719" y="1"/>
                  </a:lnTo>
                  <a:lnTo>
                    <a:pt x="15970" y="16"/>
                  </a:lnTo>
                  <a:lnTo>
                    <a:pt x="16426" y="111"/>
                  </a:lnTo>
                  <a:lnTo>
                    <a:pt x="16850" y="284"/>
                  </a:lnTo>
                  <a:lnTo>
                    <a:pt x="17228" y="535"/>
                  </a:lnTo>
                  <a:lnTo>
                    <a:pt x="17542" y="865"/>
                  </a:lnTo>
                  <a:lnTo>
                    <a:pt x="17809" y="1242"/>
                  </a:lnTo>
                  <a:lnTo>
                    <a:pt x="17982" y="1667"/>
                  </a:lnTo>
                  <a:lnTo>
                    <a:pt x="18076" y="2123"/>
                  </a:lnTo>
                  <a:lnTo>
                    <a:pt x="18092" y="2374"/>
                  </a:lnTo>
                  <a:lnTo>
                    <a:pt x="18092" y="10987"/>
                  </a:lnTo>
                  <a:lnTo>
                    <a:pt x="18076" y="11223"/>
                  </a:lnTo>
                  <a:lnTo>
                    <a:pt x="17982" y="11695"/>
                  </a:lnTo>
                  <a:lnTo>
                    <a:pt x="17809" y="12119"/>
                  </a:lnTo>
                  <a:lnTo>
                    <a:pt x="17542" y="12496"/>
                  </a:lnTo>
                  <a:lnTo>
                    <a:pt x="17228" y="12811"/>
                  </a:lnTo>
                  <a:lnTo>
                    <a:pt x="16850" y="13062"/>
                  </a:lnTo>
                  <a:lnTo>
                    <a:pt x="16426" y="13251"/>
                  </a:lnTo>
                  <a:lnTo>
                    <a:pt x="15970" y="13345"/>
                  </a:lnTo>
                  <a:lnTo>
                    <a:pt x="15719" y="13345"/>
                  </a:lnTo>
                  <a:lnTo>
                    <a:pt x="10218" y="13345"/>
                  </a:lnTo>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4774979" y="3180884"/>
              <a:ext cx="156423" cy="188072"/>
            </a:xfrm>
            <a:custGeom>
              <a:avLst/>
              <a:gdLst/>
              <a:ahLst/>
              <a:cxnLst/>
              <a:rect l="l" t="t" r="r" b="b"/>
              <a:pathLst>
                <a:path w="7295" h="8772" fill="none" extrusionOk="0">
                  <a:moveTo>
                    <a:pt x="1" y="1"/>
                  </a:moveTo>
                  <a:lnTo>
                    <a:pt x="5078" y="1"/>
                  </a:lnTo>
                  <a:lnTo>
                    <a:pt x="7294" y="4575"/>
                  </a:lnTo>
                  <a:lnTo>
                    <a:pt x="7294" y="8771"/>
                  </a:lnTo>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4490580" y="3145828"/>
              <a:ext cx="149647" cy="129090"/>
            </a:xfrm>
            <a:custGeom>
              <a:avLst/>
              <a:gdLst/>
              <a:ahLst/>
              <a:cxnLst/>
              <a:rect l="l" t="t" r="r" b="b"/>
              <a:pathLst>
                <a:path w="6979" h="6021" fill="none" extrusionOk="0">
                  <a:moveTo>
                    <a:pt x="0" y="1"/>
                  </a:moveTo>
                  <a:lnTo>
                    <a:pt x="5203" y="1"/>
                  </a:lnTo>
                  <a:lnTo>
                    <a:pt x="5659" y="17"/>
                  </a:lnTo>
                  <a:lnTo>
                    <a:pt x="6193" y="158"/>
                  </a:lnTo>
                  <a:lnTo>
                    <a:pt x="6460" y="331"/>
                  </a:lnTo>
                  <a:lnTo>
                    <a:pt x="6775" y="661"/>
                  </a:lnTo>
                  <a:lnTo>
                    <a:pt x="6963" y="1274"/>
                  </a:lnTo>
                  <a:lnTo>
                    <a:pt x="6979" y="1651"/>
                  </a:lnTo>
                  <a:lnTo>
                    <a:pt x="6979" y="6021"/>
                  </a:lnTo>
                </a:path>
              </a:pathLst>
            </a:custGeom>
            <a:solidFill>
              <a:srgbClr val="288681"/>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9"/>
          <p:cNvGrpSpPr/>
          <p:nvPr/>
        </p:nvGrpSpPr>
        <p:grpSpPr>
          <a:xfrm>
            <a:off x="6868064" y="1763156"/>
            <a:ext cx="428417" cy="319508"/>
            <a:chOff x="5701275" y="2508845"/>
            <a:chExt cx="428417" cy="319508"/>
          </a:xfrm>
        </p:grpSpPr>
        <p:sp>
          <p:nvSpPr>
            <p:cNvPr id="289" name="Google Shape;289;p19"/>
            <p:cNvSpPr/>
            <p:nvPr/>
          </p:nvSpPr>
          <p:spPr>
            <a:xfrm>
              <a:off x="5701275" y="2636228"/>
              <a:ext cx="168911" cy="185079"/>
            </a:xfrm>
            <a:custGeom>
              <a:avLst/>
              <a:gdLst/>
              <a:ahLst/>
              <a:cxnLst/>
              <a:rect l="l" t="t" r="r" b="b"/>
              <a:pathLst>
                <a:path w="9023" h="9888" fill="none" extrusionOk="0">
                  <a:moveTo>
                    <a:pt x="0" y="4496"/>
                  </a:moveTo>
                  <a:lnTo>
                    <a:pt x="0" y="2249"/>
                  </a:lnTo>
                  <a:lnTo>
                    <a:pt x="16" y="2013"/>
                  </a:lnTo>
                  <a:lnTo>
                    <a:pt x="110" y="1573"/>
                  </a:lnTo>
                  <a:lnTo>
                    <a:pt x="283" y="1180"/>
                  </a:lnTo>
                  <a:lnTo>
                    <a:pt x="550" y="818"/>
                  </a:lnTo>
                  <a:lnTo>
                    <a:pt x="865" y="520"/>
                  </a:lnTo>
                  <a:lnTo>
                    <a:pt x="1242" y="268"/>
                  </a:lnTo>
                  <a:lnTo>
                    <a:pt x="1666" y="95"/>
                  </a:lnTo>
                  <a:lnTo>
                    <a:pt x="2122" y="1"/>
                  </a:lnTo>
                  <a:lnTo>
                    <a:pt x="2374" y="1"/>
                  </a:lnTo>
                  <a:lnTo>
                    <a:pt x="6665" y="1"/>
                  </a:lnTo>
                  <a:lnTo>
                    <a:pt x="6900" y="1"/>
                  </a:lnTo>
                  <a:lnTo>
                    <a:pt x="7372" y="95"/>
                  </a:lnTo>
                  <a:lnTo>
                    <a:pt x="7796" y="284"/>
                  </a:lnTo>
                  <a:lnTo>
                    <a:pt x="8173" y="535"/>
                  </a:lnTo>
                  <a:lnTo>
                    <a:pt x="8488" y="865"/>
                  </a:lnTo>
                  <a:lnTo>
                    <a:pt x="8739" y="1243"/>
                  </a:lnTo>
                  <a:lnTo>
                    <a:pt x="8928" y="1667"/>
                  </a:lnTo>
                  <a:lnTo>
                    <a:pt x="9022" y="2123"/>
                  </a:lnTo>
                  <a:lnTo>
                    <a:pt x="9022" y="2359"/>
                  </a:lnTo>
                  <a:lnTo>
                    <a:pt x="9022" y="7530"/>
                  </a:lnTo>
                  <a:lnTo>
                    <a:pt x="9022" y="7766"/>
                  </a:lnTo>
                  <a:lnTo>
                    <a:pt x="8928" y="8221"/>
                  </a:lnTo>
                  <a:lnTo>
                    <a:pt x="8739" y="8646"/>
                  </a:lnTo>
                  <a:lnTo>
                    <a:pt x="8488" y="9023"/>
                  </a:lnTo>
                  <a:lnTo>
                    <a:pt x="8173" y="9353"/>
                  </a:lnTo>
                  <a:lnTo>
                    <a:pt x="7796" y="9605"/>
                  </a:lnTo>
                  <a:lnTo>
                    <a:pt x="7372" y="9777"/>
                  </a:lnTo>
                  <a:lnTo>
                    <a:pt x="6900" y="9872"/>
                  </a:lnTo>
                  <a:lnTo>
                    <a:pt x="6665" y="9887"/>
                  </a:lnTo>
                  <a:lnTo>
                    <a:pt x="3458" y="9887"/>
                  </a:lnTo>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5874276" y="2508845"/>
              <a:ext cx="255416" cy="319508"/>
            </a:xfrm>
            <a:custGeom>
              <a:avLst/>
              <a:gdLst/>
              <a:ahLst/>
              <a:cxnLst/>
              <a:rect l="l" t="t" r="r" b="b"/>
              <a:pathLst>
                <a:path w="13644" h="17070" fill="none" extrusionOk="0">
                  <a:moveTo>
                    <a:pt x="0" y="7513"/>
                  </a:moveTo>
                  <a:lnTo>
                    <a:pt x="440" y="7309"/>
                  </a:lnTo>
                  <a:lnTo>
                    <a:pt x="2719" y="5879"/>
                  </a:lnTo>
                  <a:lnTo>
                    <a:pt x="3898" y="4920"/>
                  </a:lnTo>
                  <a:lnTo>
                    <a:pt x="4574" y="4213"/>
                  </a:lnTo>
                  <a:lnTo>
                    <a:pt x="4857" y="3835"/>
                  </a:lnTo>
                  <a:lnTo>
                    <a:pt x="5093" y="3474"/>
                  </a:lnTo>
                  <a:lnTo>
                    <a:pt x="5391" y="2829"/>
                  </a:lnTo>
                  <a:lnTo>
                    <a:pt x="5596" y="1981"/>
                  </a:lnTo>
                  <a:lnTo>
                    <a:pt x="5612" y="1132"/>
                  </a:lnTo>
                  <a:lnTo>
                    <a:pt x="5722" y="645"/>
                  </a:lnTo>
                  <a:lnTo>
                    <a:pt x="5910" y="377"/>
                  </a:lnTo>
                  <a:lnTo>
                    <a:pt x="6083" y="252"/>
                  </a:lnTo>
                  <a:lnTo>
                    <a:pt x="6272" y="142"/>
                  </a:lnTo>
                  <a:lnTo>
                    <a:pt x="6633" y="16"/>
                  </a:lnTo>
                  <a:lnTo>
                    <a:pt x="6995" y="0"/>
                  </a:lnTo>
                  <a:lnTo>
                    <a:pt x="7325" y="94"/>
                  </a:lnTo>
                  <a:lnTo>
                    <a:pt x="7623" y="299"/>
                  </a:lnTo>
                  <a:lnTo>
                    <a:pt x="7891" y="629"/>
                  </a:lnTo>
                  <a:lnTo>
                    <a:pt x="8095" y="1085"/>
                  </a:lnTo>
                  <a:lnTo>
                    <a:pt x="8252" y="1651"/>
                  </a:lnTo>
                  <a:lnTo>
                    <a:pt x="8315" y="1981"/>
                  </a:lnTo>
                  <a:lnTo>
                    <a:pt x="8378" y="2704"/>
                  </a:lnTo>
                  <a:lnTo>
                    <a:pt x="8268" y="4213"/>
                  </a:lnTo>
                  <a:lnTo>
                    <a:pt x="7906" y="6114"/>
                  </a:lnTo>
                  <a:lnTo>
                    <a:pt x="7812" y="6429"/>
                  </a:lnTo>
                  <a:lnTo>
                    <a:pt x="8551" y="6492"/>
                  </a:lnTo>
                  <a:lnTo>
                    <a:pt x="11160" y="6554"/>
                  </a:lnTo>
                  <a:lnTo>
                    <a:pt x="11490" y="6570"/>
                  </a:lnTo>
                  <a:lnTo>
                    <a:pt x="12134" y="6665"/>
                  </a:lnTo>
                  <a:lnTo>
                    <a:pt x="12685" y="6885"/>
                  </a:lnTo>
                  <a:lnTo>
                    <a:pt x="13140" y="7246"/>
                  </a:lnTo>
                  <a:lnTo>
                    <a:pt x="13470" y="7749"/>
                  </a:lnTo>
                  <a:lnTo>
                    <a:pt x="13643" y="8441"/>
                  </a:lnTo>
                  <a:lnTo>
                    <a:pt x="13643" y="9305"/>
                  </a:lnTo>
                  <a:lnTo>
                    <a:pt x="13439" y="10374"/>
                  </a:lnTo>
                  <a:lnTo>
                    <a:pt x="13250" y="11003"/>
                  </a:lnTo>
                  <a:lnTo>
                    <a:pt x="12873" y="12276"/>
                  </a:lnTo>
                  <a:lnTo>
                    <a:pt x="12386" y="13958"/>
                  </a:lnTo>
                  <a:lnTo>
                    <a:pt x="12009" y="14916"/>
                  </a:lnTo>
                  <a:lnTo>
                    <a:pt x="11537" y="15718"/>
                  </a:lnTo>
                  <a:lnTo>
                    <a:pt x="10908" y="16362"/>
                  </a:lnTo>
                  <a:lnTo>
                    <a:pt x="10044" y="16803"/>
                  </a:lnTo>
                  <a:lnTo>
                    <a:pt x="8897" y="17038"/>
                  </a:lnTo>
                  <a:lnTo>
                    <a:pt x="8189" y="17070"/>
                  </a:lnTo>
                  <a:lnTo>
                    <a:pt x="6790" y="17054"/>
                  </a:lnTo>
                  <a:lnTo>
                    <a:pt x="4794" y="16960"/>
                  </a:lnTo>
                  <a:lnTo>
                    <a:pt x="3222" y="16771"/>
                  </a:lnTo>
                  <a:lnTo>
                    <a:pt x="3081" y="16740"/>
                  </a:lnTo>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965195" y="2715971"/>
              <a:ext cx="99459" cy="50912"/>
            </a:xfrm>
            <a:custGeom>
              <a:avLst/>
              <a:gdLst/>
              <a:ahLst/>
              <a:cxnLst/>
              <a:rect l="l" t="t" r="r" b="b"/>
              <a:pathLst>
                <a:path w="5313" h="2720" fill="none" extrusionOk="0">
                  <a:moveTo>
                    <a:pt x="0" y="2720"/>
                  </a:moveTo>
                  <a:lnTo>
                    <a:pt x="3301" y="2720"/>
                  </a:lnTo>
                  <a:lnTo>
                    <a:pt x="3427" y="2704"/>
                  </a:lnTo>
                  <a:lnTo>
                    <a:pt x="3694" y="2625"/>
                  </a:lnTo>
                  <a:lnTo>
                    <a:pt x="4087" y="2374"/>
                  </a:lnTo>
                  <a:lnTo>
                    <a:pt x="4605" y="1698"/>
                  </a:lnTo>
                  <a:lnTo>
                    <a:pt x="5093" y="676"/>
                  </a:lnTo>
                  <a:lnTo>
                    <a:pt x="5313" y="0"/>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9"/>
          <p:cNvGrpSpPr/>
          <p:nvPr/>
        </p:nvGrpSpPr>
        <p:grpSpPr>
          <a:xfrm>
            <a:off x="4171158" y="1470372"/>
            <a:ext cx="769607" cy="381276"/>
            <a:chOff x="4064625" y="3636300"/>
            <a:chExt cx="679025" cy="336400"/>
          </a:xfrm>
        </p:grpSpPr>
        <p:sp>
          <p:nvSpPr>
            <p:cNvPr id="293" name="Google Shape;293;p19"/>
            <p:cNvSpPr/>
            <p:nvPr/>
          </p:nvSpPr>
          <p:spPr>
            <a:xfrm>
              <a:off x="4064625" y="3636300"/>
              <a:ext cx="679025" cy="336400"/>
            </a:xfrm>
            <a:custGeom>
              <a:avLst/>
              <a:gdLst/>
              <a:ahLst/>
              <a:cxnLst/>
              <a:rect l="l" t="t" r="r" b="b"/>
              <a:pathLst>
                <a:path w="27161" h="13456" fill="none" extrusionOk="0">
                  <a:moveTo>
                    <a:pt x="27161" y="10626"/>
                  </a:moveTo>
                  <a:lnTo>
                    <a:pt x="27161" y="12041"/>
                  </a:lnTo>
                  <a:lnTo>
                    <a:pt x="27145" y="12324"/>
                  </a:lnTo>
                  <a:lnTo>
                    <a:pt x="26893" y="12826"/>
                  </a:lnTo>
                  <a:lnTo>
                    <a:pt x="26438" y="13219"/>
                  </a:lnTo>
                  <a:lnTo>
                    <a:pt x="25840" y="13424"/>
                  </a:lnTo>
                  <a:lnTo>
                    <a:pt x="25510" y="13455"/>
                  </a:lnTo>
                  <a:lnTo>
                    <a:pt x="1651" y="13455"/>
                  </a:lnTo>
                  <a:lnTo>
                    <a:pt x="1320" y="13424"/>
                  </a:lnTo>
                  <a:lnTo>
                    <a:pt x="723" y="13172"/>
                  </a:lnTo>
                  <a:lnTo>
                    <a:pt x="267" y="12716"/>
                  </a:lnTo>
                  <a:lnTo>
                    <a:pt x="16" y="12135"/>
                  </a:lnTo>
                  <a:lnTo>
                    <a:pt x="0" y="11789"/>
                  </a:lnTo>
                  <a:lnTo>
                    <a:pt x="0" y="1651"/>
                  </a:lnTo>
                  <a:lnTo>
                    <a:pt x="16" y="1321"/>
                  </a:lnTo>
                  <a:lnTo>
                    <a:pt x="267" y="724"/>
                  </a:lnTo>
                  <a:lnTo>
                    <a:pt x="723" y="284"/>
                  </a:lnTo>
                  <a:lnTo>
                    <a:pt x="1320" y="32"/>
                  </a:lnTo>
                  <a:lnTo>
                    <a:pt x="1651" y="1"/>
                  </a:lnTo>
                  <a:lnTo>
                    <a:pt x="25510" y="1"/>
                  </a:lnTo>
                  <a:lnTo>
                    <a:pt x="25840" y="32"/>
                  </a:lnTo>
                  <a:lnTo>
                    <a:pt x="26438" y="284"/>
                  </a:lnTo>
                  <a:lnTo>
                    <a:pt x="26893" y="724"/>
                  </a:lnTo>
                  <a:lnTo>
                    <a:pt x="27145" y="1321"/>
                  </a:lnTo>
                  <a:lnTo>
                    <a:pt x="27161" y="1651"/>
                  </a:lnTo>
                  <a:lnTo>
                    <a:pt x="27161" y="5785"/>
                  </a:lnTo>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4325150" y="3725500"/>
              <a:ext cx="157575" cy="157600"/>
            </a:xfrm>
            <a:custGeom>
              <a:avLst/>
              <a:gdLst/>
              <a:ahLst/>
              <a:cxnLst/>
              <a:rect l="l" t="t" r="r" b="b"/>
              <a:pathLst>
                <a:path w="6303" h="6304" fill="none" extrusionOk="0">
                  <a:moveTo>
                    <a:pt x="6303" y="3160"/>
                  </a:moveTo>
                  <a:lnTo>
                    <a:pt x="6303" y="3474"/>
                  </a:lnTo>
                  <a:lnTo>
                    <a:pt x="6177" y="4103"/>
                  </a:lnTo>
                  <a:lnTo>
                    <a:pt x="5926" y="4669"/>
                  </a:lnTo>
                  <a:lnTo>
                    <a:pt x="5596" y="5172"/>
                  </a:lnTo>
                  <a:lnTo>
                    <a:pt x="5171" y="5596"/>
                  </a:lnTo>
                  <a:lnTo>
                    <a:pt x="4668" y="5926"/>
                  </a:lnTo>
                  <a:lnTo>
                    <a:pt x="4102" y="6178"/>
                  </a:lnTo>
                  <a:lnTo>
                    <a:pt x="3489" y="6304"/>
                  </a:lnTo>
                  <a:lnTo>
                    <a:pt x="3159" y="6304"/>
                  </a:lnTo>
                  <a:lnTo>
                    <a:pt x="2829" y="6304"/>
                  </a:lnTo>
                  <a:lnTo>
                    <a:pt x="2216" y="6178"/>
                  </a:lnTo>
                  <a:lnTo>
                    <a:pt x="1650" y="5926"/>
                  </a:lnTo>
                  <a:lnTo>
                    <a:pt x="1147" y="5596"/>
                  </a:lnTo>
                  <a:lnTo>
                    <a:pt x="723" y="5172"/>
                  </a:lnTo>
                  <a:lnTo>
                    <a:pt x="377" y="4669"/>
                  </a:lnTo>
                  <a:lnTo>
                    <a:pt x="142" y="4103"/>
                  </a:lnTo>
                  <a:lnTo>
                    <a:pt x="16" y="3474"/>
                  </a:lnTo>
                  <a:lnTo>
                    <a:pt x="0" y="3160"/>
                  </a:lnTo>
                  <a:lnTo>
                    <a:pt x="16" y="2830"/>
                  </a:lnTo>
                  <a:lnTo>
                    <a:pt x="142" y="2217"/>
                  </a:lnTo>
                  <a:lnTo>
                    <a:pt x="377" y="1651"/>
                  </a:lnTo>
                  <a:lnTo>
                    <a:pt x="723" y="1148"/>
                  </a:lnTo>
                  <a:lnTo>
                    <a:pt x="1147" y="724"/>
                  </a:lnTo>
                  <a:lnTo>
                    <a:pt x="1650" y="378"/>
                  </a:lnTo>
                  <a:lnTo>
                    <a:pt x="2216" y="142"/>
                  </a:lnTo>
                  <a:lnTo>
                    <a:pt x="2829" y="16"/>
                  </a:lnTo>
                  <a:lnTo>
                    <a:pt x="3159" y="1"/>
                  </a:lnTo>
                  <a:lnTo>
                    <a:pt x="3489" y="16"/>
                  </a:lnTo>
                  <a:lnTo>
                    <a:pt x="4102" y="142"/>
                  </a:lnTo>
                  <a:lnTo>
                    <a:pt x="4668" y="378"/>
                  </a:lnTo>
                  <a:lnTo>
                    <a:pt x="5171" y="724"/>
                  </a:lnTo>
                  <a:lnTo>
                    <a:pt x="5596" y="1148"/>
                  </a:lnTo>
                  <a:lnTo>
                    <a:pt x="5926" y="1651"/>
                  </a:lnTo>
                  <a:lnTo>
                    <a:pt x="6177" y="2217"/>
                  </a:lnTo>
                  <a:lnTo>
                    <a:pt x="6303" y="2830"/>
                  </a:lnTo>
                  <a:lnTo>
                    <a:pt x="6303" y="3160"/>
                  </a:lnTo>
                  <a:close/>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4590775" y="3892900"/>
              <a:ext cx="64850" cy="25"/>
            </a:xfrm>
            <a:custGeom>
              <a:avLst/>
              <a:gdLst/>
              <a:ahLst/>
              <a:cxnLst/>
              <a:rect l="l" t="t" r="r" b="b"/>
              <a:pathLst>
                <a:path w="2594" h="1" fill="none" extrusionOk="0">
                  <a:moveTo>
                    <a:pt x="2594" y="0"/>
                  </a:moveTo>
                  <a:lnTo>
                    <a:pt x="0" y="0"/>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4141625" y="3709775"/>
              <a:ext cx="64875" cy="25"/>
            </a:xfrm>
            <a:custGeom>
              <a:avLst/>
              <a:gdLst/>
              <a:ahLst/>
              <a:cxnLst/>
              <a:rect l="l" t="t" r="r" b="b"/>
              <a:pathLst>
                <a:path w="2595" h="1" fill="none" extrusionOk="0">
                  <a:moveTo>
                    <a:pt x="2594" y="1"/>
                  </a:moveTo>
                  <a:lnTo>
                    <a:pt x="1" y="1"/>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E9C26C6A-B538-8419-D23B-0BFDA7AE5CA1}"/>
              </a:ext>
            </a:extLst>
          </p:cNvPr>
          <p:cNvGrpSpPr/>
          <p:nvPr/>
        </p:nvGrpSpPr>
        <p:grpSpPr>
          <a:xfrm>
            <a:off x="5100738" y="3265275"/>
            <a:ext cx="1698500" cy="1471325"/>
            <a:chOff x="5100738" y="3265275"/>
            <a:chExt cx="1698500" cy="1471325"/>
          </a:xfrm>
        </p:grpSpPr>
        <p:sp>
          <p:nvSpPr>
            <p:cNvPr id="264" name="Google Shape;264;p19"/>
            <p:cNvSpPr/>
            <p:nvPr/>
          </p:nvSpPr>
          <p:spPr>
            <a:xfrm>
              <a:off x="5100738" y="3265275"/>
              <a:ext cx="1698500" cy="1471325"/>
            </a:xfrm>
            <a:custGeom>
              <a:avLst/>
              <a:gdLst/>
              <a:ahLst/>
              <a:cxnLst/>
              <a:rect l="l" t="t" r="r" b="b"/>
              <a:pathLst>
                <a:path w="67940" h="58853" extrusionOk="0">
                  <a:moveTo>
                    <a:pt x="16985" y="1"/>
                  </a:moveTo>
                  <a:lnTo>
                    <a:pt x="0" y="29427"/>
                  </a:lnTo>
                  <a:lnTo>
                    <a:pt x="16985" y="58853"/>
                  </a:lnTo>
                  <a:lnTo>
                    <a:pt x="50955" y="58853"/>
                  </a:lnTo>
                  <a:lnTo>
                    <a:pt x="67940" y="29427"/>
                  </a:lnTo>
                  <a:lnTo>
                    <a:pt x="50955"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19"/>
            <p:cNvGrpSpPr/>
            <p:nvPr/>
          </p:nvGrpSpPr>
          <p:grpSpPr>
            <a:xfrm>
              <a:off x="5635313" y="3769275"/>
              <a:ext cx="596900" cy="463300"/>
              <a:chOff x="5635313" y="3769275"/>
              <a:chExt cx="596900" cy="463300"/>
            </a:xfrm>
          </p:grpSpPr>
          <p:sp>
            <p:nvSpPr>
              <p:cNvPr id="298" name="Google Shape;298;p19"/>
              <p:cNvSpPr/>
              <p:nvPr/>
            </p:nvSpPr>
            <p:spPr>
              <a:xfrm>
                <a:off x="5635313" y="3769275"/>
                <a:ext cx="592175" cy="306125"/>
              </a:xfrm>
              <a:custGeom>
                <a:avLst/>
                <a:gdLst/>
                <a:ahLst/>
                <a:cxnLst/>
                <a:rect l="l" t="t" r="r" b="b"/>
                <a:pathLst>
                  <a:path w="23687" h="12245" fill="none" extrusionOk="0">
                    <a:moveTo>
                      <a:pt x="0" y="0"/>
                    </a:moveTo>
                    <a:lnTo>
                      <a:pt x="2594" y="0"/>
                    </a:lnTo>
                    <a:lnTo>
                      <a:pt x="2939" y="32"/>
                    </a:lnTo>
                    <a:lnTo>
                      <a:pt x="3631" y="268"/>
                    </a:lnTo>
                    <a:lnTo>
                      <a:pt x="4244" y="676"/>
                    </a:lnTo>
                    <a:lnTo>
                      <a:pt x="4715" y="1226"/>
                    </a:lnTo>
                    <a:lnTo>
                      <a:pt x="4857" y="1541"/>
                    </a:lnTo>
                    <a:lnTo>
                      <a:pt x="8472" y="10704"/>
                    </a:lnTo>
                    <a:lnTo>
                      <a:pt x="8613" y="11019"/>
                    </a:lnTo>
                    <a:lnTo>
                      <a:pt x="9085" y="11569"/>
                    </a:lnTo>
                    <a:lnTo>
                      <a:pt x="9698" y="11977"/>
                    </a:lnTo>
                    <a:lnTo>
                      <a:pt x="10374" y="12213"/>
                    </a:lnTo>
                    <a:lnTo>
                      <a:pt x="10720" y="12245"/>
                    </a:lnTo>
                    <a:lnTo>
                      <a:pt x="19647" y="12245"/>
                    </a:lnTo>
                    <a:lnTo>
                      <a:pt x="19993" y="12213"/>
                    </a:lnTo>
                    <a:lnTo>
                      <a:pt x="20669" y="11977"/>
                    </a:lnTo>
                    <a:lnTo>
                      <a:pt x="21266" y="11553"/>
                    </a:lnTo>
                    <a:lnTo>
                      <a:pt x="21722" y="11003"/>
                    </a:lnTo>
                    <a:lnTo>
                      <a:pt x="21864" y="10688"/>
                    </a:lnTo>
                    <a:lnTo>
                      <a:pt x="23593" y="5769"/>
                    </a:lnTo>
                    <a:lnTo>
                      <a:pt x="23687" y="5454"/>
                    </a:lnTo>
                    <a:lnTo>
                      <a:pt x="23640" y="4889"/>
                    </a:lnTo>
                    <a:lnTo>
                      <a:pt x="23325" y="4464"/>
                    </a:lnTo>
                    <a:lnTo>
                      <a:pt x="22822" y="4228"/>
                    </a:lnTo>
                    <a:lnTo>
                      <a:pt x="22492" y="4213"/>
                    </a:lnTo>
                    <a:lnTo>
                      <a:pt x="10185" y="4213"/>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9" name="Google Shape;299;p19"/>
              <p:cNvSpPr/>
              <p:nvPr/>
            </p:nvSpPr>
            <p:spPr>
              <a:xfrm>
                <a:off x="5790113" y="4127625"/>
                <a:ext cx="104950" cy="104950"/>
              </a:xfrm>
              <a:custGeom>
                <a:avLst/>
                <a:gdLst/>
                <a:ahLst/>
                <a:cxnLst/>
                <a:rect l="l" t="t" r="r" b="b"/>
                <a:pathLst>
                  <a:path w="4198" h="4198" extrusionOk="0">
                    <a:moveTo>
                      <a:pt x="1887" y="1"/>
                    </a:moveTo>
                    <a:lnTo>
                      <a:pt x="1478" y="95"/>
                    </a:lnTo>
                    <a:lnTo>
                      <a:pt x="1101" y="252"/>
                    </a:lnTo>
                    <a:lnTo>
                      <a:pt x="771" y="473"/>
                    </a:lnTo>
                    <a:lnTo>
                      <a:pt x="488" y="755"/>
                    </a:lnTo>
                    <a:lnTo>
                      <a:pt x="252" y="1101"/>
                    </a:lnTo>
                    <a:lnTo>
                      <a:pt x="95" y="1478"/>
                    </a:lnTo>
                    <a:lnTo>
                      <a:pt x="17" y="1887"/>
                    </a:lnTo>
                    <a:lnTo>
                      <a:pt x="1" y="2107"/>
                    </a:lnTo>
                    <a:lnTo>
                      <a:pt x="17" y="2312"/>
                    </a:lnTo>
                    <a:lnTo>
                      <a:pt x="95" y="2720"/>
                    </a:lnTo>
                    <a:lnTo>
                      <a:pt x="252" y="3097"/>
                    </a:lnTo>
                    <a:lnTo>
                      <a:pt x="488" y="3443"/>
                    </a:lnTo>
                    <a:lnTo>
                      <a:pt x="771" y="3726"/>
                    </a:lnTo>
                    <a:lnTo>
                      <a:pt x="1101" y="3946"/>
                    </a:lnTo>
                    <a:lnTo>
                      <a:pt x="1478" y="4103"/>
                    </a:lnTo>
                    <a:lnTo>
                      <a:pt x="1887" y="4198"/>
                    </a:lnTo>
                    <a:lnTo>
                      <a:pt x="2327" y="4198"/>
                    </a:lnTo>
                    <a:lnTo>
                      <a:pt x="2736" y="4103"/>
                    </a:lnTo>
                    <a:lnTo>
                      <a:pt x="3113" y="3946"/>
                    </a:lnTo>
                    <a:lnTo>
                      <a:pt x="3443" y="3726"/>
                    </a:lnTo>
                    <a:lnTo>
                      <a:pt x="3726" y="3443"/>
                    </a:lnTo>
                    <a:lnTo>
                      <a:pt x="3962" y="3097"/>
                    </a:lnTo>
                    <a:lnTo>
                      <a:pt x="4119" y="2720"/>
                    </a:lnTo>
                    <a:lnTo>
                      <a:pt x="4198" y="2312"/>
                    </a:lnTo>
                    <a:lnTo>
                      <a:pt x="4198" y="2107"/>
                    </a:lnTo>
                    <a:lnTo>
                      <a:pt x="4198" y="1887"/>
                    </a:lnTo>
                    <a:lnTo>
                      <a:pt x="4119" y="1478"/>
                    </a:lnTo>
                    <a:lnTo>
                      <a:pt x="3962" y="1101"/>
                    </a:lnTo>
                    <a:lnTo>
                      <a:pt x="3726" y="755"/>
                    </a:lnTo>
                    <a:lnTo>
                      <a:pt x="3443" y="473"/>
                    </a:lnTo>
                    <a:lnTo>
                      <a:pt x="3113" y="252"/>
                    </a:lnTo>
                    <a:lnTo>
                      <a:pt x="2736" y="95"/>
                    </a:lnTo>
                    <a:lnTo>
                      <a:pt x="232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0" name="Google Shape;300;p19"/>
              <p:cNvSpPr/>
              <p:nvPr/>
            </p:nvSpPr>
            <p:spPr>
              <a:xfrm>
                <a:off x="6126888" y="4127625"/>
                <a:ext cx="105325" cy="104950"/>
              </a:xfrm>
              <a:custGeom>
                <a:avLst/>
                <a:gdLst/>
                <a:ahLst/>
                <a:cxnLst/>
                <a:rect l="l" t="t" r="r" b="b"/>
                <a:pathLst>
                  <a:path w="4213" h="4198" extrusionOk="0">
                    <a:moveTo>
                      <a:pt x="1886" y="1"/>
                    </a:moveTo>
                    <a:lnTo>
                      <a:pt x="1478" y="95"/>
                    </a:lnTo>
                    <a:lnTo>
                      <a:pt x="1100" y="252"/>
                    </a:lnTo>
                    <a:lnTo>
                      <a:pt x="770" y="473"/>
                    </a:lnTo>
                    <a:lnTo>
                      <a:pt x="487" y="755"/>
                    </a:lnTo>
                    <a:lnTo>
                      <a:pt x="252" y="1101"/>
                    </a:lnTo>
                    <a:lnTo>
                      <a:pt x="94" y="1478"/>
                    </a:lnTo>
                    <a:lnTo>
                      <a:pt x="16" y="1887"/>
                    </a:lnTo>
                    <a:lnTo>
                      <a:pt x="0" y="2107"/>
                    </a:lnTo>
                    <a:lnTo>
                      <a:pt x="16" y="2312"/>
                    </a:lnTo>
                    <a:lnTo>
                      <a:pt x="94" y="2720"/>
                    </a:lnTo>
                    <a:lnTo>
                      <a:pt x="252" y="3097"/>
                    </a:lnTo>
                    <a:lnTo>
                      <a:pt x="487" y="3443"/>
                    </a:lnTo>
                    <a:lnTo>
                      <a:pt x="770" y="3726"/>
                    </a:lnTo>
                    <a:lnTo>
                      <a:pt x="1100" y="3946"/>
                    </a:lnTo>
                    <a:lnTo>
                      <a:pt x="1478" y="4103"/>
                    </a:lnTo>
                    <a:lnTo>
                      <a:pt x="1886" y="4198"/>
                    </a:lnTo>
                    <a:lnTo>
                      <a:pt x="2326" y="4198"/>
                    </a:lnTo>
                    <a:lnTo>
                      <a:pt x="2735" y="4103"/>
                    </a:lnTo>
                    <a:lnTo>
                      <a:pt x="3112" y="3946"/>
                    </a:lnTo>
                    <a:lnTo>
                      <a:pt x="3442" y="3726"/>
                    </a:lnTo>
                    <a:lnTo>
                      <a:pt x="3725" y="3443"/>
                    </a:lnTo>
                    <a:lnTo>
                      <a:pt x="3961" y="3097"/>
                    </a:lnTo>
                    <a:lnTo>
                      <a:pt x="4118" y="2720"/>
                    </a:lnTo>
                    <a:lnTo>
                      <a:pt x="4197" y="2312"/>
                    </a:lnTo>
                    <a:lnTo>
                      <a:pt x="4212" y="2107"/>
                    </a:lnTo>
                    <a:lnTo>
                      <a:pt x="4197" y="1887"/>
                    </a:lnTo>
                    <a:lnTo>
                      <a:pt x="4118" y="1478"/>
                    </a:lnTo>
                    <a:lnTo>
                      <a:pt x="3961" y="1101"/>
                    </a:lnTo>
                    <a:lnTo>
                      <a:pt x="3725" y="755"/>
                    </a:lnTo>
                    <a:lnTo>
                      <a:pt x="3442" y="473"/>
                    </a:lnTo>
                    <a:lnTo>
                      <a:pt x="3112" y="252"/>
                    </a:lnTo>
                    <a:lnTo>
                      <a:pt x="2735" y="95"/>
                    </a:lnTo>
                    <a:lnTo>
                      <a:pt x="232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1" name="Google Shape;301;p19"/>
              <p:cNvSpPr/>
              <p:nvPr/>
            </p:nvSpPr>
            <p:spPr>
              <a:xfrm>
                <a:off x="5917038" y="3942950"/>
                <a:ext cx="208675" cy="25"/>
              </a:xfrm>
              <a:custGeom>
                <a:avLst/>
                <a:gdLst/>
                <a:ahLst/>
                <a:cxnLst/>
                <a:rect l="l" t="t" r="r" b="b"/>
                <a:pathLst>
                  <a:path w="8347" h="1" fill="none" extrusionOk="0">
                    <a:moveTo>
                      <a:pt x="1" y="1"/>
                    </a:moveTo>
                    <a:lnTo>
                      <a:pt x="8347" y="1"/>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2" name="Google Shape;302;p19"/>
              <p:cNvSpPr/>
              <p:nvPr/>
            </p:nvSpPr>
            <p:spPr>
              <a:xfrm>
                <a:off x="5938263" y="4001900"/>
                <a:ext cx="171750" cy="25"/>
              </a:xfrm>
              <a:custGeom>
                <a:avLst/>
                <a:gdLst/>
                <a:ahLst/>
                <a:cxnLst/>
                <a:rect l="l" t="t" r="r" b="b"/>
                <a:pathLst>
                  <a:path w="6870" h="1" fill="none" extrusionOk="0">
                    <a:moveTo>
                      <a:pt x="1" y="0"/>
                    </a:moveTo>
                    <a:lnTo>
                      <a:pt x="6869" y="0"/>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A98C-A360-8F90-B669-93C45EE35D68}"/>
              </a:ext>
            </a:extLst>
          </p:cNvPr>
          <p:cNvSpPr>
            <a:spLocks noGrp="1"/>
          </p:cNvSpPr>
          <p:nvPr>
            <p:ph type="title"/>
          </p:nvPr>
        </p:nvSpPr>
        <p:spPr/>
        <p:txBody>
          <a:bodyPr/>
          <a:lstStyle/>
          <a:p>
            <a:r>
              <a:rPr lang="en-IN" dirty="0"/>
              <a:t>Supply Chain Management</a:t>
            </a:r>
          </a:p>
        </p:txBody>
      </p:sp>
      <p:sp>
        <p:nvSpPr>
          <p:cNvPr id="3" name="Text Placeholder 2">
            <a:extLst>
              <a:ext uri="{FF2B5EF4-FFF2-40B4-BE49-F238E27FC236}">
                <a16:creationId xmlns:a16="http://schemas.microsoft.com/office/drawing/2014/main" id="{1EAF7EB8-C6BC-9C72-A2C6-AFA7A0B4DE44}"/>
              </a:ext>
            </a:extLst>
          </p:cNvPr>
          <p:cNvSpPr>
            <a:spLocks noGrp="1"/>
          </p:cNvSpPr>
          <p:nvPr>
            <p:ph type="body" idx="1"/>
          </p:nvPr>
        </p:nvSpPr>
        <p:spPr>
          <a:xfrm>
            <a:off x="228600" y="1282075"/>
            <a:ext cx="4256314" cy="3416400"/>
          </a:xfrm>
        </p:spPr>
        <p:txBody>
          <a:bodyPr anchor="ctr"/>
          <a:lstStyle/>
          <a:p>
            <a:pPr marL="114300" indent="0">
              <a:buNone/>
            </a:pPr>
            <a:r>
              <a:rPr lang="en-GB" dirty="0"/>
              <a:t>Supply chains are highly complex systems consisting of hundreds if not thousands of manufacturers and logistics carriers around the world who combine resources to create the products we use and consume every day.</a:t>
            </a:r>
            <a:endParaRPr lang="en-IN" dirty="0"/>
          </a:p>
        </p:txBody>
      </p:sp>
      <p:pic>
        <p:nvPicPr>
          <p:cNvPr id="5" name="Picture 4">
            <a:extLst>
              <a:ext uri="{FF2B5EF4-FFF2-40B4-BE49-F238E27FC236}">
                <a16:creationId xmlns:a16="http://schemas.microsoft.com/office/drawing/2014/main" id="{CF46096B-1C95-5786-AD5C-D0B66F0EB0DB}"/>
              </a:ext>
            </a:extLst>
          </p:cNvPr>
          <p:cNvPicPr>
            <a:picLocks noChangeAspect="1"/>
          </p:cNvPicPr>
          <p:nvPr/>
        </p:nvPicPr>
        <p:blipFill>
          <a:blip r:embed="rId2"/>
          <a:stretch>
            <a:fillRect/>
          </a:stretch>
        </p:blipFill>
        <p:spPr>
          <a:xfrm>
            <a:off x="4484914" y="1374085"/>
            <a:ext cx="4192492" cy="2973179"/>
          </a:xfrm>
          <a:prstGeom prst="rect">
            <a:avLst/>
          </a:prstGeom>
        </p:spPr>
      </p:pic>
      <p:sp>
        <p:nvSpPr>
          <p:cNvPr id="13" name="Google Shape;254;p19">
            <a:extLst>
              <a:ext uri="{FF2B5EF4-FFF2-40B4-BE49-F238E27FC236}">
                <a16:creationId xmlns:a16="http://schemas.microsoft.com/office/drawing/2014/main" id="{09761E32-BDDB-0960-5124-EA32E548B7B3}"/>
              </a:ext>
            </a:extLst>
          </p:cNvPr>
          <p:cNvSpPr/>
          <p:nvPr/>
        </p:nvSpPr>
        <p:spPr>
          <a:xfrm>
            <a:off x="7564677" y="383027"/>
            <a:ext cx="1112729" cy="963118"/>
          </a:xfrm>
          <a:custGeom>
            <a:avLst/>
            <a:gdLst/>
            <a:ahLst/>
            <a:cxnLst/>
            <a:rect l="l" t="t" r="r" b="b"/>
            <a:pathLst>
              <a:path w="38623" h="33430" extrusionOk="0">
                <a:moveTo>
                  <a:pt x="9665" y="1"/>
                </a:moveTo>
                <a:lnTo>
                  <a:pt x="1" y="16733"/>
                </a:lnTo>
                <a:lnTo>
                  <a:pt x="9665" y="33430"/>
                </a:lnTo>
                <a:lnTo>
                  <a:pt x="28958" y="33430"/>
                </a:lnTo>
                <a:lnTo>
                  <a:pt x="38622" y="16733"/>
                </a:lnTo>
                <a:lnTo>
                  <a:pt x="28958"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276;p19">
            <a:extLst>
              <a:ext uri="{FF2B5EF4-FFF2-40B4-BE49-F238E27FC236}">
                <a16:creationId xmlns:a16="http://schemas.microsoft.com/office/drawing/2014/main" id="{D47D48A8-3B1C-E1A7-4ED9-D7232651FC92}"/>
              </a:ext>
            </a:extLst>
          </p:cNvPr>
          <p:cNvGrpSpPr/>
          <p:nvPr/>
        </p:nvGrpSpPr>
        <p:grpSpPr>
          <a:xfrm>
            <a:off x="7825981" y="623631"/>
            <a:ext cx="590512" cy="482149"/>
            <a:chOff x="5169975" y="3526675"/>
            <a:chExt cx="543850" cy="444050"/>
          </a:xfrm>
        </p:grpSpPr>
        <p:sp>
          <p:nvSpPr>
            <p:cNvPr id="15" name="Google Shape;277;p19">
              <a:extLst>
                <a:ext uri="{FF2B5EF4-FFF2-40B4-BE49-F238E27FC236}">
                  <a16:creationId xmlns:a16="http://schemas.microsoft.com/office/drawing/2014/main" id="{99E96F7D-515E-6BD6-7970-0EA6859C7027}"/>
                </a:ext>
              </a:extLst>
            </p:cNvPr>
            <p:cNvSpPr/>
            <p:nvPr/>
          </p:nvSpPr>
          <p:spPr>
            <a:xfrm>
              <a:off x="5373900" y="3859500"/>
              <a:ext cx="111250" cy="111225"/>
            </a:xfrm>
            <a:custGeom>
              <a:avLst/>
              <a:gdLst/>
              <a:ahLst/>
              <a:cxnLst/>
              <a:rect l="l" t="t" r="r" b="b"/>
              <a:pathLst>
                <a:path w="4450" h="4449" fill="none" extrusionOk="0">
                  <a:moveTo>
                    <a:pt x="4229" y="1258"/>
                  </a:moveTo>
                  <a:lnTo>
                    <a:pt x="4323" y="1462"/>
                  </a:lnTo>
                  <a:lnTo>
                    <a:pt x="4433" y="1887"/>
                  </a:lnTo>
                  <a:lnTo>
                    <a:pt x="4449" y="2327"/>
                  </a:lnTo>
                  <a:lnTo>
                    <a:pt x="4402" y="2751"/>
                  </a:lnTo>
                  <a:lnTo>
                    <a:pt x="4260" y="3144"/>
                  </a:lnTo>
                  <a:lnTo>
                    <a:pt x="4040" y="3521"/>
                  </a:lnTo>
                  <a:lnTo>
                    <a:pt x="3757" y="3851"/>
                  </a:lnTo>
                  <a:lnTo>
                    <a:pt x="3412" y="4119"/>
                  </a:lnTo>
                  <a:lnTo>
                    <a:pt x="3207" y="4229"/>
                  </a:lnTo>
                  <a:lnTo>
                    <a:pt x="3003" y="4323"/>
                  </a:lnTo>
                  <a:lnTo>
                    <a:pt x="2563" y="4433"/>
                  </a:lnTo>
                  <a:lnTo>
                    <a:pt x="2139" y="4449"/>
                  </a:lnTo>
                  <a:lnTo>
                    <a:pt x="1714" y="4401"/>
                  </a:lnTo>
                  <a:lnTo>
                    <a:pt x="1306" y="4260"/>
                  </a:lnTo>
                  <a:lnTo>
                    <a:pt x="928" y="4040"/>
                  </a:lnTo>
                  <a:lnTo>
                    <a:pt x="614" y="3757"/>
                  </a:lnTo>
                  <a:lnTo>
                    <a:pt x="331" y="3411"/>
                  </a:lnTo>
                  <a:lnTo>
                    <a:pt x="237" y="3207"/>
                  </a:lnTo>
                  <a:lnTo>
                    <a:pt x="142" y="2987"/>
                  </a:lnTo>
                  <a:lnTo>
                    <a:pt x="32" y="2562"/>
                  </a:lnTo>
                  <a:lnTo>
                    <a:pt x="1" y="2138"/>
                  </a:lnTo>
                  <a:lnTo>
                    <a:pt x="64" y="1714"/>
                  </a:lnTo>
                  <a:lnTo>
                    <a:pt x="205" y="1305"/>
                  </a:lnTo>
                  <a:lnTo>
                    <a:pt x="410" y="928"/>
                  </a:lnTo>
                  <a:lnTo>
                    <a:pt x="693" y="613"/>
                  </a:lnTo>
                  <a:lnTo>
                    <a:pt x="1054" y="331"/>
                  </a:lnTo>
                  <a:lnTo>
                    <a:pt x="1258" y="221"/>
                  </a:lnTo>
                  <a:lnTo>
                    <a:pt x="1463" y="142"/>
                  </a:lnTo>
                  <a:lnTo>
                    <a:pt x="1887" y="32"/>
                  </a:lnTo>
                  <a:lnTo>
                    <a:pt x="2327" y="0"/>
                  </a:lnTo>
                  <a:lnTo>
                    <a:pt x="2752" y="63"/>
                  </a:lnTo>
                  <a:lnTo>
                    <a:pt x="3145" y="205"/>
                  </a:lnTo>
                  <a:lnTo>
                    <a:pt x="3522" y="409"/>
                  </a:lnTo>
                  <a:lnTo>
                    <a:pt x="3852" y="692"/>
                  </a:lnTo>
                  <a:lnTo>
                    <a:pt x="4119" y="1054"/>
                  </a:lnTo>
                  <a:lnTo>
                    <a:pt x="4229" y="1258"/>
                  </a:lnTo>
                  <a:close/>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8;p19">
              <a:extLst>
                <a:ext uri="{FF2B5EF4-FFF2-40B4-BE49-F238E27FC236}">
                  <a16:creationId xmlns:a16="http://schemas.microsoft.com/office/drawing/2014/main" id="{B1744425-D663-D465-03C8-699E0FC94FDF}"/>
                </a:ext>
              </a:extLst>
            </p:cNvPr>
            <p:cNvSpPr/>
            <p:nvPr/>
          </p:nvSpPr>
          <p:spPr>
            <a:xfrm>
              <a:off x="5169975" y="3526675"/>
              <a:ext cx="204750" cy="268800"/>
            </a:xfrm>
            <a:custGeom>
              <a:avLst/>
              <a:gdLst/>
              <a:ahLst/>
              <a:cxnLst/>
              <a:rect l="l" t="t" r="r" b="b"/>
              <a:pathLst>
                <a:path w="8190" h="10752" fill="none" extrusionOk="0">
                  <a:moveTo>
                    <a:pt x="0" y="771"/>
                  </a:moveTo>
                  <a:lnTo>
                    <a:pt x="299" y="613"/>
                  </a:lnTo>
                  <a:lnTo>
                    <a:pt x="1336" y="110"/>
                  </a:lnTo>
                  <a:lnTo>
                    <a:pt x="1619" y="0"/>
                  </a:lnTo>
                  <a:lnTo>
                    <a:pt x="2201" y="0"/>
                  </a:lnTo>
                  <a:lnTo>
                    <a:pt x="2767" y="221"/>
                  </a:lnTo>
                  <a:lnTo>
                    <a:pt x="3238" y="661"/>
                  </a:lnTo>
                  <a:lnTo>
                    <a:pt x="3395" y="944"/>
                  </a:lnTo>
                  <a:lnTo>
                    <a:pt x="8189" y="10751"/>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9;p19">
              <a:extLst>
                <a:ext uri="{FF2B5EF4-FFF2-40B4-BE49-F238E27FC236}">
                  <a16:creationId xmlns:a16="http://schemas.microsoft.com/office/drawing/2014/main" id="{D963724C-1557-F515-63B8-E4EB33296B23}"/>
                </a:ext>
              </a:extLst>
            </p:cNvPr>
            <p:cNvSpPr/>
            <p:nvPr/>
          </p:nvSpPr>
          <p:spPr>
            <a:xfrm>
              <a:off x="5552700" y="3769900"/>
              <a:ext cx="161125" cy="79025"/>
            </a:xfrm>
            <a:custGeom>
              <a:avLst/>
              <a:gdLst/>
              <a:ahLst/>
              <a:cxnLst/>
              <a:rect l="l" t="t" r="r" b="b"/>
              <a:pathLst>
                <a:path w="6445" h="3161" fill="none" extrusionOk="0">
                  <a:moveTo>
                    <a:pt x="1" y="3160"/>
                  </a:moveTo>
                  <a:lnTo>
                    <a:pt x="6445" y="1"/>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p19">
              <a:extLst>
                <a:ext uri="{FF2B5EF4-FFF2-40B4-BE49-F238E27FC236}">
                  <a16:creationId xmlns:a16="http://schemas.microsoft.com/office/drawing/2014/main" id="{9F9655C5-0B02-9328-706D-7D62F48B562F}"/>
                </a:ext>
              </a:extLst>
            </p:cNvPr>
            <p:cNvSpPr/>
            <p:nvPr/>
          </p:nvSpPr>
          <p:spPr>
            <a:xfrm>
              <a:off x="5405750" y="3562425"/>
              <a:ext cx="220450" cy="217725"/>
            </a:xfrm>
            <a:custGeom>
              <a:avLst/>
              <a:gdLst/>
              <a:ahLst/>
              <a:cxnLst/>
              <a:rect l="l" t="t" r="r" b="b"/>
              <a:pathLst>
                <a:path w="8818" h="8709" fill="none" extrusionOk="0">
                  <a:moveTo>
                    <a:pt x="8818" y="5785"/>
                  </a:moveTo>
                  <a:lnTo>
                    <a:pt x="2829" y="8708"/>
                  </a:lnTo>
                  <a:lnTo>
                    <a:pt x="0" y="2940"/>
                  </a:lnTo>
                  <a:lnTo>
                    <a:pt x="6004" y="1"/>
                  </a:lnTo>
                  <a:lnTo>
                    <a:pt x="8818" y="5785"/>
                  </a:lnTo>
                  <a:close/>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1;p19">
              <a:extLst>
                <a:ext uri="{FF2B5EF4-FFF2-40B4-BE49-F238E27FC236}">
                  <a16:creationId xmlns:a16="http://schemas.microsoft.com/office/drawing/2014/main" id="{A4C2E798-2671-99B6-21AD-DCA11765CAA9}"/>
                </a:ext>
              </a:extLst>
            </p:cNvPr>
            <p:cNvSpPr/>
            <p:nvPr/>
          </p:nvSpPr>
          <p:spPr>
            <a:xfrm>
              <a:off x="5478825" y="3640625"/>
              <a:ext cx="47175" cy="22825"/>
            </a:xfrm>
            <a:custGeom>
              <a:avLst/>
              <a:gdLst/>
              <a:ahLst/>
              <a:cxnLst/>
              <a:rect l="l" t="t" r="r" b="b"/>
              <a:pathLst>
                <a:path w="1887" h="913" fill="none" extrusionOk="0">
                  <a:moveTo>
                    <a:pt x="1" y="912"/>
                  </a:moveTo>
                  <a:lnTo>
                    <a:pt x="1887" y="1"/>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57;p19">
            <a:extLst>
              <a:ext uri="{FF2B5EF4-FFF2-40B4-BE49-F238E27FC236}">
                <a16:creationId xmlns:a16="http://schemas.microsoft.com/office/drawing/2014/main" id="{EBE87416-4394-1776-B1AE-AD1020658392}"/>
              </a:ext>
            </a:extLst>
          </p:cNvPr>
          <p:cNvSpPr/>
          <p:nvPr/>
        </p:nvSpPr>
        <p:spPr>
          <a:xfrm>
            <a:off x="8495904" y="229744"/>
            <a:ext cx="556250" cy="4814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5;p21">
            <a:extLst>
              <a:ext uri="{FF2B5EF4-FFF2-40B4-BE49-F238E27FC236}">
                <a16:creationId xmlns:a16="http://schemas.microsoft.com/office/drawing/2014/main" id="{29A84E21-827C-D475-CE7A-2F880CDC6272}"/>
              </a:ext>
            </a:extLst>
          </p:cNvPr>
          <p:cNvSpPr/>
          <p:nvPr/>
        </p:nvSpPr>
        <p:spPr>
          <a:xfrm>
            <a:off x="8738941" y="3242783"/>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Picture 21">
            <a:extLst>
              <a:ext uri="{FF2B5EF4-FFF2-40B4-BE49-F238E27FC236}">
                <a16:creationId xmlns:a16="http://schemas.microsoft.com/office/drawing/2014/main" id="{1D53F244-64D2-97AF-EB32-C0F7E94BC5C0}"/>
              </a:ext>
            </a:extLst>
          </p:cNvPr>
          <p:cNvPicPr>
            <a:picLocks noChangeAspect="1"/>
          </p:cNvPicPr>
          <p:nvPr/>
        </p:nvPicPr>
        <p:blipFill rotWithShape="1">
          <a:blip r:embed="rId3"/>
          <a:srcRect t="31559" b="31890"/>
          <a:stretch/>
        </p:blipFill>
        <p:spPr>
          <a:xfrm>
            <a:off x="0" y="4642174"/>
            <a:ext cx="1371600" cy="501326"/>
          </a:xfrm>
          <a:prstGeom prst="rect">
            <a:avLst/>
          </a:prstGeom>
        </p:spPr>
      </p:pic>
    </p:spTree>
    <p:extLst>
      <p:ext uri="{BB962C8B-B14F-4D97-AF65-F5344CB8AC3E}">
        <p14:creationId xmlns:p14="http://schemas.microsoft.com/office/powerpoint/2010/main" val="60874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A98C-A360-8F90-B669-93C45EE35D68}"/>
              </a:ext>
            </a:extLst>
          </p:cNvPr>
          <p:cNvSpPr>
            <a:spLocks noGrp="1"/>
          </p:cNvSpPr>
          <p:nvPr>
            <p:ph type="title"/>
          </p:nvPr>
        </p:nvSpPr>
        <p:spPr/>
        <p:txBody>
          <a:bodyPr/>
          <a:lstStyle/>
          <a:p>
            <a:r>
              <a:rPr lang="en-IN" dirty="0"/>
              <a:t>Supply Chain Management</a:t>
            </a:r>
          </a:p>
        </p:txBody>
      </p:sp>
      <p:sp>
        <p:nvSpPr>
          <p:cNvPr id="3" name="Text Placeholder 2">
            <a:extLst>
              <a:ext uri="{FF2B5EF4-FFF2-40B4-BE49-F238E27FC236}">
                <a16:creationId xmlns:a16="http://schemas.microsoft.com/office/drawing/2014/main" id="{1EAF7EB8-C6BC-9C72-A2C6-AFA7A0B4DE44}"/>
              </a:ext>
            </a:extLst>
          </p:cNvPr>
          <p:cNvSpPr>
            <a:spLocks noGrp="1"/>
          </p:cNvSpPr>
          <p:nvPr>
            <p:ph type="body" idx="1"/>
          </p:nvPr>
        </p:nvSpPr>
        <p:spPr>
          <a:xfrm>
            <a:off x="4419601" y="1364291"/>
            <a:ext cx="4401814" cy="3416400"/>
          </a:xfrm>
        </p:spPr>
        <p:txBody>
          <a:bodyPr anchor="ctr"/>
          <a:lstStyle/>
          <a:p>
            <a:pPr marL="114300" indent="0">
              <a:buNone/>
            </a:pPr>
            <a:r>
              <a:rPr lang="en-GB" sz="2000" dirty="0"/>
              <a:t>• Better ability to predict and meet customer demands</a:t>
            </a:r>
          </a:p>
          <a:p>
            <a:pPr marL="114300" indent="0">
              <a:buNone/>
            </a:pPr>
            <a:endParaRPr lang="en-GB" sz="2000" dirty="0"/>
          </a:p>
          <a:p>
            <a:pPr marL="114300" indent="0">
              <a:buNone/>
            </a:pPr>
            <a:r>
              <a:rPr lang="en-GB" sz="2000" dirty="0"/>
              <a:t>• Fewer process inefficiencies and less product waste</a:t>
            </a:r>
          </a:p>
          <a:p>
            <a:pPr marL="114300" indent="0">
              <a:buNone/>
            </a:pPr>
            <a:endParaRPr lang="en-GB" sz="2000" dirty="0"/>
          </a:p>
          <a:p>
            <a:pPr marL="114300" indent="0">
              <a:buNone/>
            </a:pPr>
            <a:r>
              <a:rPr lang="en-GB" sz="2000" dirty="0"/>
              <a:t>• Improved cash flow and more efficient logistics</a:t>
            </a:r>
            <a:endParaRPr lang="en-IN" sz="2000" dirty="0"/>
          </a:p>
        </p:txBody>
      </p:sp>
      <p:pic>
        <p:nvPicPr>
          <p:cNvPr id="5" name="Picture 4">
            <a:extLst>
              <a:ext uri="{FF2B5EF4-FFF2-40B4-BE49-F238E27FC236}">
                <a16:creationId xmlns:a16="http://schemas.microsoft.com/office/drawing/2014/main" id="{CF46096B-1C95-5786-AD5C-D0B66F0EB0DB}"/>
              </a:ext>
            </a:extLst>
          </p:cNvPr>
          <p:cNvPicPr>
            <a:picLocks noChangeAspect="1"/>
          </p:cNvPicPr>
          <p:nvPr/>
        </p:nvPicPr>
        <p:blipFill>
          <a:blip r:embed="rId2"/>
          <a:stretch>
            <a:fillRect/>
          </a:stretch>
        </p:blipFill>
        <p:spPr>
          <a:xfrm>
            <a:off x="227109" y="1585902"/>
            <a:ext cx="4192492" cy="2973179"/>
          </a:xfrm>
          <a:prstGeom prst="rect">
            <a:avLst/>
          </a:prstGeom>
        </p:spPr>
      </p:pic>
      <p:sp>
        <p:nvSpPr>
          <p:cNvPr id="4" name="Google Shape;265;p19">
            <a:extLst>
              <a:ext uri="{FF2B5EF4-FFF2-40B4-BE49-F238E27FC236}">
                <a16:creationId xmlns:a16="http://schemas.microsoft.com/office/drawing/2014/main" id="{1C3D2AFD-AD80-EA34-D3B5-5A2A2CC03DC7}"/>
              </a:ext>
            </a:extLst>
          </p:cNvPr>
          <p:cNvSpPr/>
          <p:nvPr/>
        </p:nvSpPr>
        <p:spPr>
          <a:xfrm>
            <a:off x="7228114" y="189782"/>
            <a:ext cx="1373093" cy="1274918"/>
          </a:xfrm>
          <a:custGeom>
            <a:avLst/>
            <a:gdLst/>
            <a:ahLst/>
            <a:cxnLst/>
            <a:rect l="l" t="t" r="r" b="b"/>
            <a:pathLst>
              <a:path w="67941" h="58853"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82;p19">
            <a:extLst>
              <a:ext uri="{FF2B5EF4-FFF2-40B4-BE49-F238E27FC236}">
                <a16:creationId xmlns:a16="http://schemas.microsoft.com/office/drawing/2014/main" id="{63678EF2-B489-B758-B7B8-E28D200EF025}"/>
              </a:ext>
            </a:extLst>
          </p:cNvPr>
          <p:cNvGrpSpPr/>
          <p:nvPr/>
        </p:nvGrpSpPr>
        <p:grpSpPr>
          <a:xfrm>
            <a:off x="7671467" y="617212"/>
            <a:ext cx="543615" cy="323368"/>
            <a:chOff x="4324766" y="3082811"/>
            <a:chExt cx="606636" cy="336688"/>
          </a:xfrm>
        </p:grpSpPr>
        <p:sp>
          <p:nvSpPr>
            <p:cNvPr id="7" name="Google Shape;283;p19">
              <a:extLst>
                <a:ext uri="{FF2B5EF4-FFF2-40B4-BE49-F238E27FC236}">
                  <a16:creationId xmlns:a16="http://schemas.microsoft.com/office/drawing/2014/main" id="{F0461519-1E26-5BE0-1CA1-9454122DED8D}"/>
                </a:ext>
              </a:extLst>
            </p:cNvPr>
            <p:cNvSpPr/>
            <p:nvPr/>
          </p:nvSpPr>
          <p:spPr>
            <a:xfrm>
              <a:off x="4393523" y="3324113"/>
              <a:ext cx="95398" cy="95387"/>
            </a:xfrm>
            <a:custGeom>
              <a:avLst/>
              <a:gdLst/>
              <a:ahLst/>
              <a:cxnLst/>
              <a:rect l="l" t="t" r="r" b="b"/>
              <a:pathLst>
                <a:path w="4449" h="4449" fill="none" extrusionOk="0">
                  <a:moveTo>
                    <a:pt x="4449" y="2217"/>
                  </a:moveTo>
                  <a:lnTo>
                    <a:pt x="4449" y="2453"/>
                  </a:lnTo>
                  <a:lnTo>
                    <a:pt x="4354" y="2877"/>
                  </a:lnTo>
                  <a:lnTo>
                    <a:pt x="4181" y="3286"/>
                  </a:lnTo>
                  <a:lnTo>
                    <a:pt x="3946" y="3632"/>
                  </a:lnTo>
                  <a:lnTo>
                    <a:pt x="3647" y="3946"/>
                  </a:lnTo>
                  <a:lnTo>
                    <a:pt x="3285" y="4182"/>
                  </a:lnTo>
                  <a:lnTo>
                    <a:pt x="2892" y="4355"/>
                  </a:lnTo>
                  <a:lnTo>
                    <a:pt x="2452" y="4433"/>
                  </a:lnTo>
                  <a:lnTo>
                    <a:pt x="2232" y="4449"/>
                  </a:lnTo>
                  <a:lnTo>
                    <a:pt x="1997" y="4433"/>
                  </a:lnTo>
                  <a:lnTo>
                    <a:pt x="1556" y="4355"/>
                  </a:lnTo>
                  <a:lnTo>
                    <a:pt x="1164" y="4182"/>
                  </a:lnTo>
                  <a:lnTo>
                    <a:pt x="802" y="3946"/>
                  </a:lnTo>
                  <a:lnTo>
                    <a:pt x="503" y="3632"/>
                  </a:lnTo>
                  <a:lnTo>
                    <a:pt x="268" y="3286"/>
                  </a:lnTo>
                  <a:lnTo>
                    <a:pt x="95" y="2877"/>
                  </a:lnTo>
                  <a:lnTo>
                    <a:pt x="16" y="2453"/>
                  </a:lnTo>
                  <a:lnTo>
                    <a:pt x="0" y="2217"/>
                  </a:lnTo>
                  <a:lnTo>
                    <a:pt x="16" y="1997"/>
                  </a:lnTo>
                  <a:lnTo>
                    <a:pt x="95" y="1557"/>
                  </a:lnTo>
                  <a:lnTo>
                    <a:pt x="268" y="1164"/>
                  </a:lnTo>
                  <a:lnTo>
                    <a:pt x="503" y="802"/>
                  </a:lnTo>
                  <a:lnTo>
                    <a:pt x="802" y="504"/>
                  </a:lnTo>
                  <a:lnTo>
                    <a:pt x="1164" y="268"/>
                  </a:lnTo>
                  <a:lnTo>
                    <a:pt x="1556" y="95"/>
                  </a:lnTo>
                  <a:lnTo>
                    <a:pt x="1997" y="1"/>
                  </a:lnTo>
                  <a:lnTo>
                    <a:pt x="2232" y="1"/>
                  </a:lnTo>
                  <a:lnTo>
                    <a:pt x="2452" y="1"/>
                  </a:lnTo>
                  <a:lnTo>
                    <a:pt x="2892" y="95"/>
                  </a:lnTo>
                  <a:lnTo>
                    <a:pt x="3285" y="268"/>
                  </a:lnTo>
                  <a:lnTo>
                    <a:pt x="3647" y="504"/>
                  </a:lnTo>
                  <a:lnTo>
                    <a:pt x="3946" y="802"/>
                  </a:lnTo>
                  <a:lnTo>
                    <a:pt x="4181" y="1164"/>
                  </a:lnTo>
                  <a:lnTo>
                    <a:pt x="4354" y="1557"/>
                  </a:lnTo>
                  <a:lnTo>
                    <a:pt x="4449" y="1997"/>
                  </a:lnTo>
                  <a:lnTo>
                    <a:pt x="4449" y="2217"/>
                  </a:lnTo>
                  <a:close/>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19">
              <a:extLst>
                <a:ext uri="{FF2B5EF4-FFF2-40B4-BE49-F238E27FC236}">
                  <a16:creationId xmlns:a16="http://schemas.microsoft.com/office/drawing/2014/main" id="{63D0010F-3C98-A48B-E28B-AFD821199CE5}"/>
                </a:ext>
              </a:extLst>
            </p:cNvPr>
            <p:cNvSpPr/>
            <p:nvPr/>
          </p:nvSpPr>
          <p:spPr>
            <a:xfrm>
              <a:off x="4773971" y="3324113"/>
              <a:ext cx="95398" cy="95387"/>
            </a:xfrm>
            <a:custGeom>
              <a:avLst/>
              <a:gdLst/>
              <a:ahLst/>
              <a:cxnLst/>
              <a:rect l="l" t="t" r="r" b="b"/>
              <a:pathLst>
                <a:path w="4449" h="4449" fill="none" extrusionOk="0">
                  <a:moveTo>
                    <a:pt x="4449" y="2217"/>
                  </a:moveTo>
                  <a:lnTo>
                    <a:pt x="4433" y="2453"/>
                  </a:lnTo>
                  <a:lnTo>
                    <a:pt x="4355" y="2877"/>
                  </a:lnTo>
                  <a:lnTo>
                    <a:pt x="4182" y="3286"/>
                  </a:lnTo>
                  <a:lnTo>
                    <a:pt x="3946" y="3632"/>
                  </a:lnTo>
                  <a:lnTo>
                    <a:pt x="3647" y="3946"/>
                  </a:lnTo>
                  <a:lnTo>
                    <a:pt x="3286" y="4182"/>
                  </a:lnTo>
                  <a:lnTo>
                    <a:pt x="2893" y="4355"/>
                  </a:lnTo>
                  <a:lnTo>
                    <a:pt x="2453" y="4433"/>
                  </a:lnTo>
                  <a:lnTo>
                    <a:pt x="2217" y="4449"/>
                  </a:lnTo>
                  <a:lnTo>
                    <a:pt x="1997" y="4433"/>
                  </a:lnTo>
                  <a:lnTo>
                    <a:pt x="1557" y="4355"/>
                  </a:lnTo>
                  <a:lnTo>
                    <a:pt x="1164" y="4182"/>
                  </a:lnTo>
                  <a:lnTo>
                    <a:pt x="802" y="3946"/>
                  </a:lnTo>
                  <a:lnTo>
                    <a:pt x="504" y="3632"/>
                  </a:lnTo>
                  <a:lnTo>
                    <a:pt x="268" y="3286"/>
                  </a:lnTo>
                  <a:lnTo>
                    <a:pt x="95" y="2877"/>
                  </a:lnTo>
                  <a:lnTo>
                    <a:pt x="1" y="2453"/>
                  </a:lnTo>
                  <a:lnTo>
                    <a:pt x="1" y="2217"/>
                  </a:lnTo>
                  <a:lnTo>
                    <a:pt x="1" y="1997"/>
                  </a:lnTo>
                  <a:lnTo>
                    <a:pt x="95" y="1557"/>
                  </a:lnTo>
                  <a:lnTo>
                    <a:pt x="268" y="1164"/>
                  </a:lnTo>
                  <a:lnTo>
                    <a:pt x="504" y="802"/>
                  </a:lnTo>
                  <a:lnTo>
                    <a:pt x="802" y="504"/>
                  </a:lnTo>
                  <a:lnTo>
                    <a:pt x="1164" y="268"/>
                  </a:lnTo>
                  <a:lnTo>
                    <a:pt x="1557" y="95"/>
                  </a:lnTo>
                  <a:lnTo>
                    <a:pt x="1997" y="1"/>
                  </a:lnTo>
                  <a:lnTo>
                    <a:pt x="2217" y="1"/>
                  </a:lnTo>
                  <a:lnTo>
                    <a:pt x="2453" y="1"/>
                  </a:lnTo>
                  <a:lnTo>
                    <a:pt x="2893" y="95"/>
                  </a:lnTo>
                  <a:lnTo>
                    <a:pt x="3286" y="268"/>
                  </a:lnTo>
                  <a:lnTo>
                    <a:pt x="3647" y="504"/>
                  </a:lnTo>
                  <a:lnTo>
                    <a:pt x="3946" y="802"/>
                  </a:lnTo>
                  <a:lnTo>
                    <a:pt x="4182" y="1164"/>
                  </a:lnTo>
                  <a:lnTo>
                    <a:pt x="4355" y="1557"/>
                  </a:lnTo>
                  <a:lnTo>
                    <a:pt x="4433" y="1997"/>
                  </a:lnTo>
                  <a:lnTo>
                    <a:pt x="4449" y="2217"/>
                  </a:lnTo>
                  <a:close/>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5;p19">
              <a:extLst>
                <a:ext uri="{FF2B5EF4-FFF2-40B4-BE49-F238E27FC236}">
                  <a16:creationId xmlns:a16="http://schemas.microsoft.com/office/drawing/2014/main" id="{9CABE8E2-DED3-4B10-C165-D914FDE9D1C1}"/>
                </a:ext>
              </a:extLst>
            </p:cNvPr>
            <p:cNvSpPr/>
            <p:nvPr/>
          </p:nvSpPr>
          <p:spPr>
            <a:xfrm>
              <a:off x="4324766" y="3082811"/>
              <a:ext cx="387959" cy="286138"/>
            </a:xfrm>
            <a:custGeom>
              <a:avLst/>
              <a:gdLst/>
              <a:ahLst/>
              <a:cxnLst/>
              <a:rect l="l" t="t" r="r" b="b"/>
              <a:pathLst>
                <a:path w="18093" h="13346" fill="none" extrusionOk="0">
                  <a:moveTo>
                    <a:pt x="1" y="13345"/>
                  </a:moveTo>
                  <a:lnTo>
                    <a:pt x="1" y="2374"/>
                  </a:lnTo>
                  <a:lnTo>
                    <a:pt x="1" y="2123"/>
                  </a:lnTo>
                  <a:lnTo>
                    <a:pt x="95" y="1667"/>
                  </a:lnTo>
                  <a:lnTo>
                    <a:pt x="284" y="1242"/>
                  </a:lnTo>
                  <a:lnTo>
                    <a:pt x="535" y="865"/>
                  </a:lnTo>
                  <a:lnTo>
                    <a:pt x="850" y="535"/>
                  </a:lnTo>
                  <a:lnTo>
                    <a:pt x="1227" y="284"/>
                  </a:lnTo>
                  <a:lnTo>
                    <a:pt x="1651" y="111"/>
                  </a:lnTo>
                  <a:lnTo>
                    <a:pt x="2123" y="16"/>
                  </a:lnTo>
                  <a:lnTo>
                    <a:pt x="2359" y="1"/>
                  </a:lnTo>
                  <a:lnTo>
                    <a:pt x="15719" y="1"/>
                  </a:lnTo>
                  <a:lnTo>
                    <a:pt x="15970" y="16"/>
                  </a:lnTo>
                  <a:lnTo>
                    <a:pt x="16426" y="111"/>
                  </a:lnTo>
                  <a:lnTo>
                    <a:pt x="16850" y="284"/>
                  </a:lnTo>
                  <a:lnTo>
                    <a:pt x="17228" y="535"/>
                  </a:lnTo>
                  <a:lnTo>
                    <a:pt x="17542" y="865"/>
                  </a:lnTo>
                  <a:lnTo>
                    <a:pt x="17809" y="1242"/>
                  </a:lnTo>
                  <a:lnTo>
                    <a:pt x="17982" y="1667"/>
                  </a:lnTo>
                  <a:lnTo>
                    <a:pt x="18076" y="2123"/>
                  </a:lnTo>
                  <a:lnTo>
                    <a:pt x="18092" y="2374"/>
                  </a:lnTo>
                  <a:lnTo>
                    <a:pt x="18092" y="10987"/>
                  </a:lnTo>
                  <a:lnTo>
                    <a:pt x="18076" y="11223"/>
                  </a:lnTo>
                  <a:lnTo>
                    <a:pt x="17982" y="11695"/>
                  </a:lnTo>
                  <a:lnTo>
                    <a:pt x="17809" y="12119"/>
                  </a:lnTo>
                  <a:lnTo>
                    <a:pt x="17542" y="12496"/>
                  </a:lnTo>
                  <a:lnTo>
                    <a:pt x="17228" y="12811"/>
                  </a:lnTo>
                  <a:lnTo>
                    <a:pt x="16850" y="13062"/>
                  </a:lnTo>
                  <a:lnTo>
                    <a:pt x="16426" y="13251"/>
                  </a:lnTo>
                  <a:lnTo>
                    <a:pt x="15970" y="13345"/>
                  </a:lnTo>
                  <a:lnTo>
                    <a:pt x="15719" y="13345"/>
                  </a:lnTo>
                  <a:lnTo>
                    <a:pt x="10218" y="13345"/>
                  </a:lnTo>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6;p19">
              <a:extLst>
                <a:ext uri="{FF2B5EF4-FFF2-40B4-BE49-F238E27FC236}">
                  <a16:creationId xmlns:a16="http://schemas.microsoft.com/office/drawing/2014/main" id="{A0AD0A74-023E-DF51-F757-1D39D77F0FE8}"/>
                </a:ext>
              </a:extLst>
            </p:cNvPr>
            <p:cNvSpPr/>
            <p:nvPr/>
          </p:nvSpPr>
          <p:spPr>
            <a:xfrm>
              <a:off x="4774979" y="3180884"/>
              <a:ext cx="156423" cy="188072"/>
            </a:xfrm>
            <a:custGeom>
              <a:avLst/>
              <a:gdLst/>
              <a:ahLst/>
              <a:cxnLst/>
              <a:rect l="l" t="t" r="r" b="b"/>
              <a:pathLst>
                <a:path w="7295" h="8772" fill="none" extrusionOk="0">
                  <a:moveTo>
                    <a:pt x="1" y="1"/>
                  </a:moveTo>
                  <a:lnTo>
                    <a:pt x="5078" y="1"/>
                  </a:lnTo>
                  <a:lnTo>
                    <a:pt x="7294" y="4575"/>
                  </a:lnTo>
                  <a:lnTo>
                    <a:pt x="7294" y="8771"/>
                  </a:lnTo>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p19">
              <a:extLst>
                <a:ext uri="{FF2B5EF4-FFF2-40B4-BE49-F238E27FC236}">
                  <a16:creationId xmlns:a16="http://schemas.microsoft.com/office/drawing/2014/main" id="{5553A502-5885-D998-E98F-5BF3AC013601}"/>
                </a:ext>
              </a:extLst>
            </p:cNvPr>
            <p:cNvSpPr/>
            <p:nvPr/>
          </p:nvSpPr>
          <p:spPr>
            <a:xfrm>
              <a:off x="4490580" y="3145828"/>
              <a:ext cx="149647" cy="129090"/>
            </a:xfrm>
            <a:custGeom>
              <a:avLst/>
              <a:gdLst/>
              <a:ahLst/>
              <a:cxnLst/>
              <a:rect l="l" t="t" r="r" b="b"/>
              <a:pathLst>
                <a:path w="6979" h="6021" fill="none" extrusionOk="0">
                  <a:moveTo>
                    <a:pt x="0" y="1"/>
                  </a:moveTo>
                  <a:lnTo>
                    <a:pt x="5203" y="1"/>
                  </a:lnTo>
                  <a:lnTo>
                    <a:pt x="5659" y="17"/>
                  </a:lnTo>
                  <a:lnTo>
                    <a:pt x="6193" y="158"/>
                  </a:lnTo>
                  <a:lnTo>
                    <a:pt x="6460" y="331"/>
                  </a:lnTo>
                  <a:lnTo>
                    <a:pt x="6775" y="661"/>
                  </a:lnTo>
                  <a:lnTo>
                    <a:pt x="6963" y="1274"/>
                  </a:lnTo>
                  <a:lnTo>
                    <a:pt x="6979" y="1651"/>
                  </a:lnTo>
                  <a:lnTo>
                    <a:pt x="6979" y="6021"/>
                  </a:lnTo>
                </a:path>
              </a:pathLst>
            </a:custGeom>
            <a:solidFill>
              <a:srgbClr val="288681"/>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57;p19">
            <a:extLst>
              <a:ext uri="{FF2B5EF4-FFF2-40B4-BE49-F238E27FC236}">
                <a16:creationId xmlns:a16="http://schemas.microsoft.com/office/drawing/2014/main" id="{1B545499-1256-CE54-4F06-6AE55DB1F695}"/>
              </a:ext>
            </a:extLst>
          </p:cNvPr>
          <p:cNvSpPr/>
          <p:nvPr/>
        </p:nvSpPr>
        <p:spPr>
          <a:xfrm>
            <a:off x="8433186" y="1017725"/>
            <a:ext cx="556250" cy="4814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95;p21">
            <a:extLst>
              <a:ext uri="{FF2B5EF4-FFF2-40B4-BE49-F238E27FC236}">
                <a16:creationId xmlns:a16="http://schemas.microsoft.com/office/drawing/2014/main" id="{22C6895C-08DB-F926-AF6B-9CA8CCC66830}"/>
              </a:ext>
            </a:extLst>
          </p:cNvPr>
          <p:cNvSpPr/>
          <p:nvPr/>
        </p:nvSpPr>
        <p:spPr>
          <a:xfrm rot="10800000">
            <a:off x="58089" y="3253669"/>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a:extLst>
              <a:ext uri="{FF2B5EF4-FFF2-40B4-BE49-F238E27FC236}">
                <a16:creationId xmlns:a16="http://schemas.microsoft.com/office/drawing/2014/main" id="{0340A4C7-0C53-0261-8F0E-47A5CF041110}"/>
              </a:ext>
            </a:extLst>
          </p:cNvPr>
          <p:cNvPicPr>
            <a:picLocks noChangeAspect="1"/>
          </p:cNvPicPr>
          <p:nvPr/>
        </p:nvPicPr>
        <p:blipFill rotWithShape="1">
          <a:blip r:embed="rId3"/>
          <a:srcRect t="31559" b="31890"/>
          <a:stretch/>
        </p:blipFill>
        <p:spPr>
          <a:xfrm>
            <a:off x="7772400" y="4637024"/>
            <a:ext cx="1371600" cy="501326"/>
          </a:xfrm>
          <a:prstGeom prst="rect">
            <a:avLst/>
          </a:prstGeom>
        </p:spPr>
      </p:pic>
    </p:spTree>
    <p:extLst>
      <p:ext uri="{BB962C8B-B14F-4D97-AF65-F5344CB8AC3E}">
        <p14:creationId xmlns:p14="http://schemas.microsoft.com/office/powerpoint/2010/main" val="2229940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242-2E52-3A16-54E3-32E5E9E53E34}"/>
              </a:ext>
            </a:extLst>
          </p:cNvPr>
          <p:cNvSpPr>
            <a:spLocks noGrp="1"/>
          </p:cNvSpPr>
          <p:nvPr>
            <p:ph type="title"/>
          </p:nvPr>
        </p:nvSpPr>
        <p:spPr>
          <a:xfrm>
            <a:off x="311700" y="161995"/>
            <a:ext cx="8520600" cy="1078975"/>
          </a:xfrm>
        </p:spPr>
        <p:txBody>
          <a:bodyPr/>
          <a:lstStyle/>
          <a:p>
            <a:r>
              <a:rPr lang="en-GB" dirty="0"/>
              <a:t>Where Reinforced Learning comes in Supply Chain Management ?</a:t>
            </a:r>
            <a:endParaRPr lang="en-IN" dirty="0"/>
          </a:p>
        </p:txBody>
      </p:sp>
      <p:sp>
        <p:nvSpPr>
          <p:cNvPr id="4" name="Google Shape;263;p19">
            <a:extLst>
              <a:ext uri="{FF2B5EF4-FFF2-40B4-BE49-F238E27FC236}">
                <a16:creationId xmlns:a16="http://schemas.microsoft.com/office/drawing/2014/main" id="{773684BF-3AC9-273F-ECE5-A8DE8D3ECDAA}"/>
              </a:ext>
            </a:extLst>
          </p:cNvPr>
          <p:cNvSpPr/>
          <p:nvPr/>
        </p:nvSpPr>
        <p:spPr>
          <a:xfrm>
            <a:off x="7790643" y="822736"/>
            <a:ext cx="924233" cy="903514"/>
          </a:xfrm>
          <a:custGeom>
            <a:avLst/>
            <a:gdLst/>
            <a:ahLst/>
            <a:cxnLst/>
            <a:rect l="l" t="t" r="r" b="b"/>
            <a:pathLst>
              <a:path w="67941" h="58852"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92;p19">
            <a:extLst>
              <a:ext uri="{FF2B5EF4-FFF2-40B4-BE49-F238E27FC236}">
                <a16:creationId xmlns:a16="http://schemas.microsoft.com/office/drawing/2014/main" id="{D4AAABC5-34E1-7722-0553-5F79E87D42B6}"/>
              </a:ext>
            </a:extLst>
          </p:cNvPr>
          <p:cNvGrpSpPr/>
          <p:nvPr/>
        </p:nvGrpSpPr>
        <p:grpSpPr>
          <a:xfrm>
            <a:off x="8001923" y="1176729"/>
            <a:ext cx="418773" cy="234139"/>
            <a:chOff x="4064625" y="3636300"/>
            <a:chExt cx="679025" cy="336400"/>
          </a:xfrm>
        </p:grpSpPr>
        <p:sp>
          <p:nvSpPr>
            <p:cNvPr id="6" name="Google Shape;293;p19">
              <a:extLst>
                <a:ext uri="{FF2B5EF4-FFF2-40B4-BE49-F238E27FC236}">
                  <a16:creationId xmlns:a16="http://schemas.microsoft.com/office/drawing/2014/main" id="{BDB19A2C-46A5-758A-73AB-FB2B9B3F431A}"/>
                </a:ext>
              </a:extLst>
            </p:cNvPr>
            <p:cNvSpPr/>
            <p:nvPr/>
          </p:nvSpPr>
          <p:spPr>
            <a:xfrm>
              <a:off x="4064625" y="3636300"/>
              <a:ext cx="679025" cy="336400"/>
            </a:xfrm>
            <a:custGeom>
              <a:avLst/>
              <a:gdLst/>
              <a:ahLst/>
              <a:cxnLst/>
              <a:rect l="l" t="t" r="r" b="b"/>
              <a:pathLst>
                <a:path w="27161" h="13456" fill="none" extrusionOk="0">
                  <a:moveTo>
                    <a:pt x="27161" y="10626"/>
                  </a:moveTo>
                  <a:lnTo>
                    <a:pt x="27161" y="12041"/>
                  </a:lnTo>
                  <a:lnTo>
                    <a:pt x="27145" y="12324"/>
                  </a:lnTo>
                  <a:lnTo>
                    <a:pt x="26893" y="12826"/>
                  </a:lnTo>
                  <a:lnTo>
                    <a:pt x="26438" y="13219"/>
                  </a:lnTo>
                  <a:lnTo>
                    <a:pt x="25840" y="13424"/>
                  </a:lnTo>
                  <a:lnTo>
                    <a:pt x="25510" y="13455"/>
                  </a:lnTo>
                  <a:lnTo>
                    <a:pt x="1651" y="13455"/>
                  </a:lnTo>
                  <a:lnTo>
                    <a:pt x="1320" y="13424"/>
                  </a:lnTo>
                  <a:lnTo>
                    <a:pt x="723" y="13172"/>
                  </a:lnTo>
                  <a:lnTo>
                    <a:pt x="267" y="12716"/>
                  </a:lnTo>
                  <a:lnTo>
                    <a:pt x="16" y="12135"/>
                  </a:lnTo>
                  <a:lnTo>
                    <a:pt x="0" y="11789"/>
                  </a:lnTo>
                  <a:lnTo>
                    <a:pt x="0" y="1651"/>
                  </a:lnTo>
                  <a:lnTo>
                    <a:pt x="16" y="1321"/>
                  </a:lnTo>
                  <a:lnTo>
                    <a:pt x="267" y="724"/>
                  </a:lnTo>
                  <a:lnTo>
                    <a:pt x="723" y="284"/>
                  </a:lnTo>
                  <a:lnTo>
                    <a:pt x="1320" y="32"/>
                  </a:lnTo>
                  <a:lnTo>
                    <a:pt x="1651" y="1"/>
                  </a:lnTo>
                  <a:lnTo>
                    <a:pt x="25510" y="1"/>
                  </a:lnTo>
                  <a:lnTo>
                    <a:pt x="25840" y="32"/>
                  </a:lnTo>
                  <a:lnTo>
                    <a:pt x="26438" y="284"/>
                  </a:lnTo>
                  <a:lnTo>
                    <a:pt x="26893" y="724"/>
                  </a:lnTo>
                  <a:lnTo>
                    <a:pt x="27145" y="1321"/>
                  </a:lnTo>
                  <a:lnTo>
                    <a:pt x="27161" y="1651"/>
                  </a:lnTo>
                  <a:lnTo>
                    <a:pt x="27161" y="5785"/>
                  </a:lnTo>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4;p19">
              <a:extLst>
                <a:ext uri="{FF2B5EF4-FFF2-40B4-BE49-F238E27FC236}">
                  <a16:creationId xmlns:a16="http://schemas.microsoft.com/office/drawing/2014/main" id="{8470D6C2-1519-E0DD-98F5-6FF7FBD9CF24}"/>
                </a:ext>
              </a:extLst>
            </p:cNvPr>
            <p:cNvSpPr/>
            <p:nvPr/>
          </p:nvSpPr>
          <p:spPr>
            <a:xfrm>
              <a:off x="4325150" y="3725500"/>
              <a:ext cx="157575" cy="157600"/>
            </a:xfrm>
            <a:custGeom>
              <a:avLst/>
              <a:gdLst/>
              <a:ahLst/>
              <a:cxnLst/>
              <a:rect l="l" t="t" r="r" b="b"/>
              <a:pathLst>
                <a:path w="6303" h="6304" fill="none" extrusionOk="0">
                  <a:moveTo>
                    <a:pt x="6303" y="3160"/>
                  </a:moveTo>
                  <a:lnTo>
                    <a:pt x="6303" y="3474"/>
                  </a:lnTo>
                  <a:lnTo>
                    <a:pt x="6177" y="4103"/>
                  </a:lnTo>
                  <a:lnTo>
                    <a:pt x="5926" y="4669"/>
                  </a:lnTo>
                  <a:lnTo>
                    <a:pt x="5596" y="5172"/>
                  </a:lnTo>
                  <a:lnTo>
                    <a:pt x="5171" y="5596"/>
                  </a:lnTo>
                  <a:lnTo>
                    <a:pt x="4668" y="5926"/>
                  </a:lnTo>
                  <a:lnTo>
                    <a:pt x="4102" y="6178"/>
                  </a:lnTo>
                  <a:lnTo>
                    <a:pt x="3489" y="6304"/>
                  </a:lnTo>
                  <a:lnTo>
                    <a:pt x="3159" y="6304"/>
                  </a:lnTo>
                  <a:lnTo>
                    <a:pt x="2829" y="6304"/>
                  </a:lnTo>
                  <a:lnTo>
                    <a:pt x="2216" y="6178"/>
                  </a:lnTo>
                  <a:lnTo>
                    <a:pt x="1650" y="5926"/>
                  </a:lnTo>
                  <a:lnTo>
                    <a:pt x="1147" y="5596"/>
                  </a:lnTo>
                  <a:lnTo>
                    <a:pt x="723" y="5172"/>
                  </a:lnTo>
                  <a:lnTo>
                    <a:pt x="377" y="4669"/>
                  </a:lnTo>
                  <a:lnTo>
                    <a:pt x="142" y="4103"/>
                  </a:lnTo>
                  <a:lnTo>
                    <a:pt x="16" y="3474"/>
                  </a:lnTo>
                  <a:lnTo>
                    <a:pt x="0" y="3160"/>
                  </a:lnTo>
                  <a:lnTo>
                    <a:pt x="16" y="2830"/>
                  </a:lnTo>
                  <a:lnTo>
                    <a:pt x="142" y="2217"/>
                  </a:lnTo>
                  <a:lnTo>
                    <a:pt x="377" y="1651"/>
                  </a:lnTo>
                  <a:lnTo>
                    <a:pt x="723" y="1148"/>
                  </a:lnTo>
                  <a:lnTo>
                    <a:pt x="1147" y="724"/>
                  </a:lnTo>
                  <a:lnTo>
                    <a:pt x="1650" y="378"/>
                  </a:lnTo>
                  <a:lnTo>
                    <a:pt x="2216" y="142"/>
                  </a:lnTo>
                  <a:lnTo>
                    <a:pt x="2829" y="16"/>
                  </a:lnTo>
                  <a:lnTo>
                    <a:pt x="3159" y="1"/>
                  </a:lnTo>
                  <a:lnTo>
                    <a:pt x="3489" y="16"/>
                  </a:lnTo>
                  <a:lnTo>
                    <a:pt x="4102" y="142"/>
                  </a:lnTo>
                  <a:lnTo>
                    <a:pt x="4668" y="378"/>
                  </a:lnTo>
                  <a:lnTo>
                    <a:pt x="5171" y="724"/>
                  </a:lnTo>
                  <a:lnTo>
                    <a:pt x="5596" y="1148"/>
                  </a:lnTo>
                  <a:lnTo>
                    <a:pt x="5926" y="1651"/>
                  </a:lnTo>
                  <a:lnTo>
                    <a:pt x="6177" y="2217"/>
                  </a:lnTo>
                  <a:lnTo>
                    <a:pt x="6303" y="2830"/>
                  </a:lnTo>
                  <a:lnTo>
                    <a:pt x="6303" y="3160"/>
                  </a:lnTo>
                  <a:close/>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5;p19">
              <a:extLst>
                <a:ext uri="{FF2B5EF4-FFF2-40B4-BE49-F238E27FC236}">
                  <a16:creationId xmlns:a16="http://schemas.microsoft.com/office/drawing/2014/main" id="{5C3C4B37-798D-D92E-D6EA-2880E52F3CC4}"/>
                </a:ext>
              </a:extLst>
            </p:cNvPr>
            <p:cNvSpPr/>
            <p:nvPr/>
          </p:nvSpPr>
          <p:spPr>
            <a:xfrm>
              <a:off x="4590775" y="3892900"/>
              <a:ext cx="64850" cy="25"/>
            </a:xfrm>
            <a:custGeom>
              <a:avLst/>
              <a:gdLst/>
              <a:ahLst/>
              <a:cxnLst/>
              <a:rect l="l" t="t" r="r" b="b"/>
              <a:pathLst>
                <a:path w="2594" h="1" fill="none" extrusionOk="0">
                  <a:moveTo>
                    <a:pt x="2594" y="0"/>
                  </a:moveTo>
                  <a:lnTo>
                    <a:pt x="0" y="0"/>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p19">
              <a:extLst>
                <a:ext uri="{FF2B5EF4-FFF2-40B4-BE49-F238E27FC236}">
                  <a16:creationId xmlns:a16="http://schemas.microsoft.com/office/drawing/2014/main" id="{922ED9C6-20A2-1F6D-36CD-B7BA99478997}"/>
                </a:ext>
              </a:extLst>
            </p:cNvPr>
            <p:cNvSpPr/>
            <p:nvPr/>
          </p:nvSpPr>
          <p:spPr>
            <a:xfrm>
              <a:off x="4141625" y="3709775"/>
              <a:ext cx="64875" cy="25"/>
            </a:xfrm>
            <a:custGeom>
              <a:avLst/>
              <a:gdLst/>
              <a:ahLst/>
              <a:cxnLst/>
              <a:rect l="l" t="t" r="r" b="b"/>
              <a:pathLst>
                <a:path w="2595" h="1" fill="none" extrusionOk="0">
                  <a:moveTo>
                    <a:pt x="2594" y="1"/>
                  </a:moveTo>
                  <a:lnTo>
                    <a:pt x="1" y="1"/>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57;p19">
            <a:extLst>
              <a:ext uri="{FF2B5EF4-FFF2-40B4-BE49-F238E27FC236}">
                <a16:creationId xmlns:a16="http://schemas.microsoft.com/office/drawing/2014/main" id="{01610F5C-9FDC-6366-8A83-54E06B926397}"/>
              </a:ext>
            </a:extLst>
          </p:cNvPr>
          <p:cNvSpPr/>
          <p:nvPr/>
        </p:nvSpPr>
        <p:spPr>
          <a:xfrm>
            <a:off x="8671922" y="2023579"/>
            <a:ext cx="472078" cy="4052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5;p21">
            <a:extLst>
              <a:ext uri="{FF2B5EF4-FFF2-40B4-BE49-F238E27FC236}">
                <a16:creationId xmlns:a16="http://schemas.microsoft.com/office/drawing/2014/main" id="{17D0094B-4C21-D985-FA3A-CC9CA59E654A}"/>
              </a:ext>
            </a:extLst>
          </p:cNvPr>
          <p:cNvSpPr/>
          <p:nvPr/>
        </p:nvSpPr>
        <p:spPr>
          <a:xfrm>
            <a:off x="8738941" y="3242783"/>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29;p37">
            <a:extLst>
              <a:ext uri="{FF2B5EF4-FFF2-40B4-BE49-F238E27FC236}">
                <a16:creationId xmlns:a16="http://schemas.microsoft.com/office/drawing/2014/main" id="{00D3884B-E473-598F-6DAC-45C0784DC7C4}"/>
              </a:ext>
            </a:extLst>
          </p:cNvPr>
          <p:cNvSpPr/>
          <p:nvPr/>
        </p:nvSpPr>
        <p:spPr>
          <a:xfrm>
            <a:off x="4072741" y="3984598"/>
            <a:ext cx="1692920" cy="826861"/>
          </a:xfrm>
          <a:custGeom>
            <a:avLst/>
            <a:gdLst/>
            <a:ahLst/>
            <a:cxnLst/>
            <a:rect l="l" t="t" r="r" b="b"/>
            <a:pathLst>
              <a:path w="59256" h="28942" extrusionOk="0">
                <a:moveTo>
                  <a:pt x="16879" y="1"/>
                </a:moveTo>
                <a:cubicBezTo>
                  <a:pt x="13906" y="1"/>
                  <a:pt x="10670" y="41"/>
                  <a:pt x="6905" y="118"/>
                </a:cubicBezTo>
                <a:cubicBezTo>
                  <a:pt x="5353" y="153"/>
                  <a:pt x="3712" y="225"/>
                  <a:pt x="2427" y="1099"/>
                </a:cubicBezTo>
                <a:cubicBezTo>
                  <a:pt x="232" y="2580"/>
                  <a:pt x="0" y="5685"/>
                  <a:pt x="107" y="8325"/>
                </a:cubicBezTo>
                <a:cubicBezTo>
                  <a:pt x="322" y="13286"/>
                  <a:pt x="910" y="18210"/>
                  <a:pt x="1856" y="23063"/>
                </a:cubicBezTo>
                <a:cubicBezTo>
                  <a:pt x="2159" y="24526"/>
                  <a:pt x="2516" y="26061"/>
                  <a:pt x="3515" y="27149"/>
                </a:cubicBezTo>
                <a:cubicBezTo>
                  <a:pt x="4904" y="28658"/>
                  <a:pt x="7068" y="28941"/>
                  <a:pt x="9170" y="28941"/>
                </a:cubicBezTo>
                <a:cubicBezTo>
                  <a:pt x="9579" y="28941"/>
                  <a:pt x="9986" y="28930"/>
                  <a:pt x="10385" y="28916"/>
                </a:cubicBezTo>
                <a:cubicBezTo>
                  <a:pt x="28013" y="28291"/>
                  <a:pt x="37363" y="27417"/>
                  <a:pt x="54991" y="26507"/>
                </a:cubicBezTo>
                <a:cubicBezTo>
                  <a:pt x="55741" y="26453"/>
                  <a:pt x="56526" y="26418"/>
                  <a:pt x="57186" y="26079"/>
                </a:cubicBezTo>
                <a:cubicBezTo>
                  <a:pt x="59220" y="25080"/>
                  <a:pt x="59256" y="22225"/>
                  <a:pt x="58988" y="19959"/>
                </a:cubicBezTo>
                <a:lnTo>
                  <a:pt x="57293" y="3918"/>
                </a:lnTo>
                <a:lnTo>
                  <a:pt x="43287" y="1153"/>
                </a:lnTo>
                <a:cubicBezTo>
                  <a:pt x="32179" y="353"/>
                  <a:pt x="25675" y="1"/>
                  <a:pt x="16879" y="1"/>
                </a:cubicBezTo>
                <a:close/>
              </a:path>
            </a:pathLst>
          </a:custGeom>
          <a:solidFill>
            <a:srgbClr val="428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30;p37">
            <a:extLst>
              <a:ext uri="{FF2B5EF4-FFF2-40B4-BE49-F238E27FC236}">
                <a16:creationId xmlns:a16="http://schemas.microsoft.com/office/drawing/2014/main" id="{163140B8-D772-106B-753D-4EFF8A32BBAE}"/>
              </a:ext>
            </a:extLst>
          </p:cNvPr>
          <p:cNvSpPr/>
          <p:nvPr/>
        </p:nvSpPr>
        <p:spPr>
          <a:xfrm>
            <a:off x="4057457" y="3969084"/>
            <a:ext cx="1728089" cy="858116"/>
          </a:xfrm>
          <a:custGeom>
            <a:avLst/>
            <a:gdLst/>
            <a:ahLst/>
            <a:cxnLst/>
            <a:rect l="l" t="t" r="r" b="b"/>
            <a:pathLst>
              <a:path w="60487" h="30036" extrusionOk="0">
                <a:moveTo>
                  <a:pt x="17524" y="1"/>
                </a:moveTo>
                <a:cubicBezTo>
                  <a:pt x="14516" y="1"/>
                  <a:pt x="11242" y="43"/>
                  <a:pt x="7423" y="125"/>
                </a:cubicBezTo>
                <a:cubicBezTo>
                  <a:pt x="6031" y="161"/>
                  <a:pt x="4122" y="197"/>
                  <a:pt x="2641" y="1196"/>
                </a:cubicBezTo>
                <a:cubicBezTo>
                  <a:pt x="143" y="2891"/>
                  <a:pt x="0" y="6406"/>
                  <a:pt x="107" y="8904"/>
                </a:cubicBezTo>
                <a:cubicBezTo>
                  <a:pt x="303" y="13882"/>
                  <a:pt x="892" y="18842"/>
                  <a:pt x="1856" y="23731"/>
                </a:cubicBezTo>
                <a:cubicBezTo>
                  <a:pt x="2159" y="25284"/>
                  <a:pt x="2552" y="26889"/>
                  <a:pt x="3640" y="28067"/>
                </a:cubicBezTo>
                <a:cubicBezTo>
                  <a:pt x="5167" y="29730"/>
                  <a:pt x="7489" y="30035"/>
                  <a:pt x="9726" y="30035"/>
                </a:cubicBezTo>
                <a:cubicBezTo>
                  <a:pt x="10128" y="30035"/>
                  <a:pt x="10528" y="30025"/>
                  <a:pt x="10920" y="30012"/>
                </a:cubicBezTo>
                <a:cubicBezTo>
                  <a:pt x="21840" y="29619"/>
                  <a:pt x="29708" y="29138"/>
                  <a:pt x="38058" y="28620"/>
                </a:cubicBezTo>
                <a:cubicBezTo>
                  <a:pt x="43340" y="28281"/>
                  <a:pt x="48818" y="27942"/>
                  <a:pt x="55544" y="27603"/>
                </a:cubicBezTo>
                <a:cubicBezTo>
                  <a:pt x="55758" y="27585"/>
                  <a:pt x="55955" y="27567"/>
                  <a:pt x="56169" y="27567"/>
                </a:cubicBezTo>
                <a:cubicBezTo>
                  <a:pt x="56793" y="27532"/>
                  <a:pt x="57400" y="27371"/>
                  <a:pt x="57953" y="27121"/>
                </a:cubicBezTo>
                <a:cubicBezTo>
                  <a:pt x="59809" y="26194"/>
                  <a:pt x="60487" y="24017"/>
                  <a:pt x="60058" y="20430"/>
                </a:cubicBezTo>
                <a:cubicBezTo>
                  <a:pt x="60018" y="20106"/>
                  <a:pt x="59775" y="19955"/>
                  <a:pt x="59529" y="19955"/>
                </a:cubicBezTo>
                <a:cubicBezTo>
                  <a:pt x="59233" y="19955"/>
                  <a:pt x="58931" y="20174"/>
                  <a:pt x="58970" y="20573"/>
                </a:cubicBezTo>
                <a:cubicBezTo>
                  <a:pt x="59345" y="23642"/>
                  <a:pt x="58845" y="25462"/>
                  <a:pt x="57471" y="26140"/>
                </a:cubicBezTo>
                <a:cubicBezTo>
                  <a:pt x="56900" y="26425"/>
                  <a:pt x="56187" y="26461"/>
                  <a:pt x="55491" y="26497"/>
                </a:cubicBezTo>
                <a:cubicBezTo>
                  <a:pt x="48764" y="26854"/>
                  <a:pt x="43286" y="27193"/>
                  <a:pt x="37987" y="27532"/>
                </a:cubicBezTo>
                <a:cubicBezTo>
                  <a:pt x="29655" y="28049"/>
                  <a:pt x="21786" y="28531"/>
                  <a:pt x="10902" y="28923"/>
                </a:cubicBezTo>
                <a:cubicBezTo>
                  <a:pt x="10531" y="28935"/>
                  <a:pt x="10152" y="28943"/>
                  <a:pt x="9772" y="28943"/>
                </a:cubicBezTo>
                <a:cubicBezTo>
                  <a:pt x="7760" y="28943"/>
                  <a:pt x="5706" y="28701"/>
                  <a:pt x="4461" y="27335"/>
                </a:cubicBezTo>
                <a:cubicBezTo>
                  <a:pt x="3569" y="26354"/>
                  <a:pt x="3212" y="24962"/>
                  <a:pt x="2926" y="23517"/>
                </a:cubicBezTo>
                <a:cubicBezTo>
                  <a:pt x="1981" y="18682"/>
                  <a:pt x="1392" y="13775"/>
                  <a:pt x="1196" y="8851"/>
                </a:cubicBezTo>
                <a:cubicBezTo>
                  <a:pt x="1106" y="6620"/>
                  <a:pt x="1213" y="3480"/>
                  <a:pt x="3265" y="2106"/>
                </a:cubicBezTo>
                <a:cubicBezTo>
                  <a:pt x="4372" y="1339"/>
                  <a:pt x="5817" y="1250"/>
                  <a:pt x="7440" y="1214"/>
                </a:cubicBezTo>
                <a:cubicBezTo>
                  <a:pt x="11200" y="1137"/>
                  <a:pt x="14430" y="1097"/>
                  <a:pt x="17398" y="1097"/>
                </a:cubicBezTo>
                <a:cubicBezTo>
                  <a:pt x="26178" y="1097"/>
                  <a:pt x="32665" y="1449"/>
                  <a:pt x="43786" y="2249"/>
                </a:cubicBezTo>
                <a:cubicBezTo>
                  <a:pt x="43798" y="2249"/>
                  <a:pt x="43809" y="2250"/>
                  <a:pt x="43821" y="2250"/>
                </a:cubicBezTo>
                <a:cubicBezTo>
                  <a:pt x="44520" y="2250"/>
                  <a:pt x="44577" y="1195"/>
                  <a:pt x="43857" y="1142"/>
                </a:cubicBezTo>
                <a:cubicBezTo>
                  <a:pt x="32760" y="359"/>
                  <a:pt x="26265" y="1"/>
                  <a:pt x="17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31;p37">
            <a:extLst>
              <a:ext uri="{FF2B5EF4-FFF2-40B4-BE49-F238E27FC236}">
                <a16:creationId xmlns:a16="http://schemas.microsoft.com/office/drawing/2014/main" id="{69B14406-BBAD-CDF7-74DA-F1A472C598C4}"/>
              </a:ext>
            </a:extLst>
          </p:cNvPr>
          <p:cNvSpPr/>
          <p:nvPr/>
        </p:nvSpPr>
        <p:spPr>
          <a:xfrm>
            <a:off x="6482406" y="2805326"/>
            <a:ext cx="1857885" cy="956953"/>
          </a:xfrm>
          <a:custGeom>
            <a:avLst/>
            <a:gdLst/>
            <a:ahLst/>
            <a:cxnLst/>
            <a:rect l="l" t="t" r="r" b="b"/>
            <a:pathLst>
              <a:path w="59828" h="28892" extrusionOk="0">
                <a:moveTo>
                  <a:pt x="47745" y="0"/>
                </a:moveTo>
                <a:cubicBezTo>
                  <a:pt x="37282" y="0"/>
                  <a:pt x="26820" y="730"/>
                  <a:pt x="16452" y="2178"/>
                </a:cubicBezTo>
                <a:lnTo>
                  <a:pt x="857" y="4034"/>
                </a:lnTo>
                <a:lnTo>
                  <a:pt x="608" y="22216"/>
                </a:lnTo>
                <a:cubicBezTo>
                  <a:pt x="233" y="24250"/>
                  <a:pt x="1" y="26712"/>
                  <a:pt x="1589" y="28032"/>
                </a:cubicBezTo>
                <a:cubicBezTo>
                  <a:pt x="2408" y="28724"/>
                  <a:pt x="3494" y="28892"/>
                  <a:pt x="4590" y="28892"/>
                </a:cubicBezTo>
                <a:cubicBezTo>
                  <a:pt x="5021" y="28892"/>
                  <a:pt x="5453" y="28866"/>
                  <a:pt x="5871" y="28835"/>
                </a:cubicBezTo>
                <a:cubicBezTo>
                  <a:pt x="21376" y="27711"/>
                  <a:pt x="36810" y="25980"/>
                  <a:pt x="52226" y="24018"/>
                </a:cubicBezTo>
                <a:cubicBezTo>
                  <a:pt x="54778" y="23679"/>
                  <a:pt x="57668" y="23144"/>
                  <a:pt x="58989" y="20949"/>
                </a:cubicBezTo>
                <a:cubicBezTo>
                  <a:pt x="59827" y="19575"/>
                  <a:pt x="59827" y="17880"/>
                  <a:pt x="59809" y="16292"/>
                </a:cubicBezTo>
                <a:lnTo>
                  <a:pt x="59685" y="7888"/>
                </a:lnTo>
                <a:cubicBezTo>
                  <a:pt x="59649" y="5461"/>
                  <a:pt x="59470" y="2696"/>
                  <a:pt x="57543" y="1215"/>
                </a:cubicBezTo>
                <a:cubicBezTo>
                  <a:pt x="56205" y="180"/>
                  <a:pt x="54403" y="91"/>
                  <a:pt x="52708" y="55"/>
                </a:cubicBezTo>
                <a:cubicBezTo>
                  <a:pt x="51054" y="19"/>
                  <a:pt x="49400" y="0"/>
                  <a:pt x="47745"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32;p37">
            <a:extLst>
              <a:ext uri="{FF2B5EF4-FFF2-40B4-BE49-F238E27FC236}">
                <a16:creationId xmlns:a16="http://schemas.microsoft.com/office/drawing/2014/main" id="{9FFB150C-BFE4-D626-08E1-81AC7B79E427}"/>
              </a:ext>
            </a:extLst>
          </p:cNvPr>
          <p:cNvSpPr/>
          <p:nvPr/>
        </p:nvSpPr>
        <p:spPr>
          <a:xfrm>
            <a:off x="6465233" y="2787043"/>
            <a:ext cx="1893348" cy="993453"/>
          </a:xfrm>
          <a:custGeom>
            <a:avLst/>
            <a:gdLst/>
            <a:ahLst/>
            <a:cxnLst/>
            <a:rect l="l" t="t" r="r" b="b"/>
            <a:pathLst>
              <a:path w="60970" h="29994" extrusionOk="0">
                <a:moveTo>
                  <a:pt x="48380" y="0"/>
                </a:moveTo>
                <a:cubicBezTo>
                  <a:pt x="37864" y="0"/>
                  <a:pt x="27358" y="743"/>
                  <a:pt x="16933" y="2195"/>
                </a:cubicBezTo>
                <a:cubicBezTo>
                  <a:pt x="16231" y="2298"/>
                  <a:pt x="16351" y="3289"/>
                  <a:pt x="16993" y="3289"/>
                </a:cubicBezTo>
                <a:cubicBezTo>
                  <a:pt x="17020" y="3289"/>
                  <a:pt x="17048" y="3287"/>
                  <a:pt x="17076" y="3284"/>
                </a:cubicBezTo>
                <a:cubicBezTo>
                  <a:pt x="27512" y="1824"/>
                  <a:pt x="38029" y="1094"/>
                  <a:pt x="48557" y="1094"/>
                </a:cubicBezTo>
                <a:cubicBezTo>
                  <a:pt x="50125" y="1094"/>
                  <a:pt x="51693" y="1110"/>
                  <a:pt x="53261" y="1142"/>
                </a:cubicBezTo>
                <a:cubicBezTo>
                  <a:pt x="54956" y="1178"/>
                  <a:pt x="56598" y="1303"/>
                  <a:pt x="57775" y="2213"/>
                </a:cubicBezTo>
                <a:cubicBezTo>
                  <a:pt x="59488" y="3551"/>
                  <a:pt x="59667" y="6121"/>
                  <a:pt x="59702" y="8458"/>
                </a:cubicBezTo>
                <a:lnTo>
                  <a:pt x="59809" y="16844"/>
                </a:lnTo>
                <a:cubicBezTo>
                  <a:pt x="59827" y="18218"/>
                  <a:pt x="59863" y="19931"/>
                  <a:pt x="59096" y="21215"/>
                </a:cubicBezTo>
                <a:cubicBezTo>
                  <a:pt x="57882" y="23214"/>
                  <a:pt x="55170" y="23713"/>
                  <a:pt x="52726" y="24017"/>
                </a:cubicBezTo>
                <a:cubicBezTo>
                  <a:pt x="34562" y="26336"/>
                  <a:pt x="19842" y="27853"/>
                  <a:pt x="6388" y="28834"/>
                </a:cubicBezTo>
                <a:cubicBezTo>
                  <a:pt x="5967" y="28865"/>
                  <a:pt x="5542" y="28891"/>
                  <a:pt x="5127" y="28891"/>
                </a:cubicBezTo>
                <a:cubicBezTo>
                  <a:pt x="4123" y="28891"/>
                  <a:pt x="3181" y="28743"/>
                  <a:pt x="2499" y="28174"/>
                </a:cubicBezTo>
                <a:cubicBezTo>
                  <a:pt x="1143" y="27032"/>
                  <a:pt x="1339" y="24855"/>
                  <a:pt x="1696" y="22875"/>
                </a:cubicBezTo>
                <a:cubicBezTo>
                  <a:pt x="1777" y="22461"/>
                  <a:pt x="1463" y="22218"/>
                  <a:pt x="1153" y="22218"/>
                </a:cubicBezTo>
                <a:cubicBezTo>
                  <a:pt x="915" y="22218"/>
                  <a:pt x="679" y="22361"/>
                  <a:pt x="625" y="22678"/>
                </a:cubicBezTo>
                <a:cubicBezTo>
                  <a:pt x="233" y="24837"/>
                  <a:pt x="1" y="27514"/>
                  <a:pt x="1785" y="29013"/>
                </a:cubicBezTo>
                <a:cubicBezTo>
                  <a:pt x="2731" y="29798"/>
                  <a:pt x="3908" y="29994"/>
                  <a:pt x="5139" y="29994"/>
                </a:cubicBezTo>
                <a:cubicBezTo>
                  <a:pt x="5586" y="29994"/>
                  <a:pt x="6032" y="29958"/>
                  <a:pt x="6460" y="29923"/>
                </a:cubicBezTo>
                <a:cubicBezTo>
                  <a:pt x="19931" y="28959"/>
                  <a:pt x="34669" y="27425"/>
                  <a:pt x="52851" y="25105"/>
                </a:cubicBezTo>
                <a:cubicBezTo>
                  <a:pt x="55759" y="24730"/>
                  <a:pt x="58632" y="24070"/>
                  <a:pt x="60023" y="21786"/>
                </a:cubicBezTo>
                <a:cubicBezTo>
                  <a:pt x="60969" y="20234"/>
                  <a:pt x="60933" y="18343"/>
                  <a:pt x="60916" y="16826"/>
                </a:cubicBezTo>
                <a:lnTo>
                  <a:pt x="60809" y="8440"/>
                </a:lnTo>
                <a:cubicBezTo>
                  <a:pt x="60773" y="5853"/>
                  <a:pt x="60559" y="2980"/>
                  <a:pt x="58435" y="1339"/>
                </a:cubicBezTo>
                <a:cubicBezTo>
                  <a:pt x="57008" y="232"/>
                  <a:pt x="55099" y="90"/>
                  <a:pt x="53279" y="54"/>
                </a:cubicBezTo>
                <a:cubicBezTo>
                  <a:pt x="51646" y="18"/>
                  <a:pt x="50012" y="0"/>
                  <a:pt x="483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33;p37">
            <a:extLst>
              <a:ext uri="{FF2B5EF4-FFF2-40B4-BE49-F238E27FC236}">
                <a16:creationId xmlns:a16="http://schemas.microsoft.com/office/drawing/2014/main" id="{D44B7B05-605C-DF49-6BAF-D32500441FBB}"/>
              </a:ext>
            </a:extLst>
          </p:cNvPr>
          <p:cNvSpPr/>
          <p:nvPr/>
        </p:nvSpPr>
        <p:spPr>
          <a:xfrm>
            <a:off x="4357349" y="1447632"/>
            <a:ext cx="1609839" cy="884714"/>
          </a:xfrm>
          <a:custGeom>
            <a:avLst/>
            <a:gdLst/>
            <a:ahLst/>
            <a:cxnLst/>
            <a:rect l="l" t="t" r="r" b="b"/>
            <a:pathLst>
              <a:path w="56348" h="30967" extrusionOk="0">
                <a:moveTo>
                  <a:pt x="54867" y="0"/>
                </a:moveTo>
                <a:lnTo>
                  <a:pt x="41538" y="286"/>
                </a:lnTo>
                <a:cubicBezTo>
                  <a:pt x="38068" y="253"/>
                  <a:pt x="35283" y="240"/>
                  <a:pt x="32926" y="240"/>
                </a:cubicBezTo>
                <a:cubicBezTo>
                  <a:pt x="25228" y="240"/>
                  <a:pt x="22108" y="376"/>
                  <a:pt x="14628" y="376"/>
                </a:cubicBezTo>
                <a:cubicBezTo>
                  <a:pt x="12156" y="376"/>
                  <a:pt x="9208" y="361"/>
                  <a:pt x="5460" y="322"/>
                </a:cubicBezTo>
                <a:cubicBezTo>
                  <a:pt x="4158" y="322"/>
                  <a:pt x="2730" y="340"/>
                  <a:pt x="1731" y="1178"/>
                </a:cubicBezTo>
                <a:cubicBezTo>
                  <a:pt x="589" y="2124"/>
                  <a:pt x="411" y="3801"/>
                  <a:pt x="340" y="5282"/>
                </a:cubicBezTo>
                <a:cubicBezTo>
                  <a:pt x="1" y="12133"/>
                  <a:pt x="215" y="18985"/>
                  <a:pt x="946" y="25783"/>
                </a:cubicBezTo>
                <a:cubicBezTo>
                  <a:pt x="1107" y="27264"/>
                  <a:pt x="1374" y="28888"/>
                  <a:pt x="2534" y="29851"/>
                </a:cubicBezTo>
                <a:cubicBezTo>
                  <a:pt x="3551" y="30708"/>
                  <a:pt x="4996" y="30761"/>
                  <a:pt x="6335" y="30779"/>
                </a:cubicBezTo>
                <a:cubicBezTo>
                  <a:pt x="13134" y="30909"/>
                  <a:pt x="17563" y="30966"/>
                  <a:pt x="21271" y="30966"/>
                </a:cubicBezTo>
                <a:cubicBezTo>
                  <a:pt x="28218" y="30966"/>
                  <a:pt x="32636" y="30767"/>
                  <a:pt x="45374" y="30476"/>
                </a:cubicBezTo>
                <a:cubicBezTo>
                  <a:pt x="48461" y="30404"/>
                  <a:pt x="51869" y="30190"/>
                  <a:pt x="54028" y="27978"/>
                </a:cubicBezTo>
                <a:cubicBezTo>
                  <a:pt x="56348" y="25605"/>
                  <a:pt x="56312" y="21876"/>
                  <a:pt x="56133" y="18557"/>
                </a:cubicBezTo>
                <a:lnTo>
                  <a:pt x="54867" y="0"/>
                </a:lnTo>
                <a:close/>
              </a:path>
            </a:pathLst>
          </a:custGeom>
          <a:solidFill>
            <a:srgbClr val="6A9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34;p37">
            <a:extLst>
              <a:ext uri="{FF2B5EF4-FFF2-40B4-BE49-F238E27FC236}">
                <a16:creationId xmlns:a16="http://schemas.microsoft.com/office/drawing/2014/main" id="{02BC804B-1B43-2247-89DB-E455956FB5A9}"/>
              </a:ext>
            </a:extLst>
          </p:cNvPr>
          <p:cNvSpPr/>
          <p:nvPr/>
        </p:nvSpPr>
        <p:spPr>
          <a:xfrm>
            <a:off x="4341550" y="1439118"/>
            <a:ext cx="1640437" cy="909113"/>
          </a:xfrm>
          <a:custGeom>
            <a:avLst/>
            <a:gdLst/>
            <a:ahLst/>
            <a:cxnLst/>
            <a:rect l="l" t="t" r="r" b="b"/>
            <a:pathLst>
              <a:path w="57419" h="31821" extrusionOk="0">
                <a:moveTo>
                  <a:pt x="33201" y="1"/>
                </a:moveTo>
                <a:cubicBezTo>
                  <a:pt x="29376" y="1"/>
                  <a:pt x="26679" y="34"/>
                  <a:pt x="24034" y="67"/>
                </a:cubicBezTo>
                <a:cubicBezTo>
                  <a:pt x="21390" y="99"/>
                  <a:pt x="18699" y="132"/>
                  <a:pt x="14884" y="132"/>
                </a:cubicBezTo>
                <a:cubicBezTo>
                  <a:pt x="12469" y="132"/>
                  <a:pt x="9603" y="119"/>
                  <a:pt x="6013" y="84"/>
                </a:cubicBezTo>
                <a:cubicBezTo>
                  <a:pt x="5898" y="83"/>
                  <a:pt x="5784" y="82"/>
                  <a:pt x="5669" y="82"/>
                </a:cubicBezTo>
                <a:cubicBezTo>
                  <a:pt x="4277" y="82"/>
                  <a:pt x="2950" y="207"/>
                  <a:pt x="1927" y="1048"/>
                </a:cubicBezTo>
                <a:cubicBezTo>
                  <a:pt x="661" y="2118"/>
                  <a:pt x="411" y="3849"/>
                  <a:pt x="339" y="5562"/>
                </a:cubicBezTo>
                <a:cubicBezTo>
                  <a:pt x="0" y="12431"/>
                  <a:pt x="215" y="19301"/>
                  <a:pt x="964" y="26135"/>
                </a:cubicBezTo>
                <a:cubicBezTo>
                  <a:pt x="1124" y="27723"/>
                  <a:pt x="1428" y="29489"/>
                  <a:pt x="2730" y="30577"/>
                </a:cubicBezTo>
                <a:cubicBezTo>
                  <a:pt x="3854" y="31505"/>
                  <a:pt x="5335" y="31612"/>
                  <a:pt x="6870" y="31630"/>
                </a:cubicBezTo>
                <a:cubicBezTo>
                  <a:pt x="13573" y="31763"/>
                  <a:pt x="17984" y="31821"/>
                  <a:pt x="21668" y="31821"/>
                </a:cubicBezTo>
                <a:cubicBezTo>
                  <a:pt x="26378" y="31821"/>
                  <a:pt x="29901" y="31727"/>
                  <a:pt x="35507" y="31577"/>
                </a:cubicBezTo>
                <a:cubicBezTo>
                  <a:pt x="38309" y="31505"/>
                  <a:pt x="41663" y="31416"/>
                  <a:pt x="45945" y="31327"/>
                </a:cubicBezTo>
                <a:cubicBezTo>
                  <a:pt x="46605" y="31309"/>
                  <a:pt x="47283" y="31291"/>
                  <a:pt x="47944" y="31238"/>
                </a:cubicBezTo>
                <a:cubicBezTo>
                  <a:pt x="50584" y="31059"/>
                  <a:pt x="53154" y="30524"/>
                  <a:pt x="54956" y="28668"/>
                </a:cubicBezTo>
                <a:cubicBezTo>
                  <a:pt x="57418" y="26152"/>
                  <a:pt x="57418" y="22281"/>
                  <a:pt x="57240" y="18837"/>
                </a:cubicBezTo>
                <a:cubicBezTo>
                  <a:pt x="57222" y="18545"/>
                  <a:pt x="56973" y="18319"/>
                  <a:pt x="56684" y="18319"/>
                </a:cubicBezTo>
                <a:cubicBezTo>
                  <a:pt x="56673" y="18319"/>
                  <a:pt x="56662" y="18319"/>
                  <a:pt x="56651" y="18320"/>
                </a:cubicBezTo>
                <a:cubicBezTo>
                  <a:pt x="56365" y="18337"/>
                  <a:pt x="56133" y="18587"/>
                  <a:pt x="56151" y="18891"/>
                </a:cubicBezTo>
                <a:cubicBezTo>
                  <a:pt x="56330" y="22245"/>
                  <a:pt x="56330" y="25706"/>
                  <a:pt x="54189" y="27901"/>
                </a:cubicBezTo>
                <a:cubicBezTo>
                  <a:pt x="52208" y="29917"/>
                  <a:pt x="49014" y="30167"/>
                  <a:pt x="45927" y="30238"/>
                </a:cubicBezTo>
                <a:cubicBezTo>
                  <a:pt x="41645" y="30328"/>
                  <a:pt x="38291" y="30417"/>
                  <a:pt x="35489" y="30488"/>
                </a:cubicBezTo>
                <a:cubicBezTo>
                  <a:pt x="29854" y="30629"/>
                  <a:pt x="26326" y="30719"/>
                  <a:pt x="21576" y="30719"/>
                </a:cubicBezTo>
                <a:cubicBezTo>
                  <a:pt x="17917" y="30719"/>
                  <a:pt x="13534" y="30666"/>
                  <a:pt x="6906" y="30542"/>
                </a:cubicBezTo>
                <a:cubicBezTo>
                  <a:pt x="5514" y="30524"/>
                  <a:pt x="4300" y="30435"/>
                  <a:pt x="3444" y="29721"/>
                </a:cubicBezTo>
                <a:cubicBezTo>
                  <a:pt x="2445" y="28900"/>
                  <a:pt x="2195" y="27384"/>
                  <a:pt x="2052" y="26028"/>
                </a:cubicBezTo>
                <a:cubicBezTo>
                  <a:pt x="1321" y="19247"/>
                  <a:pt x="1107" y="12431"/>
                  <a:pt x="1446" y="5616"/>
                </a:cubicBezTo>
                <a:cubicBezTo>
                  <a:pt x="1499" y="4242"/>
                  <a:pt x="1660" y="2725"/>
                  <a:pt x="2641" y="1904"/>
                </a:cubicBezTo>
                <a:cubicBezTo>
                  <a:pt x="3387" y="1272"/>
                  <a:pt x="4486" y="1170"/>
                  <a:pt x="5657" y="1170"/>
                </a:cubicBezTo>
                <a:cubicBezTo>
                  <a:pt x="5775" y="1170"/>
                  <a:pt x="5894" y="1171"/>
                  <a:pt x="6013" y="1173"/>
                </a:cubicBezTo>
                <a:cubicBezTo>
                  <a:pt x="9530" y="1213"/>
                  <a:pt x="12354" y="1228"/>
                  <a:pt x="14741" y="1228"/>
                </a:cubicBezTo>
                <a:cubicBezTo>
                  <a:pt x="18652" y="1228"/>
                  <a:pt x="21389" y="1188"/>
                  <a:pt x="24070" y="1155"/>
                </a:cubicBezTo>
                <a:cubicBezTo>
                  <a:pt x="26703" y="1122"/>
                  <a:pt x="29390" y="1089"/>
                  <a:pt x="33208" y="1089"/>
                </a:cubicBezTo>
                <a:cubicBezTo>
                  <a:pt x="35625" y="1089"/>
                  <a:pt x="38495" y="1103"/>
                  <a:pt x="42091" y="1137"/>
                </a:cubicBezTo>
                <a:cubicBezTo>
                  <a:pt x="42823" y="1137"/>
                  <a:pt x="42823" y="49"/>
                  <a:pt x="42091" y="49"/>
                </a:cubicBezTo>
                <a:cubicBezTo>
                  <a:pt x="38495" y="14"/>
                  <a:pt x="35622" y="1"/>
                  <a:pt x="33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35;p37">
            <a:extLst>
              <a:ext uri="{FF2B5EF4-FFF2-40B4-BE49-F238E27FC236}">
                <a16:creationId xmlns:a16="http://schemas.microsoft.com/office/drawing/2014/main" id="{D74EC339-42EC-3945-D10A-FD54941DD631}"/>
              </a:ext>
            </a:extLst>
          </p:cNvPr>
          <p:cNvSpPr/>
          <p:nvPr/>
        </p:nvSpPr>
        <p:spPr>
          <a:xfrm>
            <a:off x="1396356" y="1874319"/>
            <a:ext cx="1782681" cy="886593"/>
          </a:xfrm>
          <a:custGeom>
            <a:avLst/>
            <a:gdLst/>
            <a:ahLst/>
            <a:cxnLst/>
            <a:rect l="l" t="t" r="r" b="b"/>
            <a:pathLst>
              <a:path w="57259" h="28477" extrusionOk="0">
                <a:moveTo>
                  <a:pt x="53743" y="1"/>
                </a:moveTo>
                <a:cubicBezTo>
                  <a:pt x="41378" y="179"/>
                  <a:pt x="29049" y="1321"/>
                  <a:pt x="16880" y="3426"/>
                </a:cubicBezTo>
                <a:lnTo>
                  <a:pt x="72" y="6085"/>
                </a:lnTo>
                <a:lnTo>
                  <a:pt x="144" y="21751"/>
                </a:lnTo>
                <a:cubicBezTo>
                  <a:pt x="72" y="22928"/>
                  <a:pt x="1" y="24124"/>
                  <a:pt x="269" y="25266"/>
                </a:cubicBezTo>
                <a:cubicBezTo>
                  <a:pt x="536" y="26408"/>
                  <a:pt x="1196" y="27532"/>
                  <a:pt x="2249" y="28067"/>
                </a:cubicBezTo>
                <a:cubicBezTo>
                  <a:pt x="2936" y="28404"/>
                  <a:pt x="3703" y="28476"/>
                  <a:pt x="4468" y="28476"/>
                </a:cubicBezTo>
                <a:cubicBezTo>
                  <a:pt x="4717" y="28476"/>
                  <a:pt x="4966" y="28468"/>
                  <a:pt x="5211" y="28460"/>
                </a:cubicBezTo>
                <a:lnTo>
                  <a:pt x="21448" y="27889"/>
                </a:lnTo>
                <a:cubicBezTo>
                  <a:pt x="30405" y="27568"/>
                  <a:pt x="39451" y="27246"/>
                  <a:pt x="48176" y="25105"/>
                </a:cubicBezTo>
                <a:cubicBezTo>
                  <a:pt x="50246" y="24588"/>
                  <a:pt x="52280" y="23963"/>
                  <a:pt x="54314" y="23250"/>
                </a:cubicBezTo>
                <a:cubicBezTo>
                  <a:pt x="55046" y="23000"/>
                  <a:pt x="55831" y="22697"/>
                  <a:pt x="56348" y="22108"/>
                </a:cubicBezTo>
                <a:cubicBezTo>
                  <a:pt x="57258" y="21109"/>
                  <a:pt x="57204" y="19592"/>
                  <a:pt x="57115" y="18236"/>
                </a:cubicBezTo>
                <a:lnTo>
                  <a:pt x="55831" y="1749"/>
                </a:lnTo>
                <a:cubicBezTo>
                  <a:pt x="55813" y="1321"/>
                  <a:pt x="55759" y="857"/>
                  <a:pt x="55474" y="518"/>
                </a:cubicBezTo>
                <a:cubicBezTo>
                  <a:pt x="55081" y="36"/>
                  <a:pt x="54368" y="1"/>
                  <a:pt x="53743" y="1"/>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36;p37">
            <a:extLst>
              <a:ext uri="{FF2B5EF4-FFF2-40B4-BE49-F238E27FC236}">
                <a16:creationId xmlns:a16="http://schemas.microsoft.com/office/drawing/2014/main" id="{4633FDE5-BE40-EF78-47A6-C0B8E5985E57}"/>
              </a:ext>
            </a:extLst>
          </p:cNvPr>
          <p:cNvSpPr/>
          <p:nvPr/>
        </p:nvSpPr>
        <p:spPr>
          <a:xfrm>
            <a:off x="1378579" y="1857101"/>
            <a:ext cx="1817115" cy="920653"/>
          </a:xfrm>
          <a:custGeom>
            <a:avLst/>
            <a:gdLst/>
            <a:ahLst/>
            <a:cxnLst/>
            <a:rect l="l" t="t" r="r" b="b"/>
            <a:pathLst>
              <a:path w="58365" h="29571" extrusionOk="0">
                <a:moveTo>
                  <a:pt x="54376" y="1"/>
                </a:moveTo>
                <a:cubicBezTo>
                  <a:pt x="54349" y="1"/>
                  <a:pt x="54322" y="1"/>
                  <a:pt x="54296" y="1"/>
                </a:cubicBezTo>
                <a:cubicBezTo>
                  <a:pt x="41913" y="179"/>
                  <a:pt x="29548" y="1321"/>
                  <a:pt x="17344" y="3426"/>
                </a:cubicBezTo>
                <a:cubicBezTo>
                  <a:pt x="16669" y="3544"/>
                  <a:pt x="16792" y="4525"/>
                  <a:pt x="17427" y="4525"/>
                </a:cubicBezTo>
                <a:cubicBezTo>
                  <a:pt x="17463" y="4525"/>
                  <a:pt x="17501" y="4522"/>
                  <a:pt x="17540" y="4515"/>
                </a:cubicBezTo>
                <a:cubicBezTo>
                  <a:pt x="29691" y="2409"/>
                  <a:pt x="41985" y="1267"/>
                  <a:pt x="54314" y="1107"/>
                </a:cubicBezTo>
                <a:cubicBezTo>
                  <a:pt x="54386" y="1104"/>
                  <a:pt x="54457" y="1103"/>
                  <a:pt x="54528" y="1103"/>
                </a:cubicBezTo>
                <a:cubicBezTo>
                  <a:pt x="54987" y="1103"/>
                  <a:pt x="55416" y="1163"/>
                  <a:pt x="55617" y="1410"/>
                </a:cubicBezTo>
                <a:cubicBezTo>
                  <a:pt x="55795" y="1606"/>
                  <a:pt x="55831" y="1945"/>
                  <a:pt x="55866" y="2338"/>
                </a:cubicBezTo>
                <a:lnTo>
                  <a:pt x="57133" y="18825"/>
                </a:lnTo>
                <a:cubicBezTo>
                  <a:pt x="57240" y="20109"/>
                  <a:pt x="57276" y="21447"/>
                  <a:pt x="56527" y="22286"/>
                </a:cubicBezTo>
                <a:cubicBezTo>
                  <a:pt x="56080" y="22768"/>
                  <a:pt x="55402" y="23035"/>
                  <a:pt x="54689" y="23285"/>
                </a:cubicBezTo>
                <a:cubicBezTo>
                  <a:pt x="52708" y="23999"/>
                  <a:pt x="50656" y="24606"/>
                  <a:pt x="48604" y="25105"/>
                </a:cubicBezTo>
                <a:cubicBezTo>
                  <a:pt x="39915" y="27264"/>
                  <a:pt x="30815" y="27567"/>
                  <a:pt x="22001" y="27889"/>
                </a:cubicBezTo>
                <a:lnTo>
                  <a:pt x="5764" y="28460"/>
                </a:lnTo>
                <a:cubicBezTo>
                  <a:pt x="5512" y="28470"/>
                  <a:pt x="5250" y="28480"/>
                  <a:pt x="4985" y="28480"/>
                </a:cubicBezTo>
                <a:cubicBezTo>
                  <a:pt x="4314" y="28480"/>
                  <a:pt x="3628" y="28415"/>
                  <a:pt x="3052" y="28121"/>
                </a:cubicBezTo>
                <a:cubicBezTo>
                  <a:pt x="2249" y="27710"/>
                  <a:pt x="1625" y="26818"/>
                  <a:pt x="1357" y="25694"/>
                </a:cubicBezTo>
                <a:cubicBezTo>
                  <a:pt x="1107" y="24623"/>
                  <a:pt x="1179" y="23446"/>
                  <a:pt x="1250" y="22340"/>
                </a:cubicBezTo>
                <a:cubicBezTo>
                  <a:pt x="1278" y="21947"/>
                  <a:pt x="983" y="21741"/>
                  <a:pt x="693" y="21741"/>
                </a:cubicBezTo>
                <a:cubicBezTo>
                  <a:pt x="429" y="21741"/>
                  <a:pt x="170" y="21911"/>
                  <a:pt x="162" y="22268"/>
                </a:cubicBezTo>
                <a:cubicBezTo>
                  <a:pt x="72" y="23464"/>
                  <a:pt x="1" y="24713"/>
                  <a:pt x="286" y="25944"/>
                </a:cubicBezTo>
                <a:cubicBezTo>
                  <a:pt x="625" y="27389"/>
                  <a:pt x="1446" y="28549"/>
                  <a:pt x="2570" y="29102"/>
                </a:cubicBezTo>
                <a:cubicBezTo>
                  <a:pt x="3268" y="29410"/>
                  <a:pt x="4009" y="29571"/>
                  <a:pt x="4781" y="29571"/>
                </a:cubicBezTo>
                <a:cubicBezTo>
                  <a:pt x="4859" y="29571"/>
                  <a:pt x="4937" y="29569"/>
                  <a:pt x="5015" y="29566"/>
                </a:cubicBezTo>
                <a:cubicBezTo>
                  <a:pt x="5300" y="29566"/>
                  <a:pt x="5550" y="29548"/>
                  <a:pt x="5800" y="29530"/>
                </a:cubicBezTo>
                <a:lnTo>
                  <a:pt x="22037" y="28977"/>
                </a:lnTo>
                <a:cubicBezTo>
                  <a:pt x="30904" y="28656"/>
                  <a:pt x="40058" y="28335"/>
                  <a:pt x="48872" y="26176"/>
                </a:cubicBezTo>
                <a:cubicBezTo>
                  <a:pt x="50942" y="25640"/>
                  <a:pt x="53029" y="25034"/>
                  <a:pt x="55063" y="24302"/>
                </a:cubicBezTo>
                <a:cubicBezTo>
                  <a:pt x="55902" y="24017"/>
                  <a:pt x="56723" y="23678"/>
                  <a:pt x="57329" y="23018"/>
                </a:cubicBezTo>
                <a:cubicBezTo>
                  <a:pt x="58364" y="21858"/>
                  <a:pt x="58329" y="20198"/>
                  <a:pt x="58222" y="18735"/>
                </a:cubicBezTo>
                <a:lnTo>
                  <a:pt x="56955" y="2249"/>
                </a:lnTo>
                <a:cubicBezTo>
                  <a:pt x="56919" y="1803"/>
                  <a:pt x="56866" y="1196"/>
                  <a:pt x="56473" y="714"/>
                </a:cubicBezTo>
                <a:cubicBezTo>
                  <a:pt x="55895" y="17"/>
                  <a:pt x="54943" y="1"/>
                  <a:pt x="54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37;p37">
            <a:extLst>
              <a:ext uri="{FF2B5EF4-FFF2-40B4-BE49-F238E27FC236}">
                <a16:creationId xmlns:a16="http://schemas.microsoft.com/office/drawing/2014/main" id="{E65412E3-CFBD-BFB0-887B-B4D925EDEB03}"/>
              </a:ext>
            </a:extLst>
          </p:cNvPr>
          <p:cNvSpPr/>
          <p:nvPr/>
        </p:nvSpPr>
        <p:spPr>
          <a:xfrm>
            <a:off x="5995355" y="2464506"/>
            <a:ext cx="911684" cy="869001"/>
          </a:xfrm>
          <a:custGeom>
            <a:avLst/>
            <a:gdLst/>
            <a:ahLst/>
            <a:cxnLst/>
            <a:rect l="l" t="t" r="r" b="b"/>
            <a:pathLst>
              <a:path w="31911" h="30417" extrusionOk="0">
                <a:moveTo>
                  <a:pt x="17495" y="0"/>
                </a:moveTo>
                <a:cubicBezTo>
                  <a:pt x="8701" y="0"/>
                  <a:pt x="0" y="8541"/>
                  <a:pt x="954" y="17531"/>
                </a:cubicBezTo>
                <a:cubicBezTo>
                  <a:pt x="1489" y="22652"/>
                  <a:pt x="5057" y="27291"/>
                  <a:pt x="9821" y="29272"/>
                </a:cubicBezTo>
                <a:cubicBezTo>
                  <a:pt x="11655" y="30044"/>
                  <a:pt x="13634" y="30416"/>
                  <a:pt x="15619" y="30416"/>
                </a:cubicBezTo>
                <a:cubicBezTo>
                  <a:pt x="18774" y="30416"/>
                  <a:pt x="21942" y="29476"/>
                  <a:pt x="24559" y="27702"/>
                </a:cubicBezTo>
                <a:cubicBezTo>
                  <a:pt x="29127" y="24597"/>
                  <a:pt x="31911" y="18995"/>
                  <a:pt x="31482" y="13499"/>
                </a:cubicBezTo>
                <a:cubicBezTo>
                  <a:pt x="31036" y="8003"/>
                  <a:pt x="27307" y="2847"/>
                  <a:pt x="22168" y="866"/>
                </a:cubicBezTo>
                <a:cubicBezTo>
                  <a:pt x="20644" y="273"/>
                  <a:pt x="19068" y="0"/>
                  <a:pt x="17495"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38;p37">
            <a:extLst>
              <a:ext uri="{FF2B5EF4-FFF2-40B4-BE49-F238E27FC236}">
                <a16:creationId xmlns:a16="http://schemas.microsoft.com/office/drawing/2014/main" id="{BD268C08-ECE9-DACC-D29B-3EF4E9CFD7B4}"/>
              </a:ext>
            </a:extLst>
          </p:cNvPr>
          <p:cNvSpPr/>
          <p:nvPr/>
        </p:nvSpPr>
        <p:spPr>
          <a:xfrm>
            <a:off x="5896160" y="2454163"/>
            <a:ext cx="1021077" cy="889971"/>
          </a:xfrm>
          <a:custGeom>
            <a:avLst/>
            <a:gdLst/>
            <a:ahLst/>
            <a:cxnLst/>
            <a:rect l="l" t="t" r="r" b="b"/>
            <a:pathLst>
              <a:path w="35740" h="31151" extrusionOk="0">
                <a:moveTo>
                  <a:pt x="16202" y="782"/>
                </a:moveTo>
                <a:lnTo>
                  <a:pt x="16202" y="782"/>
                </a:lnTo>
                <a:cubicBezTo>
                  <a:pt x="15327" y="1068"/>
                  <a:pt x="14471" y="1443"/>
                  <a:pt x="13650" y="1871"/>
                </a:cubicBezTo>
                <a:cubicBezTo>
                  <a:pt x="13632" y="1853"/>
                  <a:pt x="13597" y="1853"/>
                  <a:pt x="13579" y="1853"/>
                </a:cubicBezTo>
                <a:cubicBezTo>
                  <a:pt x="13466" y="1850"/>
                  <a:pt x="13352" y="1848"/>
                  <a:pt x="13239" y="1848"/>
                </a:cubicBezTo>
                <a:cubicBezTo>
                  <a:pt x="12693" y="1848"/>
                  <a:pt x="12148" y="1883"/>
                  <a:pt x="11616" y="1942"/>
                </a:cubicBezTo>
                <a:cubicBezTo>
                  <a:pt x="13079" y="1318"/>
                  <a:pt x="14614" y="925"/>
                  <a:pt x="16202" y="782"/>
                </a:cubicBezTo>
                <a:close/>
                <a:moveTo>
                  <a:pt x="12348" y="2620"/>
                </a:moveTo>
                <a:lnTo>
                  <a:pt x="12348" y="2620"/>
                </a:lnTo>
                <a:cubicBezTo>
                  <a:pt x="11866" y="2923"/>
                  <a:pt x="11366" y="3262"/>
                  <a:pt x="10902" y="3619"/>
                </a:cubicBezTo>
                <a:cubicBezTo>
                  <a:pt x="10688" y="3780"/>
                  <a:pt x="10474" y="3958"/>
                  <a:pt x="10278" y="4137"/>
                </a:cubicBezTo>
                <a:lnTo>
                  <a:pt x="10135" y="4137"/>
                </a:lnTo>
                <a:cubicBezTo>
                  <a:pt x="9261" y="4172"/>
                  <a:pt x="8387" y="4262"/>
                  <a:pt x="7512" y="4404"/>
                </a:cubicBezTo>
                <a:cubicBezTo>
                  <a:pt x="8137" y="3905"/>
                  <a:pt x="8779" y="3459"/>
                  <a:pt x="9475" y="3048"/>
                </a:cubicBezTo>
                <a:cubicBezTo>
                  <a:pt x="10421" y="2834"/>
                  <a:pt x="11384" y="2692"/>
                  <a:pt x="12348" y="2620"/>
                </a:cubicBezTo>
                <a:close/>
                <a:moveTo>
                  <a:pt x="9404" y="4904"/>
                </a:moveTo>
                <a:lnTo>
                  <a:pt x="9404" y="4904"/>
                </a:lnTo>
                <a:cubicBezTo>
                  <a:pt x="8743" y="5511"/>
                  <a:pt x="8137" y="6171"/>
                  <a:pt x="7584" y="6867"/>
                </a:cubicBezTo>
                <a:lnTo>
                  <a:pt x="7512" y="6867"/>
                </a:lnTo>
                <a:cubicBezTo>
                  <a:pt x="6495" y="6956"/>
                  <a:pt x="5478" y="7152"/>
                  <a:pt x="4497" y="7438"/>
                </a:cubicBezTo>
                <a:cubicBezTo>
                  <a:pt x="4996" y="6777"/>
                  <a:pt x="5550" y="6171"/>
                  <a:pt x="6138" y="5600"/>
                </a:cubicBezTo>
                <a:cubicBezTo>
                  <a:pt x="6228" y="5511"/>
                  <a:pt x="6317" y="5421"/>
                  <a:pt x="6424" y="5350"/>
                </a:cubicBezTo>
                <a:cubicBezTo>
                  <a:pt x="7405" y="5118"/>
                  <a:pt x="8387" y="4975"/>
                  <a:pt x="9404" y="4904"/>
                </a:cubicBezTo>
                <a:close/>
                <a:moveTo>
                  <a:pt x="6995" y="7652"/>
                </a:moveTo>
                <a:lnTo>
                  <a:pt x="6995" y="7652"/>
                </a:lnTo>
                <a:cubicBezTo>
                  <a:pt x="6531" y="8312"/>
                  <a:pt x="6103" y="9008"/>
                  <a:pt x="5728" y="9722"/>
                </a:cubicBezTo>
                <a:lnTo>
                  <a:pt x="5710" y="9722"/>
                </a:lnTo>
                <a:cubicBezTo>
                  <a:pt x="4586" y="9918"/>
                  <a:pt x="3480" y="10257"/>
                  <a:pt x="2463" y="10756"/>
                </a:cubicBezTo>
                <a:cubicBezTo>
                  <a:pt x="2838" y="9936"/>
                  <a:pt x="3284" y="9151"/>
                  <a:pt x="3801" y="8401"/>
                </a:cubicBezTo>
                <a:lnTo>
                  <a:pt x="3837" y="8401"/>
                </a:lnTo>
                <a:cubicBezTo>
                  <a:pt x="4854" y="8044"/>
                  <a:pt x="5924" y="7795"/>
                  <a:pt x="6995" y="7652"/>
                </a:cubicBezTo>
                <a:close/>
                <a:moveTo>
                  <a:pt x="5353" y="10524"/>
                </a:moveTo>
                <a:lnTo>
                  <a:pt x="5353" y="10524"/>
                </a:lnTo>
                <a:cubicBezTo>
                  <a:pt x="4925" y="11452"/>
                  <a:pt x="4586" y="12434"/>
                  <a:pt x="4354" y="13433"/>
                </a:cubicBezTo>
                <a:lnTo>
                  <a:pt x="4372" y="13433"/>
                </a:lnTo>
                <a:cubicBezTo>
                  <a:pt x="3301" y="13807"/>
                  <a:pt x="2267" y="14271"/>
                  <a:pt x="1267" y="14824"/>
                </a:cubicBezTo>
                <a:cubicBezTo>
                  <a:pt x="1410" y="13772"/>
                  <a:pt x="1660" y="12773"/>
                  <a:pt x="2035" y="11791"/>
                </a:cubicBezTo>
                <a:cubicBezTo>
                  <a:pt x="3069" y="11202"/>
                  <a:pt x="4176" y="10774"/>
                  <a:pt x="5353" y="10524"/>
                </a:cubicBezTo>
                <a:close/>
                <a:moveTo>
                  <a:pt x="4194" y="14271"/>
                </a:moveTo>
                <a:cubicBezTo>
                  <a:pt x="4015" y="15324"/>
                  <a:pt x="3962" y="16377"/>
                  <a:pt x="4033" y="17447"/>
                </a:cubicBezTo>
                <a:cubicBezTo>
                  <a:pt x="3141" y="18018"/>
                  <a:pt x="2284" y="18643"/>
                  <a:pt x="1464" y="19321"/>
                </a:cubicBezTo>
                <a:cubicBezTo>
                  <a:pt x="1357" y="18839"/>
                  <a:pt x="1267" y="18339"/>
                  <a:pt x="1214" y="17840"/>
                </a:cubicBezTo>
                <a:cubicBezTo>
                  <a:pt x="1142" y="17126"/>
                  <a:pt x="1125" y="16412"/>
                  <a:pt x="1178" y="15699"/>
                </a:cubicBezTo>
                <a:cubicBezTo>
                  <a:pt x="2160" y="15146"/>
                  <a:pt x="3159" y="14664"/>
                  <a:pt x="4194" y="14271"/>
                </a:cubicBezTo>
                <a:close/>
                <a:moveTo>
                  <a:pt x="4122" y="18268"/>
                </a:moveTo>
                <a:cubicBezTo>
                  <a:pt x="4211" y="18946"/>
                  <a:pt x="4354" y="19642"/>
                  <a:pt x="4550" y="20302"/>
                </a:cubicBezTo>
                <a:cubicBezTo>
                  <a:pt x="3819" y="20891"/>
                  <a:pt x="3123" y="21533"/>
                  <a:pt x="2499" y="22229"/>
                </a:cubicBezTo>
                <a:cubicBezTo>
                  <a:pt x="2160" y="21533"/>
                  <a:pt x="1892" y="20837"/>
                  <a:pt x="1678" y="20106"/>
                </a:cubicBezTo>
                <a:cubicBezTo>
                  <a:pt x="2445" y="19446"/>
                  <a:pt x="3266" y="18821"/>
                  <a:pt x="4122" y="18268"/>
                </a:cubicBezTo>
                <a:close/>
                <a:moveTo>
                  <a:pt x="4782" y="21052"/>
                </a:moveTo>
                <a:cubicBezTo>
                  <a:pt x="5050" y="21819"/>
                  <a:pt x="5389" y="22568"/>
                  <a:pt x="5782" y="23282"/>
                </a:cubicBezTo>
                <a:cubicBezTo>
                  <a:pt x="5764" y="23300"/>
                  <a:pt x="5728" y="23318"/>
                  <a:pt x="5710" y="23335"/>
                </a:cubicBezTo>
                <a:cubicBezTo>
                  <a:pt x="5246" y="23960"/>
                  <a:pt x="4836" y="24602"/>
                  <a:pt x="4461" y="25280"/>
                </a:cubicBezTo>
                <a:cubicBezTo>
                  <a:pt x="3837" y="24549"/>
                  <a:pt x="3301" y="23746"/>
                  <a:pt x="2838" y="22907"/>
                </a:cubicBezTo>
                <a:lnTo>
                  <a:pt x="2820" y="22907"/>
                </a:lnTo>
                <a:cubicBezTo>
                  <a:pt x="3426" y="22247"/>
                  <a:pt x="4087" y="21623"/>
                  <a:pt x="4782" y="21052"/>
                </a:cubicBezTo>
                <a:close/>
                <a:moveTo>
                  <a:pt x="6192" y="23942"/>
                </a:moveTo>
                <a:cubicBezTo>
                  <a:pt x="6531" y="24495"/>
                  <a:pt x="6906" y="25030"/>
                  <a:pt x="7316" y="25530"/>
                </a:cubicBezTo>
                <a:cubicBezTo>
                  <a:pt x="7316" y="25548"/>
                  <a:pt x="7298" y="25566"/>
                  <a:pt x="7298" y="25584"/>
                </a:cubicBezTo>
                <a:cubicBezTo>
                  <a:pt x="7084" y="26226"/>
                  <a:pt x="6941" y="26868"/>
                  <a:pt x="6852" y="27546"/>
                </a:cubicBezTo>
                <a:cubicBezTo>
                  <a:pt x="6174" y="27047"/>
                  <a:pt x="5550" y="26476"/>
                  <a:pt x="4979" y="25869"/>
                </a:cubicBezTo>
                <a:lnTo>
                  <a:pt x="4996" y="25869"/>
                </a:lnTo>
                <a:cubicBezTo>
                  <a:pt x="5335" y="25191"/>
                  <a:pt x="5746" y="24567"/>
                  <a:pt x="6192" y="23942"/>
                </a:cubicBezTo>
                <a:close/>
                <a:moveTo>
                  <a:pt x="7869" y="26190"/>
                </a:moveTo>
                <a:cubicBezTo>
                  <a:pt x="8351" y="26726"/>
                  <a:pt x="8868" y="27225"/>
                  <a:pt x="9421" y="27689"/>
                </a:cubicBezTo>
                <a:cubicBezTo>
                  <a:pt x="9421" y="27707"/>
                  <a:pt x="9421" y="27707"/>
                  <a:pt x="9421" y="27725"/>
                </a:cubicBezTo>
                <a:lnTo>
                  <a:pt x="9386" y="29099"/>
                </a:lnTo>
                <a:cubicBezTo>
                  <a:pt x="8726" y="28795"/>
                  <a:pt x="8101" y="28438"/>
                  <a:pt x="7512" y="28028"/>
                </a:cubicBezTo>
                <a:cubicBezTo>
                  <a:pt x="7566" y="27404"/>
                  <a:pt x="7691" y="26797"/>
                  <a:pt x="7869" y="26190"/>
                </a:cubicBezTo>
                <a:close/>
                <a:moveTo>
                  <a:pt x="10135" y="28242"/>
                </a:moveTo>
                <a:cubicBezTo>
                  <a:pt x="11063" y="28938"/>
                  <a:pt x="12062" y="29527"/>
                  <a:pt x="13133" y="29973"/>
                </a:cubicBezTo>
                <a:cubicBezTo>
                  <a:pt x="13472" y="30116"/>
                  <a:pt x="13811" y="30241"/>
                  <a:pt x="14150" y="30348"/>
                </a:cubicBezTo>
                <a:cubicBezTo>
                  <a:pt x="12758" y="30223"/>
                  <a:pt x="11402" y="29902"/>
                  <a:pt x="10099" y="29402"/>
                </a:cubicBezTo>
                <a:lnTo>
                  <a:pt x="10135" y="28242"/>
                </a:lnTo>
                <a:close/>
                <a:moveTo>
                  <a:pt x="21103" y="746"/>
                </a:moveTo>
                <a:cubicBezTo>
                  <a:pt x="22608" y="746"/>
                  <a:pt x="24095" y="1031"/>
                  <a:pt x="25498" y="1567"/>
                </a:cubicBezTo>
                <a:cubicBezTo>
                  <a:pt x="30494" y="3512"/>
                  <a:pt x="34134" y="8473"/>
                  <a:pt x="34580" y="13897"/>
                </a:cubicBezTo>
                <a:cubicBezTo>
                  <a:pt x="35008" y="19249"/>
                  <a:pt x="32349" y="24674"/>
                  <a:pt x="27835" y="27760"/>
                </a:cubicBezTo>
                <a:lnTo>
                  <a:pt x="27817" y="27760"/>
                </a:lnTo>
                <a:cubicBezTo>
                  <a:pt x="25245" y="29501"/>
                  <a:pt x="22129" y="30402"/>
                  <a:pt x="19050" y="30402"/>
                </a:cubicBezTo>
                <a:cubicBezTo>
                  <a:pt x="17110" y="30402"/>
                  <a:pt x="15184" y="30044"/>
                  <a:pt x="13418" y="29313"/>
                </a:cubicBezTo>
                <a:cubicBezTo>
                  <a:pt x="8761" y="27350"/>
                  <a:pt x="5282" y="22764"/>
                  <a:pt x="4782" y="17858"/>
                </a:cubicBezTo>
                <a:cubicBezTo>
                  <a:pt x="4265" y="12951"/>
                  <a:pt x="6781" y="7687"/>
                  <a:pt x="11348" y="4190"/>
                </a:cubicBezTo>
                <a:cubicBezTo>
                  <a:pt x="14328" y="1906"/>
                  <a:pt x="17718" y="747"/>
                  <a:pt x="20966" y="747"/>
                </a:cubicBezTo>
                <a:cubicBezTo>
                  <a:pt x="21011" y="746"/>
                  <a:pt x="21057" y="746"/>
                  <a:pt x="21103" y="746"/>
                </a:cubicBezTo>
                <a:close/>
                <a:moveTo>
                  <a:pt x="20952" y="1"/>
                </a:moveTo>
                <a:cubicBezTo>
                  <a:pt x="20354" y="1"/>
                  <a:pt x="19756" y="41"/>
                  <a:pt x="19164" y="122"/>
                </a:cubicBezTo>
                <a:cubicBezTo>
                  <a:pt x="18570" y="42"/>
                  <a:pt x="17971" y="3"/>
                  <a:pt x="17368" y="3"/>
                </a:cubicBezTo>
                <a:cubicBezTo>
                  <a:pt x="14600" y="3"/>
                  <a:pt x="11765" y="832"/>
                  <a:pt x="9172" y="2370"/>
                </a:cubicBezTo>
                <a:cubicBezTo>
                  <a:pt x="9136" y="2388"/>
                  <a:pt x="9082" y="2406"/>
                  <a:pt x="9065" y="2442"/>
                </a:cubicBezTo>
                <a:cubicBezTo>
                  <a:pt x="7816" y="3191"/>
                  <a:pt x="6656" y="4065"/>
                  <a:pt x="5621" y="5082"/>
                </a:cubicBezTo>
                <a:cubicBezTo>
                  <a:pt x="1874" y="8722"/>
                  <a:pt x="1" y="13397"/>
                  <a:pt x="464" y="17929"/>
                </a:cubicBezTo>
                <a:cubicBezTo>
                  <a:pt x="1018" y="23086"/>
                  <a:pt x="4675" y="27921"/>
                  <a:pt x="9564" y="29973"/>
                </a:cubicBezTo>
                <a:cubicBezTo>
                  <a:pt x="11438" y="30758"/>
                  <a:pt x="13454" y="31151"/>
                  <a:pt x="15506" y="31151"/>
                </a:cubicBezTo>
                <a:cubicBezTo>
                  <a:pt x="16112" y="31133"/>
                  <a:pt x="16719" y="31115"/>
                  <a:pt x="17344" y="31043"/>
                </a:cubicBezTo>
                <a:cubicBezTo>
                  <a:pt x="17897" y="31097"/>
                  <a:pt x="18486" y="31133"/>
                  <a:pt x="19056" y="31133"/>
                </a:cubicBezTo>
                <a:cubicBezTo>
                  <a:pt x="22322" y="31133"/>
                  <a:pt x="25516" y="30169"/>
                  <a:pt x="28228" y="28367"/>
                </a:cubicBezTo>
                <a:cubicBezTo>
                  <a:pt x="32956" y="25138"/>
                  <a:pt x="35739" y="19446"/>
                  <a:pt x="35293" y="13843"/>
                </a:cubicBezTo>
                <a:cubicBezTo>
                  <a:pt x="34847" y="8116"/>
                  <a:pt x="31011" y="2923"/>
                  <a:pt x="25765" y="889"/>
                </a:cubicBezTo>
                <a:cubicBezTo>
                  <a:pt x="24224" y="302"/>
                  <a:pt x="22587" y="1"/>
                  <a:pt x="20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39;p37">
            <a:extLst>
              <a:ext uri="{FF2B5EF4-FFF2-40B4-BE49-F238E27FC236}">
                <a16:creationId xmlns:a16="http://schemas.microsoft.com/office/drawing/2014/main" id="{EA52A3BA-CD60-363A-45F0-96F788C7CD88}"/>
              </a:ext>
            </a:extLst>
          </p:cNvPr>
          <p:cNvSpPr/>
          <p:nvPr/>
        </p:nvSpPr>
        <p:spPr>
          <a:xfrm>
            <a:off x="5330333" y="3648929"/>
            <a:ext cx="914741" cy="827118"/>
          </a:xfrm>
          <a:custGeom>
            <a:avLst/>
            <a:gdLst/>
            <a:ahLst/>
            <a:cxnLst/>
            <a:rect l="l" t="t" r="r" b="b"/>
            <a:pathLst>
              <a:path w="32018" h="28951" extrusionOk="0">
                <a:moveTo>
                  <a:pt x="14889" y="0"/>
                </a:moveTo>
                <a:cubicBezTo>
                  <a:pt x="13171" y="0"/>
                  <a:pt x="11469" y="274"/>
                  <a:pt x="9867" y="858"/>
                </a:cubicBezTo>
                <a:cubicBezTo>
                  <a:pt x="5371" y="2499"/>
                  <a:pt x="1749" y="6514"/>
                  <a:pt x="892" y="11224"/>
                </a:cubicBezTo>
                <a:cubicBezTo>
                  <a:pt x="0" y="16060"/>
                  <a:pt x="2070" y="21198"/>
                  <a:pt x="5656" y="24535"/>
                </a:cubicBezTo>
                <a:cubicBezTo>
                  <a:pt x="8681" y="27355"/>
                  <a:pt x="12821" y="28950"/>
                  <a:pt x="16937" y="28950"/>
                </a:cubicBezTo>
                <a:cubicBezTo>
                  <a:pt x="18550" y="28950"/>
                  <a:pt x="20159" y="28705"/>
                  <a:pt x="21697" y="28193"/>
                </a:cubicBezTo>
                <a:cubicBezTo>
                  <a:pt x="27157" y="26373"/>
                  <a:pt x="31368" y="21091"/>
                  <a:pt x="31617" y="15346"/>
                </a:cubicBezTo>
                <a:cubicBezTo>
                  <a:pt x="32017" y="6494"/>
                  <a:pt x="23256" y="0"/>
                  <a:pt x="14889" y="0"/>
                </a:cubicBezTo>
                <a:close/>
              </a:path>
            </a:pathLst>
          </a:custGeom>
          <a:solidFill>
            <a:srgbClr val="4281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0;p37">
            <a:extLst>
              <a:ext uri="{FF2B5EF4-FFF2-40B4-BE49-F238E27FC236}">
                <a16:creationId xmlns:a16="http://schemas.microsoft.com/office/drawing/2014/main" id="{C9F52427-F5F9-DD6E-30C7-FC8B534FB767}"/>
              </a:ext>
            </a:extLst>
          </p:cNvPr>
          <p:cNvSpPr/>
          <p:nvPr/>
        </p:nvSpPr>
        <p:spPr>
          <a:xfrm>
            <a:off x="5320648" y="3632245"/>
            <a:ext cx="1009849" cy="854116"/>
          </a:xfrm>
          <a:custGeom>
            <a:avLst/>
            <a:gdLst/>
            <a:ahLst/>
            <a:cxnLst/>
            <a:rect l="l" t="t" r="r" b="b"/>
            <a:pathLst>
              <a:path w="35347" h="29896" extrusionOk="0">
                <a:moveTo>
                  <a:pt x="19609" y="800"/>
                </a:moveTo>
                <a:cubicBezTo>
                  <a:pt x="20787" y="907"/>
                  <a:pt x="21964" y="1139"/>
                  <a:pt x="23106" y="1478"/>
                </a:cubicBezTo>
                <a:lnTo>
                  <a:pt x="22393" y="1567"/>
                </a:lnTo>
                <a:cubicBezTo>
                  <a:pt x="22321" y="1585"/>
                  <a:pt x="22268" y="1602"/>
                  <a:pt x="22214" y="1656"/>
                </a:cubicBezTo>
                <a:cubicBezTo>
                  <a:pt x="21358" y="1299"/>
                  <a:pt x="20484" y="1014"/>
                  <a:pt x="19591" y="800"/>
                </a:cubicBezTo>
                <a:close/>
                <a:moveTo>
                  <a:pt x="24605" y="2013"/>
                </a:moveTo>
                <a:cubicBezTo>
                  <a:pt x="25248" y="2280"/>
                  <a:pt x="25854" y="2566"/>
                  <a:pt x="26461" y="2887"/>
                </a:cubicBezTo>
                <a:lnTo>
                  <a:pt x="24998" y="2976"/>
                </a:lnTo>
                <a:cubicBezTo>
                  <a:pt x="24944" y="2994"/>
                  <a:pt x="24909" y="2994"/>
                  <a:pt x="24873" y="3012"/>
                </a:cubicBezTo>
                <a:cubicBezTo>
                  <a:pt x="24373" y="2727"/>
                  <a:pt x="23874" y="2441"/>
                  <a:pt x="23374" y="2191"/>
                </a:cubicBezTo>
                <a:lnTo>
                  <a:pt x="24534" y="2048"/>
                </a:lnTo>
                <a:cubicBezTo>
                  <a:pt x="24552" y="2031"/>
                  <a:pt x="24587" y="2031"/>
                  <a:pt x="24605" y="2013"/>
                </a:cubicBezTo>
                <a:close/>
                <a:moveTo>
                  <a:pt x="27442" y="3476"/>
                </a:moveTo>
                <a:cubicBezTo>
                  <a:pt x="28013" y="3833"/>
                  <a:pt x="28566" y="4207"/>
                  <a:pt x="29084" y="4636"/>
                </a:cubicBezTo>
                <a:cubicBezTo>
                  <a:pt x="28477" y="4636"/>
                  <a:pt x="27870" y="4636"/>
                  <a:pt x="27264" y="4671"/>
                </a:cubicBezTo>
                <a:cubicBezTo>
                  <a:pt x="27228" y="4671"/>
                  <a:pt x="27192" y="4689"/>
                  <a:pt x="27175" y="4689"/>
                </a:cubicBezTo>
                <a:cubicBezTo>
                  <a:pt x="26818" y="4404"/>
                  <a:pt x="26461" y="4118"/>
                  <a:pt x="26068" y="3833"/>
                </a:cubicBezTo>
                <a:lnTo>
                  <a:pt x="26086" y="3833"/>
                </a:lnTo>
                <a:cubicBezTo>
                  <a:pt x="25997" y="3761"/>
                  <a:pt x="25926" y="3708"/>
                  <a:pt x="25836" y="3654"/>
                </a:cubicBezTo>
                <a:lnTo>
                  <a:pt x="27442" y="3547"/>
                </a:lnTo>
                <a:lnTo>
                  <a:pt x="27442" y="3476"/>
                </a:lnTo>
                <a:close/>
                <a:moveTo>
                  <a:pt x="28923" y="5372"/>
                </a:moveTo>
                <a:cubicBezTo>
                  <a:pt x="29262" y="5372"/>
                  <a:pt x="29601" y="5376"/>
                  <a:pt x="29940" y="5385"/>
                </a:cubicBezTo>
                <a:lnTo>
                  <a:pt x="29958" y="5385"/>
                </a:lnTo>
                <a:cubicBezTo>
                  <a:pt x="30493" y="5885"/>
                  <a:pt x="30993" y="6402"/>
                  <a:pt x="31439" y="6973"/>
                </a:cubicBezTo>
                <a:cubicBezTo>
                  <a:pt x="30690" y="6848"/>
                  <a:pt x="29940" y="6777"/>
                  <a:pt x="29191" y="6759"/>
                </a:cubicBezTo>
                <a:cubicBezTo>
                  <a:pt x="28780" y="6277"/>
                  <a:pt x="28352" y="5813"/>
                  <a:pt x="27906" y="5385"/>
                </a:cubicBezTo>
                <a:cubicBezTo>
                  <a:pt x="28245" y="5376"/>
                  <a:pt x="28584" y="5372"/>
                  <a:pt x="28923" y="5372"/>
                </a:cubicBezTo>
                <a:close/>
                <a:moveTo>
                  <a:pt x="29762" y="7526"/>
                </a:moveTo>
                <a:cubicBezTo>
                  <a:pt x="30529" y="7562"/>
                  <a:pt x="31314" y="7669"/>
                  <a:pt x="32081" y="7829"/>
                </a:cubicBezTo>
                <a:lnTo>
                  <a:pt x="32099" y="7829"/>
                </a:lnTo>
                <a:cubicBezTo>
                  <a:pt x="32545" y="8472"/>
                  <a:pt x="32938" y="9132"/>
                  <a:pt x="33259" y="9846"/>
                </a:cubicBezTo>
                <a:cubicBezTo>
                  <a:pt x="32456" y="9560"/>
                  <a:pt x="31635" y="9346"/>
                  <a:pt x="30797" y="9221"/>
                </a:cubicBezTo>
                <a:cubicBezTo>
                  <a:pt x="30493" y="8632"/>
                  <a:pt x="30136" y="8061"/>
                  <a:pt x="29744" y="7526"/>
                </a:cubicBezTo>
                <a:close/>
                <a:moveTo>
                  <a:pt x="31207" y="10042"/>
                </a:moveTo>
                <a:cubicBezTo>
                  <a:pt x="32046" y="10203"/>
                  <a:pt x="32866" y="10470"/>
                  <a:pt x="33651" y="10809"/>
                </a:cubicBezTo>
                <a:cubicBezTo>
                  <a:pt x="33901" y="11469"/>
                  <a:pt x="34097" y="12165"/>
                  <a:pt x="34240" y="12879"/>
                </a:cubicBezTo>
                <a:lnTo>
                  <a:pt x="31974" y="11844"/>
                </a:lnTo>
                <a:cubicBezTo>
                  <a:pt x="31921" y="11826"/>
                  <a:pt x="31885" y="11808"/>
                  <a:pt x="31831" y="11808"/>
                </a:cubicBezTo>
                <a:cubicBezTo>
                  <a:pt x="31653" y="11202"/>
                  <a:pt x="31439" y="10613"/>
                  <a:pt x="31189" y="10042"/>
                </a:cubicBezTo>
                <a:close/>
                <a:moveTo>
                  <a:pt x="32063" y="12665"/>
                </a:moveTo>
                <a:lnTo>
                  <a:pt x="34383" y="13718"/>
                </a:lnTo>
                <a:cubicBezTo>
                  <a:pt x="34454" y="14378"/>
                  <a:pt x="34490" y="15020"/>
                  <a:pt x="34454" y="15680"/>
                </a:cubicBezTo>
                <a:cubicBezTo>
                  <a:pt x="34437" y="15823"/>
                  <a:pt x="34419" y="15984"/>
                  <a:pt x="34419" y="16126"/>
                </a:cubicBezTo>
                <a:cubicBezTo>
                  <a:pt x="33776" y="15573"/>
                  <a:pt x="33116" y="15074"/>
                  <a:pt x="32420" y="14592"/>
                </a:cubicBezTo>
                <a:cubicBezTo>
                  <a:pt x="32385" y="14574"/>
                  <a:pt x="32349" y="14556"/>
                  <a:pt x="32313" y="14556"/>
                </a:cubicBezTo>
                <a:cubicBezTo>
                  <a:pt x="32278" y="13914"/>
                  <a:pt x="32188" y="13289"/>
                  <a:pt x="32063" y="12665"/>
                </a:cubicBezTo>
                <a:close/>
                <a:moveTo>
                  <a:pt x="32331" y="15430"/>
                </a:moveTo>
                <a:cubicBezTo>
                  <a:pt x="33009" y="15912"/>
                  <a:pt x="33669" y="16447"/>
                  <a:pt x="34312" y="17001"/>
                </a:cubicBezTo>
                <a:cubicBezTo>
                  <a:pt x="34223" y="17567"/>
                  <a:pt x="34082" y="18134"/>
                  <a:pt x="33923" y="18683"/>
                </a:cubicBezTo>
                <a:lnTo>
                  <a:pt x="33923" y="18683"/>
                </a:lnTo>
                <a:lnTo>
                  <a:pt x="32224" y="17143"/>
                </a:lnTo>
                <a:cubicBezTo>
                  <a:pt x="32278" y="16751"/>
                  <a:pt x="32313" y="16340"/>
                  <a:pt x="32331" y="15948"/>
                </a:cubicBezTo>
                <a:lnTo>
                  <a:pt x="32331" y="15430"/>
                </a:lnTo>
                <a:close/>
                <a:moveTo>
                  <a:pt x="32081" y="18000"/>
                </a:moveTo>
                <a:lnTo>
                  <a:pt x="33669" y="19445"/>
                </a:lnTo>
                <a:cubicBezTo>
                  <a:pt x="33366" y="20284"/>
                  <a:pt x="32973" y="21104"/>
                  <a:pt x="32527" y="21872"/>
                </a:cubicBezTo>
                <a:lnTo>
                  <a:pt x="31439" y="20462"/>
                </a:lnTo>
                <a:cubicBezTo>
                  <a:pt x="31403" y="20444"/>
                  <a:pt x="31385" y="20426"/>
                  <a:pt x="31350" y="20409"/>
                </a:cubicBezTo>
                <a:cubicBezTo>
                  <a:pt x="31671" y="19623"/>
                  <a:pt x="31903" y="18821"/>
                  <a:pt x="32081" y="18000"/>
                </a:cubicBezTo>
                <a:close/>
                <a:moveTo>
                  <a:pt x="31029" y="21140"/>
                </a:moveTo>
                <a:lnTo>
                  <a:pt x="32099" y="22514"/>
                </a:lnTo>
                <a:cubicBezTo>
                  <a:pt x="31600" y="23263"/>
                  <a:pt x="31029" y="23959"/>
                  <a:pt x="30404" y="24602"/>
                </a:cubicBezTo>
                <a:cubicBezTo>
                  <a:pt x="30243" y="24138"/>
                  <a:pt x="30065" y="23692"/>
                  <a:pt x="29851" y="23246"/>
                </a:cubicBezTo>
                <a:cubicBezTo>
                  <a:pt x="30297" y="22585"/>
                  <a:pt x="30690" y="21872"/>
                  <a:pt x="31029" y="21140"/>
                </a:cubicBezTo>
                <a:close/>
                <a:moveTo>
                  <a:pt x="29351" y="23924"/>
                </a:moveTo>
                <a:lnTo>
                  <a:pt x="29351" y="23941"/>
                </a:lnTo>
                <a:cubicBezTo>
                  <a:pt x="29548" y="24334"/>
                  <a:pt x="29708" y="24744"/>
                  <a:pt x="29833" y="25173"/>
                </a:cubicBezTo>
                <a:cubicBezTo>
                  <a:pt x="29423" y="25547"/>
                  <a:pt x="28994" y="25904"/>
                  <a:pt x="28548" y="26225"/>
                </a:cubicBezTo>
                <a:cubicBezTo>
                  <a:pt x="28477" y="25904"/>
                  <a:pt x="28352" y="25583"/>
                  <a:pt x="28209" y="25280"/>
                </a:cubicBezTo>
                <a:cubicBezTo>
                  <a:pt x="28602" y="24851"/>
                  <a:pt x="28994" y="24405"/>
                  <a:pt x="29351" y="23924"/>
                </a:cubicBezTo>
                <a:close/>
                <a:moveTo>
                  <a:pt x="27638" y="25815"/>
                </a:moveTo>
                <a:cubicBezTo>
                  <a:pt x="27763" y="26083"/>
                  <a:pt x="27853" y="26368"/>
                  <a:pt x="27888" y="26671"/>
                </a:cubicBezTo>
                <a:cubicBezTo>
                  <a:pt x="26925" y="27314"/>
                  <a:pt x="25872" y="27831"/>
                  <a:pt x="24766" y="28206"/>
                </a:cubicBezTo>
                <a:cubicBezTo>
                  <a:pt x="24409" y="28313"/>
                  <a:pt x="24034" y="28420"/>
                  <a:pt x="23677" y="28509"/>
                </a:cubicBezTo>
                <a:cubicBezTo>
                  <a:pt x="25123" y="27831"/>
                  <a:pt x="26479" y="26921"/>
                  <a:pt x="27638" y="25815"/>
                </a:cubicBezTo>
                <a:close/>
                <a:moveTo>
                  <a:pt x="15211" y="945"/>
                </a:moveTo>
                <a:cubicBezTo>
                  <a:pt x="18794" y="945"/>
                  <a:pt x="22559" y="2155"/>
                  <a:pt x="25640" y="4422"/>
                </a:cubicBezTo>
                <a:cubicBezTo>
                  <a:pt x="29619" y="7348"/>
                  <a:pt x="31778" y="11523"/>
                  <a:pt x="31600" y="15912"/>
                </a:cubicBezTo>
                <a:cubicBezTo>
                  <a:pt x="31350" y="21372"/>
                  <a:pt x="27282" y="26636"/>
                  <a:pt x="21911" y="28438"/>
                </a:cubicBezTo>
                <a:cubicBezTo>
                  <a:pt x="20442" y="28927"/>
                  <a:pt x="18886" y="29164"/>
                  <a:pt x="17313" y="29164"/>
                </a:cubicBezTo>
                <a:cubicBezTo>
                  <a:pt x="13326" y="29164"/>
                  <a:pt x="9239" y="27641"/>
                  <a:pt x="6245" y="24851"/>
                </a:cubicBezTo>
                <a:cubicBezTo>
                  <a:pt x="2605" y="21443"/>
                  <a:pt x="767" y="16358"/>
                  <a:pt x="1588" y="11880"/>
                </a:cubicBezTo>
                <a:cubicBezTo>
                  <a:pt x="2409" y="7366"/>
                  <a:pt x="5835" y="3405"/>
                  <a:pt x="10331" y="1781"/>
                </a:cubicBezTo>
                <a:cubicBezTo>
                  <a:pt x="11491" y="1370"/>
                  <a:pt x="12704" y="1103"/>
                  <a:pt x="13953" y="996"/>
                </a:cubicBezTo>
                <a:cubicBezTo>
                  <a:pt x="14369" y="962"/>
                  <a:pt x="14789" y="945"/>
                  <a:pt x="15211" y="945"/>
                </a:cubicBezTo>
                <a:close/>
                <a:moveTo>
                  <a:pt x="18104" y="1"/>
                </a:moveTo>
                <a:cubicBezTo>
                  <a:pt x="17161" y="1"/>
                  <a:pt x="16225" y="81"/>
                  <a:pt x="15309" y="246"/>
                </a:cubicBezTo>
                <a:lnTo>
                  <a:pt x="15291" y="246"/>
                </a:lnTo>
                <a:cubicBezTo>
                  <a:pt x="15197" y="244"/>
                  <a:pt x="15103" y="244"/>
                  <a:pt x="15009" y="244"/>
                </a:cubicBezTo>
                <a:cubicBezTo>
                  <a:pt x="13321" y="244"/>
                  <a:pt x="11652" y="545"/>
                  <a:pt x="10063" y="1103"/>
                </a:cubicBezTo>
                <a:cubicBezTo>
                  <a:pt x="5353" y="2816"/>
                  <a:pt x="1731" y="6991"/>
                  <a:pt x="874" y="11755"/>
                </a:cubicBezTo>
                <a:cubicBezTo>
                  <a:pt x="0" y="16501"/>
                  <a:pt x="1927" y="21818"/>
                  <a:pt x="5763" y="25387"/>
                </a:cubicBezTo>
                <a:cubicBezTo>
                  <a:pt x="8926" y="28290"/>
                  <a:pt x="13077" y="29896"/>
                  <a:pt x="17344" y="29896"/>
                </a:cubicBezTo>
                <a:cubicBezTo>
                  <a:pt x="17771" y="29896"/>
                  <a:pt x="18200" y="29880"/>
                  <a:pt x="18628" y="29847"/>
                </a:cubicBezTo>
                <a:cubicBezTo>
                  <a:pt x="19074" y="29812"/>
                  <a:pt x="19520" y="29740"/>
                  <a:pt x="19948" y="29669"/>
                </a:cubicBezTo>
                <a:cubicBezTo>
                  <a:pt x="20448" y="29669"/>
                  <a:pt x="20947" y="29669"/>
                  <a:pt x="21429" y="29615"/>
                </a:cubicBezTo>
                <a:cubicBezTo>
                  <a:pt x="22643" y="29526"/>
                  <a:pt x="23838" y="29276"/>
                  <a:pt x="24998" y="28902"/>
                </a:cubicBezTo>
                <a:cubicBezTo>
                  <a:pt x="30725" y="26975"/>
                  <a:pt x="34900" y="21568"/>
                  <a:pt x="35168" y="15716"/>
                </a:cubicBezTo>
                <a:cubicBezTo>
                  <a:pt x="35346" y="11541"/>
                  <a:pt x="33544" y="7580"/>
                  <a:pt x="30101" y="4564"/>
                </a:cubicBezTo>
                <a:cubicBezTo>
                  <a:pt x="26770" y="1643"/>
                  <a:pt x="22363" y="1"/>
                  <a:pt x="181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41;p37">
            <a:extLst>
              <a:ext uri="{FF2B5EF4-FFF2-40B4-BE49-F238E27FC236}">
                <a16:creationId xmlns:a16="http://schemas.microsoft.com/office/drawing/2014/main" id="{C5BD5606-B9D1-6957-E475-3C8A5D15EE10}"/>
              </a:ext>
            </a:extLst>
          </p:cNvPr>
          <p:cNvSpPr/>
          <p:nvPr/>
        </p:nvSpPr>
        <p:spPr>
          <a:xfrm>
            <a:off x="5591485" y="1005655"/>
            <a:ext cx="887229" cy="913056"/>
          </a:xfrm>
          <a:custGeom>
            <a:avLst/>
            <a:gdLst/>
            <a:ahLst/>
            <a:cxnLst/>
            <a:rect l="l" t="t" r="r" b="b"/>
            <a:pathLst>
              <a:path w="31055" h="31959" extrusionOk="0">
                <a:moveTo>
                  <a:pt x="14819" y="1"/>
                </a:moveTo>
                <a:cubicBezTo>
                  <a:pt x="11943" y="1"/>
                  <a:pt x="8968" y="953"/>
                  <a:pt x="6174" y="3141"/>
                </a:cubicBezTo>
                <a:cubicBezTo>
                  <a:pt x="2142" y="6299"/>
                  <a:pt x="1" y="11634"/>
                  <a:pt x="500" y="16737"/>
                </a:cubicBezTo>
                <a:cubicBezTo>
                  <a:pt x="1000" y="21840"/>
                  <a:pt x="4051" y="26586"/>
                  <a:pt x="8351" y="29370"/>
                </a:cubicBezTo>
                <a:cubicBezTo>
                  <a:pt x="10844" y="30981"/>
                  <a:pt x="13791" y="31958"/>
                  <a:pt x="16749" y="31958"/>
                </a:cubicBezTo>
                <a:cubicBezTo>
                  <a:pt x="17263" y="31958"/>
                  <a:pt x="17777" y="31929"/>
                  <a:pt x="18289" y="31868"/>
                </a:cubicBezTo>
                <a:cubicBezTo>
                  <a:pt x="24998" y="31065"/>
                  <a:pt x="30262" y="24588"/>
                  <a:pt x="30601" y="17826"/>
                </a:cubicBezTo>
                <a:cubicBezTo>
                  <a:pt x="31055" y="8414"/>
                  <a:pt x="23368" y="1"/>
                  <a:pt x="14819" y="1"/>
                </a:cubicBezTo>
                <a:close/>
              </a:path>
            </a:pathLst>
          </a:custGeom>
          <a:solidFill>
            <a:srgbClr val="6A9D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2;p37">
            <a:extLst>
              <a:ext uri="{FF2B5EF4-FFF2-40B4-BE49-F238E27FC236}">
                <a16:creationId xmlns:a16="http://schemas.microsoft.com/office/drawing/2014/main" id="{35BD8FD1-3156-D212-C654-52ED9EBAA2AF}"/>
              </a:ext>
            </a:extLst>
          </p:cNvPr>
          <p:cNvSpPr/>
          <p:nvPr/>
        </p:nvSpPr>
        <p:spPr>
          <a:xfrm>
            <a:off x="5580285" y="989227"/>
            <a:ext cx="987422" cy="939997"/>
          </a:xfrm>
          <a:custGeom>
            <a:avLst/>
            <a:gdLst/>
            <a:ahLst/>
            <a:cxnLst/>
            <a:rect l="l" t="t" r="r" b="b"/>
            <a:pathLst>
              <a:path w="34562" h="32902" extrusionOk="0">
                <a:moveTo>
                  <a:pt x="18985" y="737"/>
                </a:moveTo>
                <a:lnTo>
                  <a:pt x="18985" y="737"/>
                </a:lnTo>
                <a:cubicBezTo>
                  <a:pt x="20305" y="790"/>
                  <a:pt x="21625" y="1058"/>
                  <a:pt x="22874" y="1504"/>
                </a:cubicBezTo>
                <a:cubicBezTo>
                  <a:pt x="22232" y="1432"/>
                  <a:pt x="21518" y="1379"/>
                  <a:pt x="20733" y="1343"/>
                </a:cubicBezTo>
                <a:cubicBezTo>
                  <a:pt x="20162" y="1111"/>
                  <a:pt x="19573" y="915"/>
                  <a:pt x="18985" y="737"/>
                </a:cubicBezTo>
                <a:close/>
                <a:moveTo>
                  <a:pt x="22446" y="2200"/>
                </a:moveTo>
                <a:cubicBezTo>
                  <a:pt x="23410" y="2271"/>
                  <a:pt x="24355" y="2414"/>
                  <a:pt x="25283" y="2628"/>
                </a:cubicBezTo>
                <a:cubicBezTo>
                  <a:pt x="25890" y="2967"/>
                  <a:pt x="26479" y="3359"/>
                  <a:pt x="27032" y="3788"/>
                </a:cubicBezTo>
                <a:cubicBezTo>
                  <a:pt x="26086" y="3556"/>
                  <a:pt x="25140" y="3377"/>
                  <a:pt x="24195" y="3217"/>
                </a:cubicBezTo>
                <a:lnTo>
                  <a:pt x="24088" y="3199"/>
                </a:lnTo>
                <a:lnTo>
                  <a:pt x="24016" y="3199"/>
                </a:lnTo>
                <a:cubicBezTo>
                  <a:pt x="23499" y="2842"/>
                  <a:pt x="22981" y="2521"/>
                  <a:pt x="22446" y="2217"/>
                </a:cubicBezTo>
                <a:lnTo>
                  <a:pt x="22446" y="2200"/>
                </a:lnTo>
                <a:close/>
                <a:moveTo>
                  <a:pt x="25176" y="4144"/>
                </a:moveTo>
                <a:lnTo>
                  <a:pt x="25176" y="4144"/>
                </a:lnTo>
                <a:cubicBezTo>
                  <a:pt x="26247" y="4323"/>
                  <a:pt x="27317" y="4573"/>
                  <a:pt x="28352" y="4894"/>
                </a:cubicBezTo>
                <a:cubicBezTo>
                  <a:pt x="28834" y="5358"/>
                  <a:pt x="29298" y="5840"/>
                  <a:pt x="29726" y="6339"/>
                </a:cubicBezTo>
                <a:cubicBezTo>
                  <a:pt x="28691" y="5947"/>
                  <a:pt x="27638" y="5643"/>
                  <a:pt x="26550" y="5447"/>
                </a:cubicBezTo>
                <a:lnTo>
                  <a:pt x="26532" y="5447"/>
                </a:lnTo>
                <a:cubicBezTo>
                  <a:pt x="26104" y="4983"/>
                  <a:pt x="25658" y="4555"/>
                  <a:pt x="25176" y="4144"/>
                </a:cubicBezTo>
                <a:close/>
                <a:moveTo>
                  <a:pt x="27317" y="6375"/>
                </a:moveTo>
                <a:lnTo>
                  <a:pt x="27317" y="6375"/>
                </a:lnTo>
                <a:cubicBezTo>
                  <a:pt x="28477" y="6625"/>
                  <a:pt x="29583" y="7017"/>
                  <a:pt x="30654" y="7535"/>
                </a:cubicBezTo>
                <a:cubicBezTo>
                  <a:pt x="31118" y="8213"/>
                  <a:pt x="31546" y="8908"/>
                  <a:pt x="31938" y="9658"/>
                </a:cubicBezTo>
                <a:cubicBezTo>
                  <a:pt x="30957" y="9158"/>
                  <a:pt x="29940" y="8730"/>
                  <a:pt x="28905" y="8355"/>
                </a:cubicBezTo>
                <a:cubicBezTo>
                  <a:pt x="28878" y="8337"/>
                  <a:pt x="28847" y="8329"/>
                  <a:pt x="28814" y="8329"/>
                </a:cubicBezTo>
                <a:cubicBezTo>
                  <a:pt x="28780" y="8329"/>
                  <a:pt x="28745" y="8337"/>
                  <a:pt x="28709" y="8355"/>
                </a:cubicBezTo>
                <a:cubicBezTo>
                  <a:pt x="28298" y="7659"/>
                  <a:pt x="27835" y="6999"/>
                  <a:pt x="27317" y="6375"/>
                </a:cubicBezTo>
                <a:close/>
                <a:moveTo>
                  <a:pt x="29244" y="9265"/>
                </a:moveTo>
                <a:lnTo>
                  <a:pt x="29244" y="9265"/>
                </a:lnTo>
                <a:cubicBezTo>
                  <a:pt x="30333" y="9694"/>
                  <a:pt x="31403" y="10193"/>
                  <a:pt x="32456" y="10746"/>
                </a:cubicBezTo>
                <a:cubicBezTo>
                  <a:pt x="32759" y="11478"/>
                  <a:pt x="33009" y="12227"/>
                  <a:pt x="33223" y="12977"/>
                </a:cubicBezTo>
                <a:cubicBezTo>
                  <a:pt x="32313" y="12388"/>
                  <a:pt x="31350" y="11888"/>
                  <a:pt x="30333" y="11496"/>
                </a:cubicBezTo>
                <a:cubicBezTo>
                  <a:pt x="30297" y="11478"/>
                  <a:pt x="30279" y="11478"/>
                  <a:pt x="30243" y="11478"/>
                </a:cubicBezTo>
                <a:cubicBezTo>
                  <a:pt x="29958" y="10711"/>
                  <a:pt x="29619" y="9979"/>
                  <a:pt x="29244" y="9265"/>
                </a:cubicBezTo>
                <a:close/>
                <a:moveTo>
                  <a:pt x="30547" y="12370"/>
                </a:moveTo>
                <a:lnTo>
                  <a:pt x="30547" y="12370"/>
                </a:lnTo>
                <a:cubicBezTo>
                  <a:pt x="31582" y="12816"/>
                  <a:pt x="32563" y="13369"/>
                  <a:pt x="33473" y="14029"/>
                </a:cubicBezTo>
                <a:cubicBezTo>
                  <a:pt x="33669" y="14904"/>
                  <a:pt x="33776" y="15796"/>
                  <a:pt x="33812" y="16688"/>
                </a:cubicBezTo>
                <a:cubicBezTo>
                  <a:pt x="32991" y="16117"/>
                  <a:pt x="32117" y="15617"/>
                  <a:pt x="31207" y="15225"/>
                </a:cubicBezTo>
                <a:cubicBezTo>
                  <a:pt x="31064" y="14261"/>
                  <a:pt x="30850" y="13298"/>
                  <a:pt x="30547" y="12370"/>
                </a:cubicBezTo>
                <a:close/>
                <a:moveTo>
                  <a:pt x="31296" y="16063"/>
                </a:moveTo>
                <a:cubicBezTo>
                  <a:pt x="32188" y="16492"/>
                  <a:pt x="33045" y="17009"/>
                  <a:pt x="33830" y="17598"/>
                </a:cubicBezTo>
                <a:cubicBezTo>
                  <a:pt x="33830" y="17794"/>
                  <a:pt x="33830" y="17972"/>
                  <a:pt x="33812" y="18169"/>
                </a:cubicBezTo>
                <a:cubicBezTo>
                  <a:pt x="33794" y="18829"/>
                  <a:pt x="33705" y="19471"/>
                  <a:pt x="33580" y="20114"/>
                </a:cubicBezTo>
                <a:cubicBezTo>
                  <a:pt x="32884" y="19543"/>
                  <a:pt x="32135" y="19007"/>
                  <a:pt x="31350" y="18561"/>
                </a:cubicBezTo>
                <a:lnTo>
                  <a:pt x="31350" y="18419"/>
                </a:lnTo>
                <a:cubicBezTo>
                  <a:pt x="31385" y="17633"/>
                  <a:pt x="31367" y="16848"/>
                  <a:pt x="31296" y="16063"/>
                </a:cubicBezTo>
                <a:close/>
                <a:moveTo>
                  <a:pt x="31260" y="19364"/>
                </a:moveTo>
                <a:cubicBezTo>
                  <a:pt x="32028" y="19810"/>
                  <a:pt x="32741" y="20346"/>
                  <a:pt x="33401" y="20917"/>
                </a:cubicBezTo>
                <a:cubicBezTo>
                  <a:pt x="33223" y="21684"/>
                  <a:pt x="32973" y="22415"/>
                  <a:pt x="32670" y="23129"/>
                </a:cubicBezTo>
                <a:cubicBezTo>
                  <a:pt x="32170" y="22415"/>
                  <a:pt x="31582" y="21755"/>
                  <a:pt x="30957" y="21166"/>
                </a:cubicBezTo>
                <a:cubicBezTo>
                  <a:pt x="31100" y="20578"/>
                  <a:pt x="31189" y="19971"/>
                  <a:pt x="31260" y="19364"/>
                </a:cubicBezTo>
                <a:close/>
                <a:moveTo>
                  <a:pt x="30725" y="21969"/>
                </a:moveTo>
                <a:cubicBezTo>
                  <a:pt x="31332" y="22558"/>
                  <a:pt x="31849" y="23200"/>
                  <a:pt x="32313" y="23896"/>
                </a:cubicBezTo>
                <a:cubicBezTo>
                  <a:pt x="31956" y="24592"/>
                  <a:pt x="31564" y="25270"/>
                  <a:pt x="31118" y="25930"/>
                </a:cubicBezTo>
                <a:cubicBezTo>
                  <a:pt x="30832" y="25270"/>
                  <a:pt x="30511" y="24628"/>
                  <a:pt x="30136" y="24021"/>
                </a:cubicBezTo>
                <a:cubicBezTo>
                  <a:pt x="30118" y="23968"/>
                  <a:pt x="30065" y="23932"/>
                  <a:pt x="30011" y="23896"/>
                </a:cubicBezTo>
                <a:cubicBezTo>
                  <a:pt x="30297" y="23272"/>
                  <a:pt x="30529" y="22629"/>
                  <a:pt x="30725" y="21969"/>
                </a:cubicBezTo>
                <a:close/>
                <a:moveTo>
                  <a:pt x="29672" y="24628"/>
                </a:moveTo>
                <a:cubicBezTo>
                  <a:pt x="30029" y="25252"/>
                  <a:pt x="30350" y="25912"/>
                  <a:pt x="30618" y="26608"/>
                </a:cubicBezTo>
                <a:cubicBezTo>
                  <a:pt x="30065" y="27304"/>
                  <a:pt x="29458" y="27964"/>
                  <a:pt x="28798" y="28553"/>
                </a:cubicBezTo>
                <a:cubicBezTo>
                  <a:pt x="28745" y="27982"/>
                  <a:pt x="28602" y="27411"/>
                  <a:pt x="28388" y="26876"/>
                </a:cubicBezTo>
                <a:cubicBezTo>
                  <a:pt x="28370" y="26840"/>
                  <a:pt x="28352" y="26822"/>
                  <a:pt x="28334" y="26787"/>
                </a:cubicBezTo>
                <a:cubicBezTo>
                  <a:pt x="28834" y="26109"/>
                  <a:pt x="29280" y="25377"/>
                  <a:pt x="29672" y="24628"/>
                </a:cubicBezTo>
                <a:close/>
                <a:moveTo>
                  <a:pt x="27835" y="27465"/>
                </a:moveTo>
                <a:cubicBezTo>
                  <a:pt x="28013" y="28000"/>
                  <a:pt x="28102" y="28571"/>
                  <a:pt x="28102" y="29142"/>
                </a:cubicBezTo>
                <a:cubicBezTo>
                  <a:pt x="27603" y="29535"/>
                  <a:pt x="27085" y="29891"/>
                  <a:pt x="26532" y="30213"/>
                </a:cubicBezTo>
                <a:cubicBezTo>
                  <a:pt x="26461" y="29856"/>
                  <a:pt x="26389" y="29499"/>
                  <a:pt x="26282" y="29142"/>
                </a:cubicBezTo>
                <a:lnTo>
                  <a:pt x="26282" y="29124"/>
                </a:lnTo>
                <a:cubicBezTo>
                  <a:pt x="26835" y="28607"/>
                  <a:pt x="27353" y="28054"/>
                  <a:pt x="27835" y="27465"/>
                </a:cubicBezTo>
                <a:close/>
                <a:moveTo>
                  <a:pt x="25658" y="29659"/>
                </a:moveTo>
                <a:cubicBezTo>
                  <a:pt x="25747" y="29963"/>
                  <a:pt x="25801" y="30284"/>
                  <a:pt x="25836" y="30605"/>
                </a:cubicBezTo>
                <a:cubicBezTo>
                  <a:pt x="24730" y="31176"/>
                  <a:pt x="23552" y="31586"/>
                  <a:pt x="22321" y="31783"/>
                </a:cubicBezTo>
                <a:cubicBezTo>
                  <a:pt x="23517" y="31230"/>
                  <a:pt x="24641" y="30516"/>
                  <a:pt x="25658" y="29659"/>
                </a:cubicBezTo>
                <a:close/>
                <a:moveTo>
                  <a:pt x="15246" y="943"/>
                </a:moveTo>
                <a:cubicBezTo>
                  <a:pt x="17346" y="943"/>
                  <a:pt x="19465" y="1466"/>
                  <a:pt x="21500" y="2521"/>
                </a:cubicBezTo>
                <a:cubicBezTo>
                  <a:pt x="27264" y="5501"/>
                  <a:pt x="30939" y="11888"/>
                  <a:pt x="30618" y="18383"/>
                </a:cubicBezTo>
                <a:cubicBezTo>
                  <a:pt x="30297" y="25181"/>
                  <a:pt x="24908" y="31319"/>
                  <a:pt x="18628" y="32068"/>
                </a:cubicBezTo>
                <a:cubicBezTo>
                  <a:pt x="18125" y="32130"/>
                  <a:pt x="17616" y="32160"/>
                  <a:pt x="17105" y="32160"/>
                </a:cubicBezTo>
                <a:cubicBezTo>
                  <a:pt x="14352" y="32160"/>
                  <a:pt x="11512" y="31279"/>
                  <a:pt x="8939" y="29624"/>
                </a:cubicBezTo>
                <a:cubicBezTo>
                  <a:pt x="4675" y="26876"/>
                  <a:pt x="1731" y="22148"/>
                  <a:pt x="1249" y="17277"/>
                </a:cubicBezTo>
                <a:cubicBezTo>
                  <a:pt x="749" y="12227"/>
                  <a:pt x="2926" y="7017"/>
                  <a:pt x="6798" y="4002"/>
                </a:cubicBezTo>
                <a:cubicBezTo>
                  <a:pt x="9391" y="1971"/>
                  <a:pt x="12301" y="943"/>
                  <a:pt x="15246" y="943"/>
                </a:cubicBezTo>
                <a:close/>
                <a:moveTo>
                  <a:pt x="18407" y="0"/>
                </a:moveTo>
                <a:cubicBezTo>
                  <a:pt x="17572" y="0"/>
                  <a:pt x="16739" y="78"/>
                  <a:pt x="15916" y="237"/>
                </a:cubicBezTo>
                <a:cubicBezTo>
                  <a:pt x="15677" y="224"/>
                  <a:pt x="15439" y="218"/>
                  <a:pt x="15201" y="218"/>
                </a:cubicBezTo>
                <a:cubicBezTo>
                  <a:pt x="12109" y="218"/>
                  <a:pt x="9069" y="1294"/>
                  <a:pt x="6352" y="3431"/>
                </a:cubicBezTo>
                <a:cubicBezTo>
                  <a:pt x="2302" y="6607"/>
                  <a:pt x="0" y="12084"/>
                  <a:pt x="535" y="17348"/>
                </a:cubicBezTo>
                <a:cubicBezTo>
                  <a:pt x="1035" y="22505"/>
                  <a:pt x="4032" y="27322"/>
                  <a:pt x="8565" y="30248"/>
                </a:cubicBezTo>
                <a:cubicBezTo>
                  <a:pt x="11247" y="31977"/>
                  <a:pt x="14237" y="32901"/>
                  <a:pt x="17136" y="32901"/>
                </a:cubicBezTo>
                <a:cubicBezTo>
                  <a:pt x="17438" y="32901"/>
                  <a:pt x="17739" y="32891"/>
                  <a:pt x="18039" y="32871"/>
                </a:cubicBezTo>
                <a:cubicBezTo>
                  <a:pt x="18271" y="32853"/>
                  <a:pt x="18485" y="32835"/>
                  <a:pt x="18717" y="32800"/>
                </a:cubicBezTo>
                <a:cubicBezTo>
                  <a:pt x="19020" y="32764"/>
                  <a:pt x="19324" y="32711"/>
                  <a:pt x="19609" y="32657"/>
                </a:cubicBezTo>
                <a:cubicBezTo>
                  <a:pt x="19886" y="32675"/>
                  <a:pt x="20162" y="32684"/>
                  <a:pt x="20437" y="32684"/>
                </a:cubicBezTo>
                <a:cubicBezTo>
                  <a:pt x="20711" y="32684"/>
                  <a:pt x="20983" y="32675"/>
                  <a:pt x="21251" y="32657"/>
                </a:cubicBezTo>
                <a:cubicBezTo>
                  <a:pt x="21483" y="32639"/>
                  <a:pt x="21697" y="32621"/>
                  <a:pt x="21911" y="32586"/>
                </a:cubicBezTo>
                <a:cubicBezTo>
                  <a:pt x="23481" y="32389"/>
                  <a:pt x="24998" y="31908"/>
                  <a:pt x="26389" y="31140"/>
                </a:cubicBezTo>
                <a:cubicBezTo>
                  <a:pt x="27157" y="30730"/>
                  <a:pt x="27888" y="30248"/>
                  <a:pt x="28566" y="29695"/>
                </a:cubicBezTo>
                <a:cubicBezTo>
                  <a:pt x="28637" y="29677"/>
                  <a:pt x="28709" y="29624"/>
                  <a:pt x="28762" y="29535"/>
                </a:cubicBezTo>
                <a:cubicBezTo>
                  <a:pt x="29672" y="28785"/>
                  <a:pt x="30493" y="27947"/>
                  <a:pt x="31207" y="27019"/>
                </a:cubicBezTo>
                <a:cubicBezTo>
                  <a:pt x="31296" y="26965"/>
                  <a:pt x="31350" y="26894"/>
                  <a:pt x="31367" y="26805"/>
                </a:cubicBezTo>
                <a:cubicBezTo>
                  <a:pt x="33259" y="24307"/>
                  <a:pt x="34365" y="21309"/>
                  <a:pt x="34543" y="18204"/>
                </a:cubicBezTo>
                <a:lnTo>
                  <a:pt x="34543" y="17526"/>
                </a:lnTo>
                <a:cubicBezTo>
                  <a:pt x="34561" y="17455"/>
                  <a:pt x="34561" y="17384"/>
                  <a:pt x="34543" y="17312"/>
                </a:cubicBezTo>
                <a:cubicBezTo>
                  <a:pt x="34543" y="16135"/>
                  <a:pt x="34418" y="14957"/>
                  <a:pt x="34169" y="13815"/>
                </a:cubicBezTo>
                <a:cubicBezTo>
                  <a:pt x="34169" y="13744"/>
                  <a:pt x="34151" y="13690"/>
                  <a:pt x="34133" y="13637"/>
                </a:cubicBezTo>
                <a:cubicBezTo>
                  <a:pt x="33330" y="10104"/>
                  <a:pt x="31492" y="6874"/>
                  <a:pt x="28869" y="4394"/>
                </a:cubicBezTo>
                <a:cubicBezTo>
                  <a:pt x="28834" y="4359"/>
                  <a:pt x="28798" y="4323"/>
                  <a:pt x="28745" y="4287"/>
                </a:cubicBezTo>
                <a:cubicBezTo>
                  <a:pt x="28602" y="4162"/>
                  <a:pt x="28459" y="4020"/>
                  <a:pt x="28316" y="3895"/>
                </a:cubicBezTo>
                <a:cubicBezTo>
                  <a:pt x="25394" y="1361"/>
                  <a:pt x="21891" y="0"/>
                  <a:pt x="184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3;p37">
            <a:extLst>
              <a:ext uri="{FF2B5EF4-FFF2-40B4-BE49-F238E27FC236}">
                <a16:creationId xmlns:a16="http://schemas.microsoft.com/office/drawing/2014/main" id="{7261454A-B645-6F0D-58AA-594DC9CCA152}"/>
              </a:ext>
            </a:extLst>
          </p:cNvPr>
          <p:cNvSpPr/>
          <p:nvPr/>
        </p:nvSpPr>
        <p:spPr>
          <a:xfrm>
            <a:off x="849424" y="1495785"/>
            <a:ext cx="1003821" cy="912598"/>
          </a:xfrm>
          <a:custGeom>
            <a:avLst/>
            <a:gdLst/>
            <a:ahLst/>
            <a:cxnLst/>
            <a:rect l="l" t="t" r="r" b="b"/>
            <a:pathLst>
              <a:path w="35136" h="31943" extrusionOk="0">
                <a:moveTo>
                  <a:pt x="18256" y="1"/>
                </a:moveTo>
                <a:cubicBezTo>
                  <a:pt x="8972" y="1"/>
                  <a:pt x="0" y="8213"/>
                  <a:pt x="2020" y="18893"/>
                </a:cubicBezTo>
                <a:cubicBezTo>
                  <a:pt x="3269" y="25460"/>
                  <a:pt x="9032" y="30919"/>
                  <a:pt x="15651" y="31812"/>
                </a:cubicBezTo>
                <a:cubicBezTo>
                  <a:pt x="16306" y="31900"/>
                  <a:pt x="16964" y="31942"/>
                  <a:pt x="17621" y="31942"/>
                </a:cubicBezTo>
                <a:cubicBezTo>
                  <a:pt x="23629" y="31942"/>
                  <a:pt x="29572" y="28362"/>
                  <a:pt x="32209" y="22926"/>
                </a:cubicBezTo>
                <a:cubicBezTo>
                  <a:pt x="35136" y="16913"/>
                  <a:pt x="33779" y="9080"/>
                  <a:pt x="28980" y="4423"/>
                </a:cubicBezTo>
                <a:cubicBezTo>
                  <a:pt x="25827" y="1348"/>
                  <a:pt x="22016" y="1"/>
                  <a:pt x="18256" y="1"/>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44;p37">
            <a:extLst>
              <a:ext uri="{FF2B5EF4-FFF2-40B4-BE49-F238E27FC236}">
                <a16:creationId xmlns:a16="http://schemas.microsoft.com/office/drawing/2014/main" id="{3BF857DC-0EF3-4080-9C94-D8B0EAD7B254}"/>
              </a:ext>
            </a:extLst>
          </p:cNvPr>
          <p:cNvSpPr/>
          <p:nvPr/>
        </p:nvSpPr>
        <p:spPr>
          <a:xfrm>
            <a:off x="807198" y="1485328"/>
            <a:ext cx="1057760" cy="934197"/>
          </a:xfrm>
          <a:custGeom>
            <a:avLst/>
            <a:gdLst/>
            <a:ahLst/>
            <a:cxnLst/>
            <a:rect l="l" t="t" r="r" b="b"/>
            <a:pathLst>
              <a:path w="37024" h="32699" extrusionOk="0">
                <a:moveTo>
                  <a:pt x="13561" y="1167"/>
                </a:moveTo>
                <a:cubicBezTo>
                  <a:pt x="12901" y="1435"/>
                  <a:pt x="12258" y="1738"/>
                  <a:pt x="11634" y="2077"/>
                </a:cubicBezTo>
                <a:lnTo>
                  <a:pt x="11652" y="2077"/>
                </a:lnTo>
                <a:cubicBezTo>
                  <a:pt x="11170" y="2327"/>
                  <a:pt x="10724" y="2594"/>
                  <a:pt x="10296" y="2880"/>
                </a:cubicBezTo>
                <a:cubicBezTo>
                  <a:pt x="9742" y="2951"/>
                  <a:pt x="9243" y="3023"/>
                  <a:pt x="8743" y="3094"/>
                </a:cubicBezTo>
                <a:cubicBezTo>
                  <a:pt x="10242" y="2220"/>
                  <a:pt x="11866" y="1560"/>
                  <a:pt x="13561" y="1167"/>
                </a:cubicBezTo>
                <a:close/>
                <a:moveTo>
                  <a:pt x="8993" y="3808"/>
                </a:moveTo>
                <a:cubicBezTo>
                  <a:pt x="8547" y="4165"/>
                  <a:pt x="8119" y="4539"/>
                  <a:pt x="7708" y="4950"/>
                </a:cubicBezTo>
                <a:cubicBezTo>
                  <a:pt x="7227" y="5003"/>
                  <a:pt x="6852" y="5021"/>
                  <a:pt x="6477" y="5057"/>
                </a:cubicBezTo>
                <a:lnTo>
                  <a:pt x="6031" y="5092"/>
                </a:lnTo>
                <a:cubicBezTo>
                  <a:pt x="6388" y="4771"/>
                  <a:pt x="6781" y="4432"/>
                  <a:pt x="7191" y="4129"/>
                </a:cubicBezTo>
                <a:cubicBezTo>
                  <a:pt x="7200" y="4138"/>
                  <a:pt x="7209" y="4142"/>
                  <a:pt x="7218" y="4142"/>
                </a:cubicBezTo>
                <a:cubicBezTo>
                  <a:pt x="7227" y="4142"/>
                  <a:pt x="7236" y="4138"/>
                  <a:pt x="7245" y="4129"/>
                </a:cubicBezTo>
                <a:cubicBezTo>
                  <a:pt x="7869" y="4004"/>
                  <a:pt x="8422" y="3897"/>
                  <a:pt x="8993" y="3808"/>
                </a:cubicBezTo>
                <a:close/>
                <a:moveTo>
                  <a:pt x="6923" y="5753"/>
                </a:moveTo>
                <a:lnTo>
                  <a:pt x="6923" y="5753"/>
                </a:lnTo>
                <a:cubicBezTo>
                  <a:pt x="6442" y="6288"/>
                  <a:pt x="5978" y="6877"/>
                  <a:pt x="5567" y="7483"/>
                </a:cubicBezTo>
                <a:lnTo>
                  <a:pt x="5496" y="7483"/>
                </a:lnTo>
                <a:lnTo>
                  <a:pt x="3426" y="8072"/>
                </a:lnTo>
                <a:cubicBezTo>
                  <a:pt x="3837" y="7483"/>
                  <a:pt x="4265" y="6912"/>
                  <a:pt x="4747" y="6359"/>
                </a:cubicBezTo>
                <a:cubicBezTo>
                  <a:pt x="4889" y="6199"/>
                  <a:pt x="5050" y="6056"/>
                  <a:pt x="5193" y="5895"/>
                </a:cubicBezTo>
                <a:cubicBezTo>
                  <a:pt x="5746" y="5842"/>
                  <a:pt x="6138" y="5806"/>
                  <a:pt x="6531" y="5770"/>
                </a:cubicBezTo>
                <a:lnTo>
                  <a:pt x="6923" y="5753"/>
                </a:lnTo>
                <a:close/>
                <a:moveTo>
                  <a:pt x="4996" y="8393"/>
                </a:moveTo>
                <a:lnTo>
                  <a:pt x="4996" y="8393"/>
                </a:lnTo>
                <a:cubicBezTo>
                  <a:pt x="4729" y="8839"/>
                  <a:pt x="4497" y="9285"/>
                  <a:pt x="4283" y="9749"/>
                </a:cubicBezTo>
                <a:cubicBezTo>
                  <a:pt x="4247" y="9749"/>
                  <a:pt x="4211" y="9767"/>
                  <a:pt x="4176" y="9767"/>
                </a:cubicBezTo>
                <a:cubicBezTo>
                  <a:pt x="3408" y="10088"/>
                  <a:pt x="2659" y="10445"/>
                  <a:pt x="1945" y="10873"/>
                </a:cubicBezTo>
                <a:cubicBezTo>
                  <a:pt x="2213" y="10231"/>
                  <a:pt x="2516" y="9607"/>
                  <a:pt x="2855" y="9000"/>
                </a:cubicBezTo>
                <a:lnTo>
                  <a:pt x="4996" y="8393"/>
                </a:lnTo>
                <a:close/>
                <a:moveTo>
                  <a:pt x="3890" y="10695"/>
                </a:moveTo>
                <a:cubicBezTo>
                  <a:pt x="3730" y="11141"/>
                  <a:pt x="3569" y="11605"/>
                  <a:pt x="3444" y="12069"/>
                </a:cubicBezTo>
                <a:cubicBezTo>
                  <a:pt x="3408" y="12087"/>
                  <a:pt x="3373" y="12087"/>
                  <a:pt x="3355" y="12122"/>
                </a:cubicBezTo>
                <a:cubicBezTo>
                  <a:pt x="2588" y="12693"/>
                  <a:pt x="1856" y="13318"/>
                  <a:pt x="1124" y="13942"/>
                </a:cubicBezTo>
                <a:cubicBezTo>
                  <a:pt x="1232" y="13264"/>
                  <a:pt x="1392" y="12604"/>
                  <a:pt x="1588" y="11962"/>
                </a:cubicBezTo>
                <a:cubicBezTo>
                  <a:pt x="2320" y="11480"/>
                  <a:pt x="3087" y="11070"/>
                  <a:pt x="3890" y="10695"/>
                </a:cubicBezTo>
                <a:close/>
                <a:moveTo>
                  <a:pt x="3159" y="13193"/>
                </a:moveTo>
                <a:lnTo>
                  <a:pt x="3159" y="13193"/>
                </a:lnTo>
                <a:cubicBezTo>
                  <a:pt x="3034" y="13853"/>
                  <a:pt x="2944" y="14531"/>
                  <a:pt x="2891" y="15227"/>
                </a:cubicBezTo>
                <a:cubicBezTo>
                  <a:pt x="2855" y="15245"/>
                  <a:pt x="2820" y="15263"/>
                  <a:pt x="2802" y="15298"/>
                </a:cubicBezTo>
                <a:lnTo>
                  <a:pt x="964" y="17315"/>
                </a:lnTo>
                <a:cubicBezTo>
                  <a:pt x="910" y="16547"/>
                  <a:pt x="928" y="15780"/>
                  <a:pt x="982" y="15031"/>
                </a:cubicBezTo>
                <a:cubicBezTo>
                  <a:pt x="1695" y="14388"/>
                  <a:pt x="2427" y="13782"/>
                  <a:pt x="3159" y="13193"/>
                </a:cubicBezTo>
                <a:close/>
                <a:moveTo>
                  <a:pt x="2855" y="16315"/>
                </a:moveTo>
                <a:cubicBezTo>
                  <a:pt x="2855" y="17243"/>
                  <a:pt x="2927" y="18171"/>
                  <a:pt x="3105" y="19099"/>
                </a:cubicBezTo>
                <a:cubicBezTo>
                  <a:pt x="3069" y="19117"/>
                  <a:pt x="3034" y="19152"/>
                  <a:pt x="2998" y="19188"/>
                </a:cubicBezTo>
                <a:cubicBezTo>
                  <a:pt x="2534" y="19759"/>
                  <a:pt x="2088" y="20384"/>
                  <a:pt x="1660" y="21008"/>
                </a:cubicBezTo>
                <a:cubicBezTo>
                  <a:pt x="1481" y="20419"/>
                  <a:pt x="1321" y="19830"/>
                  <a:pt x="1214" y="19224"/>
                </a:cubicBezTo>
                <a:cubicBezTo>
                  <a:pt x="1160" y="18920"/>
                  <a:pt x="1107" y="18599"/>
                  <a:pt x="1071" y="18296"/>
                </a:cubicBezTo>
                <a:lnTo>
                  <a:pt x="2855" y="16315"/>
                </a:lnTo>
                <a:close/>
                <a:moveTo>
                  <a:pt x="3283" y="20009"/>
                </a:moveTo>
                <a:cubicBezTo>
                  <a:pt x="3444" y="20651"/>
                  <a:pt x="3640" y="21276"/>
                  <a:pt x="3872" y="21900"/>
                </a:cubicBezTo>
                <a:cubicBezTo>
                  <a:pt x="3533" y="22453"/>
                  <a:pt x="3159" y="22989"/>
                  <a:pt x="2748" y="23506"/>
                </a:cubicBezTo>
                <a:cubicBezTo>
                  <a:pt x="2445" y="22971"/>
                  <a:pt x="2195" y="22418"/>
                  <a:pt x="1981" y="21847"/>
                </a:cubicBezTo>
                <a:cubicBezTo>
                  <a:pt x="2391" y="21222"/>
                  <a:pt x="2820" y="20616"/>
                  <a:pt x="3283" y="20009"/>
                </a:cubicBezTo>
                <a:close/>
                <a:moveTo>
                  <a:pt x="4211" y="22721"/>
                </a:moveTo>
                <a:cubicBezTo>
                  <a:pt x="4497" y="23363"/>
                  <a:pt x="4818" y="23988"/>
                  <a:pt x="5193" y="24594"/>
                </a:cubicBezTo>
                <a:cubicBezTo>
                  <a:pt x="5157" y="24612"/>
                  <a:pt x="5139" y="24630"/>
                  <a:pt x="5121" y="24666"/>
                </a:cubicBezTo>
                <a:cubicBezTo>
                  <a:pt x="4871" y="25112"/>
                  <a:pt x="4622" y="25558"/>
                  <a:pt x="4408" y="26022"/>
                </a:cubicBezTo>
                <a:cubicBezTo>
                  <a:pt x="3944" y="25433"/>
                  <a:pt x="3515" y="24826"/>
                  <a:pt x="3123" y="24184"/>
                </a:cubicBezTo>
                <a:cubicBezTo>
                  <a:pt x="3515" y="23720"/>
                  <a:pt x="3872" y="23238"/>
                  <a:pt x="4211" y="22721"/>
                </a:cubicBezTo>
                <a:close/>
                <a:moveTo>
                  <a:pt x="5621" y="25272"/>
                </a:moveTo>
                <a:cubicBezTo>
                  <a:pt x="5924" y="25719"/>
                  <a:pt x="6263" y="26165"/>
                  <a:pt x="6602" y="26575"/>
                </a:cubicBezTo>
                <a:cubicBezTo>
                  <a:pt x="6566" y="26611"/>
                  <a:pt x="6549" y="26646"/>
                  <a:pt x="6531" y="26682"/>
                </a:cubicBezTo>
                <a:lnTo>
                  <a:pt x="6085" y="27806"/>
                </a:lnTo>
                <a:cubicBezTo>
                  <a:pt x="5674" y="27431"/>
                  <a:pt x="5300" y="27039"/>
                  <a:pt x="4943" y="26646"/>
                </a:cubicBezTo>
                <a:cubicBezTo>
                  <a:pt x="5139" y="26165"/>
                  <a:pt x="5371" y="25719"/>
                  <a:pt x="5621" y="25272"/>
                </a:cubicBezTo>
                <a:close/>
                <a:moveTo>
                  <a:pt x="7120" y="27182"/>
                </a:moveTo>
                <a:cubicBezTo>
                  <a:pt x="7566" y="27663"/>
                  <a:pt x="8030" y="28127"/>
                  <a:pt x="8511" y="28555"/>
                </a:cubicBezTo>
                <a:cubicBezTo>
                  <a:pt x="8511" y="28555"/>
                  <a:pt x="8493" y="28555"/>
                  <a:pt x="8493" y="28573"/>
                </a:cubicBezTo>
                <a:lnTo>
                  <a:pt x="8476" y="28573"/>
                </a:lnTo>
                <a:cubicBezTo>
                  <a:pt x="8386" y="28877"/>
                  <a:pt x="8315" y="29180"/>
                  <a:pt x="8262" y="29483"/>
                </a:cubicBezTo>
                <a:cubicBezTo>
                  <a:pt x="7708" y="29126"/>
                  <a:pt x="7173" y="28734"/>
                  <a:pt x="6674" y="28306"/>
                </a:cubicBezTo>
                <a:lnTo>
                  <a:pt x="7120" y="27182"/>
                </a:lnTo>
                <a:close/>
                <a:moveTo>
                  <a:pt x="9100" y="29055"/>
                </a:moveTo>
                <a:cubicBezTo>
                  <a:pt x="10528" y="30197"/>
                  <a:pt x="12151" y="31125"/>
                  <a:pt x="13882" y="31749"/>
                </a:cubicBezTo>
                <a:cubicBezTo>
                  <a:pt x="12133" y="31428"/>
                  <a:pt x="10456" y="30804"/>
                  <a:pt x="8922" y="29912"/>
                </a:cubicBezTo>
                <a:cubicBezTo>
                  <a:pt x="8957" y="29608"/>
                  <a:pt x="9011" y="29323"/>
                  <a:pt x="9100" y="29055"/>
                </a:cubicBezTo>
                <a:close/>
                <a:moveTo>
                  <a:pt x="19730" y="739"/>
                </a:moveTo>
                <a:cubicBezTo>
                  <a:pt x="23649" y="739"/>
                  <a:pt x="27405" y="2289"/>
                  <a:pt x="30208" y="5039"/>
                </a:cubicBezTo>
                <a:cubicBezTo>
                  <a:pt x="34901" y="9624"/>
                  <a:pt x="36221" y="17225"/>
                  <a:pt x="33366" y="23131"/>
                </a:cubicBezTo>
                <a:cubicBezTo>
                  <a:pt x="30790" y="28461"/>
                  <a:pt x="24988" y="31945"/>
                  <a:pt x="19094" y="31945"/>
                </a:cubicBezTo>
                <a:cubicBezTo>
                  <a:pt x="18457" y="31945"/>
                  <a:pt x="17818" y="31904"/>
                  <a:pt x="17183" y="31821"/>
                </a:cubicBezTo>
                <a:cubicBezTo>
                  <a:pt x="10688" y="30946"/>
                  <a:pt x="5068" y="25629"/>
                  <a:pt x="3854" y="19188"/>
                </a:cubicBezTo>
                <a:cubicBezTo>
                  <a:pt x="2891" y="14192"/>
                  <a:pt x="4497" y="9054"/>
                  <a:pt x="8154" y="5521"/>
                </a:cubicBezTo>
                <a:cubicBezTo>
                  <a:pt x="9279" y="4414"/>
                  <a:pt x="10563" y="3469"/>
                  <a:pt x="11973" y="2719"/>
                </a:cubicBezTo>
                <a:cubicBezTo>
                  <a:pt x="14328" y="1435"/>
                  <a:pt x="16969" y="757"/>
                  <a:pt x="19663" y="739"/>
                </a:cubicBezTo>
                <a:cubicBezTo>
                  <a:pt x="19685" y="739"/>
                  <a:pt x="19708" y="739"/>
                  <a:pt x="19730" y="739"/>
                </a:cubicBezTo>
                <a:close/>
                <a:moveTo>
                  <a:pt x="19695" y="1"/>
                </a:moveTo>
                <a:cubicBezTo>
                  <a:pt x="19175" y="1"/>
                  <a:pt x="18652" y="27"/>
                  <a:pt x="18129" y="79"/>
                </a:cubicBezTo>
                <a:cubicBezTo>
                  <a:pt x="17788" y="56"/>
                  <a:pt x="17446" y="45"/>
                  <a:pt x="17104" y="45"/>
                </a:cubicBezTo>
                <a:cubicBezTo>
                  <a:pt x="12322" y="45"/>
                  <a:pt x="7457" y="2231"/>
                  <a:pt x="4193" y="5878"/>
                </a:cubicBezTo>
                <a:cubicBezTo>
                  <a:pt x="2730" y="7519"/>
                  <a:pt x="1624" y="9428"/>
                  <a:pt x="946" y="11516"/>
                </a:cubicBezTo>
                <a:cubicBezTo>
                  <a:pt x="893" y="11587"/>
                  <a:pt x="875" y="11659"/>
                  <a:pt x="875" y="11748"/>
                </a:cubicBezTo>
                <a:cubicBezTo>
                  <a:pt x="125" y="14210"/>
                  <a:pt x="0" y="16815"/>
                  <a:pt x="500" y="19349"/>
                </a:cubicBezTo>
                <a:cubicBezTo>
                  <a:pt x="1053" y="22150"/>
                  <a:pt x="2338" y="24773"/>
                  <a:pt x="4247" y="26932"/>
                </a:cubicBezTo>
                <a:lnTo>
                  <a:pt x="4247" y="26950"/>
                </a:lnTo>
                <a:cubicBezTo>
                  <a:pt x="6852" y="29947"/>
                  <a:pt x="10492" y="32053"/>
                  <a:pt x="14453" y="32570"/>
                </a:cubicBezTo>
                <a:cubicBezTo>
                  <a:pt x="15028" y="32648"/>
                  <a:pt x="15616" y="32698"/>
                  <a:pt x="16195" y="32698"/>
                </a:cubicBezTo>
                <a:cubicBezTo>
                  <a:pt x="16280" y="32698"/>
                  <a:pt x="16366" y="32697"/>
                  <a:pt x="16451" y="32695"/>
                </a:cubicBezTo>
                <a:cubicBezTo>
                  <a:pt x="16969" y="32695"/>
                  <a:pt x="17486" y="32677"/>
                  <a:pt x="18004" y="32624"/>
                </a:cubicBezTo>
                <a:cubicBezTo>
                  <a:pt x="18360" y="32659"/>
                  <a:pt x="18735" y="32677"/>
                  <a:pt x="19110" y="32677"/>
                </a:cubicBezTo>
                <a:cubicBezTo>
                  <a:pt x="25266" y="32677"/>
                  <a:pt x="31314" y="29019"/>
                  <a:pt x="34026" y="23453"/>
                </a:cubicBezTo>
                <a:cubicBezTo>
                  <a:pt x="37024" y="17279"/>
                  <a:pt x="35632" y="9303"/>
                  <a:pt x="30725" y="4521"/>
                </a:cubicBezTo>
                <a:cubicBezTo>
                  <a:pt x="27764" y="1607"/>
                  <a:pt x="23804" y="1"/>
                  <a:pt x="196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5;p37">
            <a:extLst>
              <a:ext uri="{FF2B5EF4-FFF2-40B4-BE49-F238E27FC236}">
                <a16:creationId xmlns:a16="http://schemas.microsoft.com/office/drawing/2014/main" id="{400EB133-96D8-2B5F-4E16-E69E72927A90}"/>
              </a:ext>
            </a:extLst>
          </p:cNvPr>
          <p:cNvSpPr/>
          <p:nvPr/>
        </p:nvSpPr>
        <p:spPr>
          <a:xfrm>
            <a:off x="2256006" y="2036748"/>
            <a:ext cx="1015985" cy="802102"/>
          </a:xfrm>
          <a:custGeom>
            <a:avLst/>
            <a:gdLst/>
            <a:ahLst/>
            <a:cxnLst/>
            <a:rect l="l" t="t" r="r" b="b"/>
            <a:pathLst>
              <a:path w="32629" h="25760" extrusionOk="0">
                <a:moveTo>
                  <a:pt x="31204" y="0"/>
                </a:moveTo>
                <a:cubicBezTo>
                  <a:pt x="30921" y="0"/>
                  <a:pt x="30639" y="193"/>
                  <a:pt x="30648" y="566"/>
                </a:cubicBezTo>
                <a:lnTo>
                  <a:pt x="31362" y="13412"/>
                </a:lnTo>
                <a:cubicBezTo>
                  <a:pt x="31451" y="14733"/>
                  <a:pt x="31522" y="16249"/>
                  <a:pt x="30880" y="17463"/>
                </a:cubicBezTo>
                <a:cubicBezTo>
                  <a:pt x="30024" y="19068"/>
                  <a:pt x="28097" y="19800"/>
                  <a:pt x="26152" y="20371"/>
                </a:cubicBezTo>
                <a:cubicBezTo>
                  <a:pt x="17873" y="22780"/>
                  <a:pt x="9130" y="23743"/>
                  <a:pt x="690" y="24671"/>
                </a:cubicBezTo>
                <a:cubicBezTo>
                  <a:pt x="0" y="24724"/>
                  <a:pt x="47" y="25760"/>
                  <a:pt x="727" y="25760"/>
                </a:cubicBezTo>
                <a:cubicBezTo>
                  <a:pt x="732" y="25760"/>
                  <a:pt x="738" y="25760"/>
                  <a:pt x="744" y="25759"/>
                </a:cubicBezTo>
                <a:lnTo>
                  <a:pt x="815" y="25742"/>
                </a:lnTo>
                <a:cubicBezTo>
                  <a:pt x="9291" y="24814"/>
                  <a:pt x="18069" y="23850"/>
                  <a:pt x="26437" y="21424"/>
                </a:cubicBezTo>
                <a:cubicBezTo>
                  <a:pt x="28632" y="20799"/>
                  <a:pt x="30809" y="19925"/>
                  <a:pt x="31844" y="17962"/>
                </a:cubicBezTo>
                <a:cubicBezTo>
                  <a:pt x="32629" y="16499"/>
                  <a:pt x="32540" y="14751"/>
                  <a:pt x="32468" y="13341"/>
                </a:cubicBezTo>
                <a:lnTo>
                  <a:pt x="31754" y="494"/>
                </a:lnTo>
                <a:cubicBezTo>
                  <a:pt x="31720" y="162"/>
                  <a:pt x="31462" y="0"/>
                  <a:pt x="31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46;p37">
            <a:extLst>
              <a:ext uri="{FF2B5EF4-FFF2-40B4-BE49-F238E27FC236}">
                <a16:creationId xmlns:a16="http://schemas.microsoft.com/office/drawing/2014/main" id="{A36827F9-52A0-9249-0CFF-35EC9D922EB7}"/>
              </a:ext>
            </a:extLst>
          </p:cNvPr>
          <p:cNvSpPr/>
          <p:nvPr/>
        </p:nvSpPr>
        <p:spPr>
          <a:xfrm>
            <a:off x="1518868" y="1572831"/>
            <a:ext cx="271672" cy="525374"/>
          </a:xfrm>
          <a:custGeom>
            <a:avLst/>
            <a:gdLst/>
            <a:ahLst/>
            <a:cxnLst/>
            <a:rect l="l" t="t" r="r" b="b"/>
            <a:pathLst>
              <a:path w="9509" h="18389" extrusionOk="0">
                <a:moveTo>
                  <a:pt x="516" y="1"/>
                </a:moveTo>
                <a:cubicBezTo>
                  <a:pt x="208" y="1"/>
                  <a:pt x="1" y="430"/>
                  <a:pt x="302" y="656"/>
                </a:cubicBezTo>
                <a:cubicBezTo>
                  <a:pt x="6047" y="4349"/>
                  <a:pt x="8724" y="11343"/>
                  <a:pt x="6904" y="17927"/>
                </a:cubicBezTo>
                <a:cubicBezTo>
                  <a:pt x="6829" y="18206"/>
                  <a:pt x="7050" y="18388"/>
                  <a:pt x="7266" y="18388"/>
                </a:cubicBezTo>
                <a:cubicBezTo>
                  <a:pt x="7409" y="18388"/>
                  <a:pt x="7550" y="18308"/>
                  <a:pt x="7600" y="18123"/>
                </a:cubicBezTo>
                <a:cubicBezTo>
                  <a:pt x="9509" y="11236"/>
                  <a:pt x="6708" y="3903"/>
                  <a:pt x="695" y="49"/>
                </a:cubicBezTo>
                <a:cubicBezTo>
                  <a:pt x="633" y="15"/>
                  <a:pt x="573" y="1"/>
                  <a:pt x="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47;p37">
            <a:extLst>
              <a:ext uri="{FF2B5EF4-FFF2-40B4-BE49-F238E27FC236}">
                <a16:creationId xmlns:a16="http://schemas.microsoft.com/office/drawing/2014/main" id="{88497CCE-3858-B998-3342-A4A831F93C34}"/>
              </a:ext>
            </a:extLst>
          </p:cNvPr>
          <p:cNvSpPr/>
          <p:nvPr/>
        </p:nvSpPr>
        <p:spPr>
          <a:xfrm>
            <a:off x="1645232" y="2136798"/>
            <a:ext cx="70882" cy="92481"/>
          </a:xfrm>
          <a:custGeom>
            <a:avLst/>
            <a:gdLst/>
            <a:ahLst/>
            <a:cxnLst/>
            <a:rect l="l" t="t" r="r" b="b"/>
            <a:pathLst>
              <a:path w="2481" h="3237" extrusionOk="0">
                <a:moveTo>
                  <a:pt x="2066" y="0"/>
                </a:moveTo>
                <a:cubicBezTo>
                  <a:pt x="1923" y="0"/>
                  <a:pt x="1782" y="85"/>
                  <a:pt x="1714" y="221"/>
                </a:cubicBezTo>
                <a:cubicBezTo>
                  <a:pt x="1375" y="1113"/>
                  <a:pt x="857" y="1916"/>
                  <a:pt x="215" y="2612"/>
                </a:cubicBezTo>
                <a:cubicBezTo>
                  <a:pt x="1" y="2844"/>
                  <a:pt x="179" y="3219"/>
                  <a:pt x="482" y="3237"/>
                </a:cubicBezTo>
                <a:cubicBezTo>
                  <a:pt x="590" y="3219"/>
                  <a:pt x="679" y="3183"/>
                  <a:pt x="750" y="3112"/>
                </a:cubicBezTo>
                <a:cubicBezTo>
                  <a:pt x="1464" y="2345"/>
                  <a:pt x="2017" y="1452"/>
                  <a:pt x="2392" y="507"/>
                </a:cubicBezTo>
                <a:cubicBezTo>
                  <a:pt x="2481" y="310"/>
                  <a:pt x="2374" y="96"/>
                  <a:pt x="2195" y="25"/>
                </a:cubicBezTo>
                <a:cubicBezTo>
                  <a:pt x="2154" y="8"/>
                  <a:pt x="2110" y="0"/>
                  <a:pt x="2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48;p37">
            <a:extLst>
              <a:ext uri="{FF2B5EF4-FFF2-40B4-BE49-F238E27FC236}">
                <a16:creationId xmlns:a16="http://schemas.microsoft.com/office/drawing/2014/main" id="{4F1C9900-887A-09A2-BB41-78C87D47AAA1}"/>
              </a:ext>
            </a:extLst>
          </p:cNvPr>
          <p:cNvSpPr/>
          <p:nvPr/>
        </p:nvSpPr>
        <p:spPr>
          <a:xfrm>
            <a:off x="7263468" y="3181381"/>
            <a:ext cx="1158662" cy="627373"/>
          </a:xfrm>
          <a:custGeom>
            <a:avLst/>
            <a:gdLst/>
            <a:ahLst/>
            <a:cxnLst/>
            <a:rect l="l" t="t" r="r" b="b"/>
            <a:pathLst>
              <a:path w="37310" h="18941" extrusionOk="0">
                <a:moveTo>
                  <a:pt x="36286" y="1"/>
                </a:moveTo>
                <a:cubicBezTo>
                  <a:pt x="35989" y="1"/>
                  <a:pt x="35691" y="219"/>
                  <a:pt x="35739" y="616"/>
                </a:cubicBezTo>
                <a:cubicBezTo>
                  <a:pt x="35971" y="2561"/>
                  <a:pt x="36203" y="4577"/>
                  <a:pt x="35971" y="6522"/>
                </a:cubicBezTo>
                <a:cubicBezTo>
                  <a:pt x="35739" y="8645"/>
                  <a:pt x="34936" y="10447"/>
                  <a:pt x="33705" y="11607"/>
                </a:cubicBezTo>
                <a:cubicBezTo>
                  <a:pt x="31939" y="13284"/>
                  <a:pt x="29387" y="13766"/>
                  <a:pt x="26497" y="14176"/>
                </a:cubicBezTo>
                <a:lnTo>
                  <a:pt x="660" y="17852"/>
                </a:lnTo>
                <a:cubicBezTo>
                  <a:pt x="0" y="17959"/>
                  <a:pt x="72" y="18923"/>
                  <a:pt x="750" y="18940"/>
                </a:cubicBezTo>
                <a:lnTo>
                  <a:pt x="821" y="18940"/>
                </a:lnTo>
                <a:lnTo>
                  <a:pt x="26657" y="15265"/>
                </a:lnTo>
                <a:cubicBezTo>
                  <a:pt x="29744" y="14837"/>
                  <a:pt x="32456" y="14301"/>
                  <a:pt x="34454" y="12410"/>
                </a:cubicBezTo>
                <a:cubicBezTo>
                  <a:pt x="36256" y="10679"/>
                  <a:pt x="36863" y="8324"/>
                  <a:pt x="37059" y="6647"/>
                </a:cubicBezTo>
                <a:cubicBezTo>
                  <a:pt x="37309" y="4577"/>
                  <a:pt x="37059" y="2490"/>
                  <a:pt x="36827" y="491"/>
                </a:cubicBezTo>
                <a:cubicBezTo>
                  <a:pt x="36787" y="156"/>
                  <a:pt x="36537" y="1"/>
                  <a:pt x="362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49;p37">
            <a:extLst>
              <a:ext uri="{FF2B5EF4-FFF2-40B4-BE49-F238E27FC236}">
                <a16:creationId xmlns:a16="http://schemas.microsoft.com/office/drawing/2014/main" id="{84AC9F2C-ED8E-3BFA-3281-509DD7B97154}"/>
              </a:ext>
            </a:extLst>
          </p:cNvPr>
          <p:cNvSpPr/>
          <p:nvPr/>
        </p:nvSpPr>
        <p:spPr>
          <a:xfrm>
            <a:off x="6749566" y="2649453"/>
            <a:ext cx="101366" cy="462663"/>
          </a:xfrm>
          <a:custGeom>
            <a:avLst/>
            <a:gdLst/>
            <a:ahLst/>
            <a:cxnLst/>
            <a:rect l="l" t="t" r="r" b="b"/>
            <a:pathLst>
              <a:path w="3548" h="16194" extrusionOk="0">
                <a:moveTo>
                  <a:pt x="690" y="0"/>
                </a:moveTo>
                <a:cubicBezTo>
                  <a:pt x="637" y="0"/>
                  <a:pt x="583" y="10"/>
                  <a:pt x="532" y="31"/>
                </a:cubicBezTo>
                <a:cubicBezTo>
                  <a:pt x="354" y="120"/>
                  <a:pt x="283" y="352"/>
                  <a:pt x="372" y="530"/>
                </a:cubicBezTo>
                <a:cubicBezTo>
                  <a:pt x="2798" y="5294"/>
                  <a:pt x="2709" y="10950"/>
                  <a:pt x="158" y="15661"/>
                </a:cubicBezTo>
                <a:cubicBezTo>
                  <a:pt x="0" y="15940"/>
                  <a:pt x="238" y="16194"/>
                  <a:pt x="485" y="16194"/>
                </a:cubicBezTo>
                <a:cubicBezTo>
                  <a:pt x="601" y="16194"/>
                  <a:pt x="720" y="16137"/>
                  <a:pt x="800" y="16000"/>
                </a:cubicBezTo>
                <a:cubicBezTo>
                  <a:pt x="3459" y="11093"/>
                  <a:pt x="3548" y="5187"/>
                  <a:pt x="1014" y="191"/>
                </a:cubicBezTo>
                <a:cubicBezTo>
                  <a:pt x="950" y="64"/>
                  <a:pt x="823" y="0"/>
                  <a:pt x="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50;p37">
            <a:extLst>
              <a:ext uri="{FF2B5EF4-FFF2-40B4-BE49-F238E27FC236}">
                <a16:creationId xmlns:a16="http://schemas.microsoft.com/office/drawing/2014/main" id="{21B43334-29E3-29FE-2101-726DDE1FFE49}"/>
              </a:ext>
            </a:extLst>
          </p:cNvPr>
          <p:cNvSpPr/>
          <p:nvPr/>
        </p:nvSpPr>
        <p:spPr>
          <a:xfrm>
            <a:off x="6637772" y="3130911"/>
            <a:ext cx="106252" cy="90767"/>
          </a:xfrm>
          <a:custGeom>
            <a:avLst/>
            <a:gdLst/>
            <a:ahLst/>
            <a:cxnLst/>
            <a:rect l="l" t="t" r="r" b="b"/>
            <a:pathLst>
              <a:path w="3719" h="3177" extrusionOk="0">
                <a:moveTo>
                  <a:pt x="3178" y="1"/>
                </a:moveTo>
                <a:cubicBezTo>
                  <a:pt x="3075" y="1"/>
                  <a:pt x="2971" y="48"/>
                  <a:pt x="2893" y="165"/>
                </a:cubicBezTo>
                <a:cubicBezTo>
                  <a:pt x="2162" y="1075"/>
                  <a:pt x="1287" y="1860"/>
                  <a:pt x="324" y="2502"/>
                </a:cubicBezTo>
                <a:cubicBezTo>
                  <a:pt x="1" y="2737"/>
                  <a:pt x="221" y="3177"/>
                  <a:pt x="528" y="3177"/>
                </a:cubicBezTo>
                <a:cubicBezTo>
                  <a:pt x="594" y="3177"/>
                  <a:pt x="664" y="3156"/>
                  <a:pt x="734" y="3109"/>
                </a:cubicBezTo>
                <a:cubicBezTo>
                  <a:pt x="1769" y="2413"/>
                  <a:pt x="2679" y="1574"/>
                  <a:pt x="3446" y="629"/>
                </a:cubicBezTo>
                <a:cubicBezTo>
                  <a:pt x="3719" y="343"/>
                  <a:pt x="3453" y="1"/>
                  <a:pt x="3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51;p37">
            <a:extLst>
              <a:ext uri="{FF2B5EF4-FFF2-40B4-BE49-F238E27FC236}">
                <a16:creationId xmlns:a16="http://schemas.microsoft.com/office/drawing/2014/main" id="{0EDB5F7F-7193-4D0D-950F-A7AB85311ED8}"/>
              </a:ext>
            </a:extLst>
          </p:cNvPr>
          <p:cNvSpPr/>
          <p:nvPr/>
        </p:nvSpPr>
        <p:spPr>
          <a:xfrm>
            <a:off x="4014867" y="4405836"/>
            <a:ext cx="884556" cy="471519"/>
          </a:xfrm>
          <a:custGeom>
            <a:avLst/>
            <a:gdLst/>
            <a:ahLst/>
            <a:cxnLst/>
            <a:rect l="l" t="t" r="r" b="b"/>
            <a:pathLst>
              <a:path w="30961" h="16504" extrusionOk="0">
                <a:moveTo>
                  <a:pt x="621" y="0"/>
                </a:moveTo>
                <a:cubicBezTo>
                  <a:pt x="312" y="0"/>
                  <a:pt x="1" y="236"/>
                  <a:pt x="81" y="646"/>
                </a:cubicBezTo>
                <a:cubicBezTo>
                  <a:pt x="687" y="4232"/>
                  <a:pt x="1437" y="7854"/>
                  <a:pt x="2293" y="11387"/>
                </a:cubicBezTo>
                <a:cubicBezTo>
                  <a:pt x="2632" y="12779"/>
                  <a:pt x="3007" y="14117"/>
                  <a:pt x="4006" y="15081"/>
                </a:cubicBezTo>
                <a:cubicBezTo>
                  <a:pt x="5267" y="16295"/>
                  <a:pt x="7031" y="16503"/>
                  <a:pt x="8807" y="16503"/>
                </a:cubicBezTo>
                <a:cubicBezTo>
                  <a:pt x="9093" y="16503"/>
                  <a:pt x="9378" y="16498"/>
                  <a:pt x="9662" y="16490"/>
                </a:cubicBezTo>
                <a:lnTo>
                  <a:pt x="30235" y="15812"/>
                </a:lnTo>
                <a:lnTo>
                  <a:pt x="30252" y="15812"/>
                </a:lnTo>
                <a:cubicBezTo>
                  <a:pt x="30960" y="15741"/>
                  <a:pt x="30896" y="14724"/>
                  <a:pt x="30217" y="14724"/>
                </a:cubicBezTo>
                <a:cubicBezTo>
                  <a:pt x="30211" y="14724"/>
                  <a:pt x="30205" y="14724"/>
                  <a:pt x="30199" y="14724"/>
                </a:cubicBezTo>
                <a:lnTo>
                  <a:pt x="9626" y="15384"/>
                </a:lnTo>
                <a:cubicBezTo>
                  <a:pt x="9295" y="15397"/>
                  <a:pt x="8962" y="15406"/>
                  <a:pt x="8632" y="15406"/>
                </a:cubicBezTo>
                <a:cubicBezTo>
                  <a:pt x="7143" y="15406"/>
                  <a:pt x="5707" y="15215"/>
                  <a:pt x="4773" y="14296"/>
                </a:cubicBezTo>
                <a:cubicBezTo>
                  <a:pt x="3988" y="13528"/>
                  <a:pt x="3649" y="12369"/>
                  <a:pt x="3346" y="11137"/>
                </a:cubicBezTo>
                <a:cubicBezTo>
                  <a:pt x="2507" y="7622"/>
                  <a:pt x="1758" y="4036"/>
                  <a:pt x="1151" y="468"/>
                </a:cubicBezTo>
                <a:cubicBezTo>
                  <a:pt x="1104" y="146"/>
                  <a:pt x="864" y="0"/>
                  <a:pt x="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52;p37">
            <a:extLst>
              <a:ext uri="{FF2B5EF4-FFF2-40B4-BE49-F238E27FC236}">
                <a16:creationId xmlns:a16="http://schemas.microsoft.com/office/drawing/2014/main" id="{2E1788EC-66A9-9F6F-370E-067676F5BFDB}"/>
              </a:ext>
            </a:extLst>
          </p:cNvPr>
          <p:cNvSpPr/>
          <p:nvPr/>
        </p:nvSpPr>
        <p:spPr>
          <a:xfrm>
            <a:off x="5438870" y="3684821"/>
            <a:ext cx="276929" cy="202190"/>
          </a:xfrm>
          <a:custGeom>
            <a:avLst/>
            <a:gdLst/>
            <a:ahLst/>
            <a:cxnLst/>
            <a:rect l="l" t="t" r="r" b="b"/>
            <a:pathLst>
              <a:path w="9693" h="7077" extrusionOk="0">
                <a:moveTo>
                  <a:pt x="9193" y="0"/>
                </a:moveTo>
                <a:cubicBezTo>
                  <a:pt x="9163" y="0"/>
                  <a:pt x="9133" y="4"/>
                  <a:pt x="9100" y="11"/>
                </a:cubicBezTo>
                <a:cubicBezTo>
                  <a:pt x="5336" y="868"/>
                  <a:pt x="2088" y="3223"/>
                  <a:pt x="108" y="6524"/>
                </a:cubicBezTo>
                <a:cubicBezTo>
                  <a:pt x="1" y="6702"/>
                  <a:pt x="54" y="6916"/>
                  <a:pt x="233" y="7023"/>
                </a:cubicBezTo>
                <a:cubicBezTo>
                  <a:pt x="304" y="7059"/>
                  <a:pt x="375" y="7077"/>
                  <a:pt x="465" y="7077"/>
                </a:cubicBezTo>
                <a:cubicBezTo>
                  <a:pt x="572" y="7059"/>
                  <a:pt x="679" y="6988"/>
                  <a:pt x="750" y="6898"/>
                </a:cubicBezTo>
                <a:cubicBezTo>
                  <a:pt x="2624" y="3776"/>
                  <a:pt x="5692" y="1546"/>
                  <a:pt x="9261" y="725"/>
                </a:cubicBezTo>
                <a:cubicBezTo>
                  <a:pt x="9693" y="625"/>
                  <a:pt x="9584" y="0"/>
                  <a:pt x="9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53;p37">
            <a:extLst>
              <a:ext uri="{FF2B5EF4-FFF2-40B4-BE49-F238E27FC236}">
                <a16:creationId xmlns:a16="http://schemas.microsoft.com/office/drawing/2014/main" id="{E70EA3E4-9D34-7BF0-31EB-F14465880277}"/>
              </a:ext>
            </a:extLst>
          </p:cNvPr>
          <p:cNvSpPr/>
          <p:nvPr/>
        </p:nvSpPr>
        <p:spPr>
          <a:xfrm>
            <a:off x="5394015" y="3920922"/>
            <a:ext cx="48455" cy="108366"/>
          </a:xfrm>
          <a:custGeom>
            <a:avLst/>
            <a:gdLst/>
            <a:ahLst/>
            <a:cxnLst/>
            <a:rect l="l" t="t" r="r" b="b"/>
            <a:pathLst>
              <a:path w="1696" h="3793" extrusionOk="0">
                <a:moveTo>
                  <a:pt x="1285" y="1"/>
                </a:moveTo>
                <a:cubicBezTo>
                  <a:pt x="1170" y="1"/>
                  <a:pt x="1059" y="52"/>
                  <a:pt x="982" y="151"/>
                </a:cubicBezTo>
                <a:cubicBezTo>
                  <a:pt x="340" y="1132"/>
                  <a:pt x="1" y="2274"/>
                  <a:pt x="54" y="3452"/>
                </a:cubicBezTo>
                <a:cubicBezTo>
                  <a:pt x="54" y="3638"/>
                  <a:pt x="215" y="3792"/>
                  <a:pt x="399" y="3792"/>
                </a:cubicBezTo>
                <a:cubicBezTo>
                  <a:pt x="409" y="3792"/>
                  <a:pt x="419" y="3792"/>
                  <a:pt x="429" y="3791"/>
                </a:cubicBezTo>
                <a:lnTo>
                  <a:pt x="447" y="3791"/>
                </a:lnTo>
                <a:cubicBezTo>
                  <a:pt x="643" y="3773"/>
                  <a:pt x="786" y="3613"/>
                  <a:pt x="786" y="3416"/>
                </a:cubicBezTo>
                <a:cubicBezTo>
                  <a:pt x="750" y="2399"/>
                  <a:pt x="1018" y="1400"/>
                  <a:pt x="1589" y="561"/>
                </a:cubicBezTo>
                <a:cubicBezTo>
                  <a:pt x="1696" y="401"/>
                  <a:pt x="1660" y="169"/>
                  <a:pt x="1499" y="62"/>
                </a:cubicBezTo>
                <a:cubicBezTo>
                  <a:pt x="1431" y="21"/>
                  <a:pt x="1357" y="1"/>
                  <a:pt x="1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54;p37">
            <a:extLst>
              <a:ext uri="{FF2B5EF4-FFF2-40B4-BE49-F238E27FC236}">
                <a16:creationId xmlns:a16="http://schemas.microsoft.com/office/drawing/2014/main" id="{C630B669-8E5F-1D78-051B-DAD74BE5BF2C}"/>
              </a:ext>
            </a:extLst>
          </p:cNvPr>
          <p:cNvSpPr/>
          <p:nvPr/>
        </p:nvSpPr>
        <p:spPr>
          <a:xfrm>
            <a:off x="4294614" y="1859602"/>
            <a:ext cx="919154" cy="550544"/>
          </a:xfrm>
          <a:custGeom>
            <a:avLst/>
            <a:gdLst/>
            <a:ahLst/>
            <a:cxnLst/>
            <a:rect l="l" t="t" r="r" b="b"/>
            <a:pathLst>
              <a:path w="32172" h="19270" extrusionOk="0">
                <a:moveTo>
                  <a:pt x="867" y="0"/>
                </a:moveTo>
                <a:cubicBezTo>
                  <a:pt x="607" y="0"/>
                  <a:pt x="348" y="167"/>
                  <a:pt x="322" y="515"/>
                </a:cubicBezTo>
                <a:cubicBezTo>
                  <a:pt x="1" y="4975"/>
                  <a:pt x="376" y="9472"/>
                  <a:pt x="1428" y="13825"/>
                </a:cubicBezTo>
                <a:cubicBezTo>
                  <a:pt x="1678" y="14878"/>
                  <a:pt x="2017" y="16056"/>
                  <a:pt x="2820" y="16984"/>
                </a:cubicBezTo>
                <a:cubicBezTo>
                  <a:pt x="4247" y="18643"/>
                  <a:pt x="6620" y="18857"/>
                  <a:pt x="8744" y="18911"/>
                </a:cubicBezTo>
                <a:cubicBezTo>
                  <a:pt x="15801" y="19145"/>
                  <a:pt x="22968" y="19269"/>
                  <a:pt x="30053" y="19269"/>
                </a:cubicBezTo>
                <a:cubicBezTo>
                  <a:pt x="30528" y="19269"/>
                  <a:pt x="31002" y="19268"/>
                  <a:pt x="31475" y="19267"/>
                </a:cubicBezTo>
                <a:lnTo>
                  <a:pt x="31493" y="19267"/>
                </a:lnTo>
                <a:cubicBezTo>
                  <a:pt x="32171" y="19196"/>
                  <a:pt x="32135" y="18179"/>
                  <a:pt x="31457" y="18179"/>
                </a:cubicBezTo>
                <a:cubicBezTo>
                  <a:pt x="23928" y="18179"/>
                  <a:pt x="16291" y="18072"/>
                  <a:pt x="8762" y="17822"/>
                </a:cubicBezTo>
                <a:cubicBezTo>
                  <a:pt x="6799" y="17769"/>
                  <a:pt x="4783" y="17590"/>
                  <a:pt x="3641" y="16270"/>
                </a:cubicBezTo>
                <a:cubicBezTo>
                  <a:pt x="2998" y="15538"/>
                  <a:pt x="2713" y="14539"/>
                  <a:pt x="2481" y="13576"/>
                </a:cubicBezTo>
                <a:cubicBezTo>
                  <a:pt x="1464" y="9329"/>
                  <a:pt x="1089" y="4940"/>
                  <a:pt x="1410" y="586"/>
                </a:cubicBezTo>
                <a:cubicBezTo>
                  <a:pt x="1439" y="203"/>
                  <a:pt x="1153" y="0"/>
                  <a:pt x="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455;p37">
            <a:extLst>
              <a:ext uri="{FF2B5EF4-FFF2-40B4-BE49-F238E27FC236}">
                <a16:creationId xmlns:a16="http://schemas.microsoft.com/office/drawing/2014/main" id="{0ED7569C-A674-13DE-928E-051BF5877B60}"/>
              </a:ext>
            </a:extLst>
          </p:cNvPr>
          <p:cNvGrpSpPr/>
          <p:nvPr/>
        </p:nvGrpSpPr>
        <p:grpSpPr>
          <a:xfrm>
            <a:off x="997331" y="3375515"/>
            <a:ext cx="1639409" cy="909113"/>
            <a:chOff x="741355" y="3093961"/>
            <a:chExt cx="1793075" cy="994327"/>
          </a:xfrm>
        </p:grpSpPr>
        <p:sp>
          <p:nvSpPr>
            <p:cNvPr id="39" name="Google Shape;1456;p37">
              <a:extLst>
                <a:ext uri="{FF2B5EF4-FFF2-40B4-BE49-F238E27FC236}">
                  <a16:creationId xmlns:a16="http://schemas.microsoft.com/office/drawing/2014/main" id="{CE663F2B-3D07-626D-2920-0740063D01A7}"/>
                </a:ext>
              </a:extLst>
            </p:cNvPr>
            <p:cNvSpPr/>
            <p:nvPr/>
          </p:nvSpPr>
          <p:spPr>
            <a:xfrm>
              <a:off x="757541" y="3103680"/>
              <a:ext cx="1760734" cy="967610"/>
            </a:xfrm>
            <a:custGeom>
              <a:avLst/>
              <a:gdLst/>
              <a:ahLst/>
              <a:cxnLst/>
              <a:rect l="l" t="t" r="r" b="b"/>
              <a:pathLst>
                <a:path w="56348" h="30966" extrusionOk="0">
                  <a:moveTo>
                    <a:pt x="54884" y="0"/>
                  </a:moveTo>
                  <a:lnTo>
                    <a:pt x="41538" y="286"/>
                  </a:lnTo>
                  <a:cubicBezTo>
                    <a:pt x="38067" y="252"/>
                    <a:pt x="35282" y="239"/>
                    <a:pt x="32926" y="239"/>
                  </a:cubicBezTo>
                  <a:cubicBezTo>
                    <a:pt x="25228" y="239"/>
                    <a:pt x="22108" y="376"/>
                    <a:pt x="14628" y="376"/>
                  </a:cubicBezTo>
                  <a:cubicBezTo>
                    <a:pt x="12156" y="376"/>
                    <a:pt x="9207" y="361"/>
                    <a:pt x="5460" y="321"/>
                  </a:cubicBezTo>
                  <a:cubicBezTo>
                    <a:pt x="5332" y="319"/>
                    <a:pt x="5202" y="318"/>
                    <a:pt x="5072" y="318"/>
                  </a:cubicBezTo>
                  <a:cubicBezTo>
                    <a:pt x="3880" y="318"/>
                    <a:pt x="2632" y="422"/>
                    <a:pt x="1731" y="1178"/>
                  </a:cubicBezTo>
                  <a:cubicBezTo>
                    <a:pt x="589" y="2123"/>
                    <a:pt x="411" y="3801"/>
                    <a:pt x="339" y="5281"/>
                  </a:cubicBezTo>
                  <a:cubicBezTo>
                    <a:pt x="0" y="12115"/>
                    <a:pt x="214" y="18967"/>
                    <a:pt x="964" y="25783"/>
                  </a:cubicBezTo>
                  <a:cubicBezTo>
                    <a:pt x="1124" y="27264"/>
                    <a:pt x="1392" y="28887"/>
                    <a:pt x="2534" y="29851"/>
                  </a:cubicBezTo>
                  <a:cubicBezTo>
                    <a:pt x="3569" y="30689"/>
                    <a:pt x="4996" y="30761"/>
                    <a:pt x="6334" y="30779"/>
                  </a:cubicBezTo>
                  <a:cubicBezTo>
                    <a:pt x="13140" y="30909"/>
                    <a:pt x="17570" y="30966"/>
                    <a:pt x="21279" y="30966"/>
                  </a:cubicBezTo>
                  <a:cubicBezTo>
                    <a:pt x="28227" y="30966"/>
                    <a:pt x="32642" y="30766"/>
                    <a:pt x="45392" y="30475"/>
                  </a:cubicBezTo>
                  <a:cubicBezTo>
                    <a:pt x="48461" y="30404"/>
                    <a:pt x="51869" y="30172"/>
                    <a:pt x="54028" y="27977"/>
                  </a:cubicBezTo>
                  <a:cubicBezTo>
                    <a:pt x="56347" y="25604"/>
                    <a:pt x="56312" y="21875"/>
                    <a:pt x="56151" y="18556"/>
                  </a:cubicBezTo>
                  <a:lnTo>
                    <a:pt x="54884" y="0"/>
                  </a:ln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57;p37">
              <a:extLst>
                <a:ext uri="{FF2B5EF4-FFF2-40B4-BE49-F238E27FC236}">
                  <a16:creationId xmlns:a16="http://schemas.microsoft.com/office/drawing/2014/main" id="{D4910BF0-189D-08F3-F65B-EFC38785BB09}"/>
                </a:ext>
              </a:extLst>
            </p:cNvPr>
            <p:cNvSpPr/>
            <p:nvPr/>
          </p:nvSpPr>
          <p:spPr>
            <a:xfrm>
              <a:off x="741355" y="3093961"/>
              <a:ext cx="1793075" cy="994327"/>
            </a:xfrm>
            <a:custGeom>
              <a:avLst/>
              <a:gdLst/>
              <a:ahLst/>
              <a:cxnLst/>
              <a:rect l="l" t="t" r="r" b="b"/>
              <a:pathLst>
                <a:path w="57383" h="31821" extrusionOk="0">
                  <a:moveTo>
                    <a:pt x="32835" y="1"/>
                  </a:moveTo>
                  <a:cubicBezTo>
                    <a:pt x="29200" y="1"/>
                    <a:pt x="26596" y="37"/>
                    <a:pt x="24035" y="79"/>
                  </a:cubicBezTo>
                  <a:cubicBezTo>
                    <a:pt x="21391" y="112"/>
                    <a:pt x="18700" y="145"/>
                    <a:pt x="14884" y="145"/>
                  </a:cubicBezTo>
                  <a:cubicBezTo>
                    <a:pt x="12469" y="145"/>
                    <a:pt x="9603" y="132"/>
                    <a:pt x="6014" y="97"/>
                  </a:cubicBezTo>
                  <a:cubicBezTo>
                    <a:pt x="5885" y="95"/>
                    <a:pt x="5757" y="94"/>
                    <a:pt x="5630" y="94"/>
                  </a:cubicBezTo>
                  <a:cubicBezTo>
                    <a:pt x="4252" y="94"/>
                    <a:pt x="2940" y="211"/>
                    <a:pt x="1928" y="1060"/>
                  </a:cubicBezTo>
                  <a:cubicBezTo>
                    <a:pt x="661" y="2113"/>
                    <a:pt x="411" y="3844"/>
                    <a:pt x="340" y="5575"/>
                  </a:cubicBezTo>
                  <a:cubicBezTo>
                    <a:pt x="1" y="12426"/>
                    <a:pt x="215" y="19313"/>
                    <a:pt x="946" y="26147"/>
                  </a:cubicBezTo>
                  <a:cubicBezTo>
                    <a:pt x="1125" y="27717"/>
                    <a:pt x="1428" y="29484"/>
                    <a:pt x="2731" y="30572"/>
                  </a:cubicBezTo>
                  <a:cubicBezTo>
                    <a:pt x="3855" y="31500"/>
                    <a:pt x="5336" y="31607"/>
                    <a:pt x="6870" y="31643"/>
                  </a:cubicBezTo>
                  <a:cubicBezTo>
                    <a:pt x="13514" y="31767"/>
                    <a:pt x="17903" y="31820"/>
                    <a:pt x="21564" y="31820"/>
                  </a:cubicBezTo>
                  <a:cubicBezTo>
                    <a:pt x="26318" y="31820"/>
                    <a:pt x="29845" y="31730"/>
                    <a:pt x="35490" y="31589"/>
                  </a:cubicBezTo>
                  <a:cubicBezTo>
                    <a:pt x="38309" y="31518"/>
                    <a:pt x="41645" y="31429"/>
                    <a:pt x="45946" y="31322"/>
                  </a:cubicBezTo>
                  <a:cubicBezTo>
                    <a:pt x="46588" y="31322"/>
                    <a:pt x="47248" y="31286"/>
                    <a:pt x="47908" y="31250"/>
                  </a:cubicBezTo>
                  <a:cubicBezTo>
                    <a:pt x="50567" y="31072"/>
                    <a:pt x="53118" y="30519"/>
                    <a:pt x="54938" y="28663"/>
                  </a:cubicBezTo>
                  <a:cubicBezTo>
                    <a:pt x="57383" y="26165"/>
                    <a:pt x="57383" y="22275"/>
                    <a:pt x="57204" y="18832"/>
                  </a:cubicBezTo>
                  <a:cubicBezTo>
                    <a:pt x="57187" y="18539"/>
                    <a:pt x="56954" y="18313"/>
                    <a:pt x="56666" y="18313"/>
                  </a:cubicBezTo>
                  <a:cubicBezTo>
                    <a:pt x="56655" y="18313"/>
                    <a:pt x="56644" y="18314"/>
                    <a:pt x="56633" y="18314"/>
                  </a:cubicBezTo>
                  <a:cubicBezTo>
                    <a:pt x="56330" y="18332"/>
                    <a:pt x="56116" y="18600"/>
                    <a:pt x="56116" y="18885"/>
                  </a:cubicBezTo>
                  <a:cubicBezTo>
                    <a:pt x="56312" y="22257"/>
                    <a:pt x="56294" y="25719"/>
                    <a:pt x="54171" y="27896"/>
                  </a:cubicBezTo>
                  <a:cubicBezTo>
                    <a:pt x="52190" y="29930"/>
                    <a:pt x="48997" y="30162"/>
                    <a:pt x="45910" y="30233"/>
                  </a:cubicBezTo>
                  <a:cubicBezTo>
                    <a:pt x="41628" y="30340"/>
                    <a:pt x="38291" y="30412"/>
                    <a:pt x="35472" y="30501"/>
                  </a:cubicBezTo>
                  <a:cubicBezTo>
                    <a:pt x="29837" y="30642"/>
                    <a:pt x="26315" y="30732"/>
                    <a:pt x="21565" y="30732"/>
                  </a:cubicBezTo>
                  <a:cubicBezTo>
                    <a:pt x="17909" y="30732"/>
                    <a:pt x="13524" y="30679"/>
                    <a:pt x="6888" y="30554"/>
                  </a:cubicBezTo>
                  <a:cubicBezTo>
                    <a:pt x="5496" y="30519"/>
                    <a:pt x="4283" y="30447"/>
                    <a:pt x="3426" y="29734"/>
                  </a:cubicBezTo>
                  <a:cubicBezTo>
                    <a:pt x="2427" y="28913"/>
                    <a:pt x="2195" y="27396"/>
                    <a:pt x="2035" y="26022"/>
                  </a:cubicBezTo>
                  <a:cubicBezTo>
                    <a:pt x="1303" y="19260"/>
                    <a:pt x="1089" y="12426"/>
                    <a:pt x="1428" y="5628"/>
                  </a:cubicBezTo>
                  <a:cubicBezTo>
                    <a:pt x="1482" y="4254"/>
                    <a:pt x="1642" y="2720"/>
                    <a:pt x="2624" y="1899"/>
                  </a:cubicBezTo>
                  <a:cubicBezTo>
                    <a:pt x="3374" y="1276"/>
                    <a:pt x="4440" y="1182"/>
                    <a:pt x="5590" y="1182"/>
                  </a:cubicBezTo>
                  <a:cubicBezTo>
                    <a:pt x="5724" y="1182"/>
                    <a:pt x="5860" y="1183"/>
                    <a:pt x="5996" y="1185"/>
                  </a:cubicBezTo>
                  <a:cubicBezTo>
                    <a:pt x="9592" y="1220"/>
                    <a:pt x="12465" y="1233"/>
                    <a:pt x="14886" y="1233"/>
                  </a:cubicBezTo>
                  <a:cubicBezTo>
                    <a:pt x="18711" y="1233"/>
                    <a:pt x="21408" y="1200"/>
                    <a:pt x="24053" y="1168"/>
                  </a:cubicBezTo>
                  <a:cubicBezTo>
                    <a:pt x="26723" y="1134"/>
                    <a:pt x="29455" y="1094"/>
                    <a:pt x="33360" y="1094"/>
                  </a:cubicBezTo>
                  <a:cubicBezTo>
                    <a:pt x="35744" y="1094"/>
                    <a:pt x="38564" y="1109"/>
                    <a:pt x="42074" y="1150"/>
                  </a:cubicBezTo>
                  <a:cubicBezTo>
                    <a:pt x="42805" y="1150"/>
                    <a:pt x="42823" y="61"/>
                    <a:pt x="42092" y="61"/>
                  </a:cubicBezTo>
                  <a:cubicBezTo>
                    <a:pt x="38309" y="18"/>
                    <a:pt x="35330" y="1"/>
                    <a:pt x="32835" y="1"/>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1458;p37">
            <a:extLst>
              <a:ext uri="{FF2B5EF4-FFF2-40B4-BE49-F238E27FC236}">
                <a16:creationId xmlns:a16="http://schemas.microsoft.com/office/drawing/2014/main" id="{669C8375-F7AE-413D-B193-0029356A4E1F}"/>
              </a:ext>
            </a:extLst>
          </p:cNvPr>
          <p:cNvSpPr/>
          <p:nvPr/>
        </p:nvSpPr>
        <p:spPr>
          <a:xfrm>
            <a:off x="949930" y="3796357"/>
            <a:ext cx="919983" cy="550458"/>
          </a:xfrm>
          <a:custGeom>
            <a:avLst/>
            <a:gdLst/>
            <a:ahLst/>
            <a:cxnLst/>
            <a:rect l="l" t="t" r="r" b="b"/>
            <a:pathLst>
              <a:path w="32201" h="19267" extrusionOk="0">
                <a:moveTo>
                  <a:pt x="848" y="0"/>
                </a:moveTo>
                <a:cubicBezTo>
                  <a:pt x="589" y="0"/>
                  <a:pt x="329" y="166"/>
                  <a:pt x="304" y="514"/>
                </a:cubicBezTo>
                <a:cubicBezTo>
                  <a:pt x="0" y="4975"/>
                  <a:pt x="375" y="9471"/>
                  <a:pt x="1428" y="13825"/>
                </a:cubicBezTo>
                <a:cubicBezTo>
                  <a:pt x="1678" y="14860"/>
                  <a:pt x="2017" y="16055"/>
                  <a:pt x="2802" y="16965"/>
                </a:cubicBezTo>
                <a:cubicBezTo>
                  <a:pt x="4247" y="18642"/>
                  <a:pt x="6620" y="18839"/>
                  <a:pt x="8725" y="18910"/>
                </a:cubicBezTo>
                <a:cubicBezTo>
                  <a:pt x="16273" y="19160"/>
                  <a:pt x="23909" y="19267"/>
                  <a:pt x="31457" y="19267"/>
                </a:cubicBezTo>
                <a:lnTo>
                  <a:pt x="31475" y="19249"/>
                </a:lnTo>
                <a:cubicBezTo>
                  <a:pt x="32200" y="19231"/>
                  <a:pt x="32171" y="18160"/>
                  <a:pt x="31457" y="18160"/>
                </a:cubicBezTo>
                <a:cubicBezTo>
                  <a:pt x="31451" y="18160"/>
                  <a:pt x="31445" y="18161"/>
                  <a:pt x="31439" y="18161"/>
                </a:cubicBezTo>
                <a:cubicBezTo>
                  <a:pt x="30965" y="18162"/>
                  <a:pt x="30490" y="18162"/>
                  <a:pt x="30015" y="18162"/>
                </a:cubicBezTo>
                <a:cubicBezTo>
                  <a:pt x="22948" y="18162"/>
                  <a:pt x="15800" y="18039"/>
                  <a:pt x="8761" y="17822"/>
                </a:cubicBezTo>
                <a:cubicBezTo>
                  <a:pt x="6781" y="17750"/>
                  <a:pt x="4764" y="17590"/>
                  <a:pt x="3622" y="16252"/>
                </a:cubicBezTo>
                <a:cubicBezTo>
                  <a:pt x="2998" y="15520"/>
                  <a:pt x="2712" y="14521"/>
                  <a:pt x="2480" y="13557"/>
                </a:cubicBezTo>
                <a:cubicBezTo>
                  <a:pt x="1463" y="9311"/>
                  <a:pt x="1089" y="4939"/>
                  <a:pt x="1392" y="586"/>
                </a:cubicBezTo>
                <a:cubicBezTo>
                  <a:pt x="1420" y="202"/>
                  <a:pt x="1134" y="0"/>
                  <a:pt x="8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59;p37">
            <a:extLst>
              <a:ext uri="{FF2B5EF4-FFF2-40B4-BE49-F238E27FC236}">
                <a16:creationId xmlns:a16="http://schemas.microsoft.com/office/drawing/2014/main" id="{AD7F75FF-735E-2142-27F5-5F466C16F5D4}"/>
              </a:ext>
            </a:extLst>
          </p:cNvPr>
          <p:cNvSpPr/>
          <p:nvPr/>
        </p:nvSpPr>
        <p:spPr>
          <a:xfrm>
            <a:off x="2246769" y="2942408"/>
            <a:ext cx="886727" cy="913011"/>
          </a:xfrm>
          <a:custGeom>
            <a:avLst/>
            <a:gdLst/>
            <a:ahLst/>
            <a:cxnLst/>
            <a:rect l="l" t="t" r="r" b="b"/>
            <a:pathLst>
              <a:path w="31037" h="31957" extrusionOk="0">
                <a:moveTo>
                  <a:pt x="14816" y="0"/>
                </a:moveTo>
                <a:cubicBezTo>
                  <a:pt x="11941" y="0"/>
                  <a:pt x="8968" y="953"/>
                  <a:pt x="6174" y="3141"/>
                </a:cubicBezTo>
                <a:cubicBezTo>
                  <a:pt x="2123" y="6299"/>
                  <a:pt x="0" y="11634"/>
                  <a:pt x="482" y="16737"/>
                </a:cubicBezTo>
                <a:cubicBezTo>
                  <a:pt x="981" y="21840"/>
                  <a:pt x="4032" y="26586"/>
                  <a:pt x="8350" y="29369"/>
                </a:cubicBezTo>
                <a:cubicBezTo>
                  <a:pt x="10848" y="30969"/>
                  <a:pt x="13787" y="31957"/>
                  <a:pt x="16747" y="31957"/>
                </a:cubicBezTo>
                <a:cubicBezTo>
                  <a:pt x="17255" y="31957"/>
                  <a:pt x="17764" y="31928"/>
                  <a:pt x="18271" y="31867"/>
                </a:cubicBezTo>
                <a:cubicBezTo>
                  <a:pt x="24998" y="31047"/>
                  <a:pt x="30261" y="24588"/>
                  <a:pt x="30582" y="17825"/>
                </a:cubicBezTo>
                <a:cubicBezTo>
                  <a:pt x="31036" y="8413"/>
                  <a:pt x="23359" y="0"/>
                  <a:pt x="14816" y="0"/>
                </a:cubicBez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60;p37">
            <a:extLst>
              <a:ext uri="{FF2B5EF4-FFF2-40B4-BE49-F238E27FC236}">
                <a16:creationId xmlns:a16="http://schemas.microsoft.com/office/drawing/2014/main" id="{B276AABC-2064-9FB8-A27A-DBF7A2A89E49}"/>
              </a:ext>
            </a:extLst>
          </p:cNvPr>
          <p:cNvSpPr/>
          <p:nvPr/>
        </p:nvSpPr>
        <p:spPr>
          <a:xfrm>
            <a:off x="2235541" y="2925694"/>
            <a:ext cx="986922" cy="939896"/>
          </a:xfrm>
          <a:custGeom>
            <a:avLst/>
            <a:gdLst/>
            <a:ahLst/>
            <a:cxnLst/>
            <a:rect l="l" t="t" r="r" b="b"/>
            <a:pathLst>
              <a:path w="34544" h="32898" extrusionOk="0">
                <a:moveTo>
                  <a:pt x="18967" y="746"/>
                </a:moveTo>
                <a:cubicBezTo>
                  <a:pt x="20305" y="800"/>
                  <a:pt x="21608" y="1067"/>
                  <a:pt x="22875" y="1513"/>
                </a:cubicBezTo>
                <a:cubicBezTo>
                  <a:pt x="22215" y="1442"/>
                  <a:pt x="21501" y="1388"/>
                  <a:pt x="20734" y="1353"/>
                </a:cubicBezTo>
                <a:cubicBezTo>
                  <a:pt x="20163" y="1121"/>
                  <a:pt x="19574" y="907"/>
                  <a:pt x="18967" y="746"/>
                </a:cubicBezTo>
                <a:close/>
                <a:moveTo>
                  <a:pt x="22447" y="2209"/>
                </a:moveTo>
                <a:cubicBezTo>
                  <a:pt x="23392" y="2281"/>
                  <a:pt x="24356" y="2423"/>
                  <a:pt x="25284" y="2620"/>
                </a:cubicBezTo>
                <a:cubicBezTo>
                  <a:pt x="25890" y="2976"/>
                  <a:pt x="26479" y="3369"/>
                  <a:pt x="27032" y="3779"/>
                </a:cubicBezTo>
                <a:cubicBezTo>
                  <a:pt x="26086" y="3565"/>
                  <a:pt x="25141" y="3387"/>
                  <a:pt x="24195" y="3226"/>
                </a:cubicBezTo>
                <a:lnTo>
                  <a:pt x="24088" y="3208"/>
                </a:lnTo>
                <a:lnTo>
                  <a:pt x="23999" y="3208"/>
                </a:lnTo>
                <a:cubicBezTo>
                  <a:pt x="23499" y="2852"/>
                  <a:pt x="22982" y="2513"/>
                  <a:pt x="22429" y="2209"/>
                </a:cubicBezTo>
                <a:close/>
                <a:moveTo>
                  <a:pt x="25176" y="4136"/>
                </a:moveTo>
                <a:cubicBezTo>
                  <a:pt x="26247" y="4315"/>
                  <a:pt x="27300" y="4582"/>
                  <a:pt x="28352" y="4903"/>
                </a:cubicBezTo>
                <a:cubicBezTo>
                  <a:pt x="28834" y="5367"/>
                  <a:pt x="29280" y="5849"/>
                  <a:pt x="29726" y="6349"/>
                </a:cubicBezTo>
                <a:cubicBezTo>
                  <a:pt x="28691" y="5956"/>
                  <a:pt x="27639" y="5653"/>
                  <a:pt x="26550" y="5457"/>
                </a:cubicBezTo>
                <a:lnTo>
                  <a:pt x="26533" y="5457"/>
                </a:lnTo>
                <a:cubicBezTo>
                  <a:pt x="26104" y="4993"/>
                  <a:pt x="25640" y="4564"/>
                  <a:pt x="25159" y="4154"/>
                </a:cubicBezTo>
                <a:lnTo>
                  <a:pt x="25176" y="4136"/>
                </a:lnTo>
                <a:close/>
                <a:moveTo>
                  <a:pt x="27318" y="6367"/>
                </a:moveTo>
                <a:cubicBezTo>
                  <a:pt x="28460" y="6634"/>
                  <a:pt x="29584" y="7027"/>
                  <a:pt x="30636" y="7544"/>
                </a:cubicBezTo>
                <a:cubicBezTo>
                  <a:pt x="31118" y="8222"/>
                  <a:pt x="31546" y="8918"/>
                  <a:pt x="31921" y="9667"/>
                </a:cubicBezTo>
                <a:cubicBezTo>
                  <a:pt x="30940" y="9168"/>
                  <a:pt x="29940" y="8740"/>
                  <a:pt x="28906" y="8347"/>
                </a:cubicBezTo>
                <a:cubicBezTo>
                  <a:pt x="28879" y="8338"/>
                  <a:pt x="28848" y="8334"/>
                  <a:pt x="28814" y="8334"/>
                </a:cubicBezTo>
                <a:cubicBezTo>
                  <a:pt x="28781" y="8334"/>
                  <a:pt x="28745" y="8338"/>
                  <a:pt x="28709" y="8347"/>
                </a:cubicBezTo>
                <a:cubicBezTo>
                  <a:pt x="28281" y="7669"/>
                  <a:pt x="27817" y="7009"/>
                  <a:pt x="27318" y="6384"/>
                </a:cubicBezTo>
                <a:lnTo>
                  <a:pt x="27318" y="6367"/>
                </a:lnTo>
                <a:close/>
                <a:moveTo>
                  <a:pt x="29245" y="9275"/>
                </a:moveTo>
                <a:lnTo>
                  <a:pt x="29245" y="9275"/>
                </a:lnTo>
                <a:cubicBezTo>
                  <a:pt x="30333" y="9703"/>
                  <a:pt x="31404" y="10203"/>
                  <a:pt x="32438" y="10756"/>
                </a:cubicBezTo>
                <a:cubicBezTo>
                  <a:pt x="32760" y="11470"/>
                  <a:pt x="33009" y="12219"/>
                  <a:pt x="33223" y="12986"/>
                </a:cubicBezTo>
                <a:cubicBezTo>
                  <a:pt x="32314" y="12397"/>
                  <a:pt x="31332" y="11898"/>
                  <a:pt x="30333" y="11487"/>
                </a:cubicBezTo>
                <a:cubicBezTo>
                  <a:pt x="30297" y="11470"/>
                  <a:pt x="30262" y="11470"/>
                  <a:pt x="30226" y="11470"/>
                </a:cubicBezTo>
                <a:cubicBezTo>
                  <a:pt x="29940" y="10720"/>
                  <a:pt x="29619" y="9989"/>
                  <a:pt x="29245" y="9275"/>
                </a:cubicBezTo>
                <a:close/>
                <a:moveTo>
                  <a:pt x="30547" y="12379"/>
                </a:moveTo>
                <a:cubicBezTo>
                  <a:pt x="31582" y="12826"/>
                  <a:pt x="32563" y="13379"/>
                  <a:pt x="33473" y="14039"/>
                </a:cubicBezTo>
                <a:cubicBezTo>
                  <a:pt x="33670" y="14913"/>
                  <a:pt x="33777" y="15787"/>
                  <a:pt x="33812" y="16697"/>
                </a:cubicBezTo>
                <a:cubicBezTo>
                  <a:pt x="32992" y="16126"/>
                  <a:pt x="32117" y="15627"/>
                  <a:pt x="31189" y="15234"/>
                </a:cubicBezTo>
                <a:cubicBezTo>
                  <a:pt x="31065" y="14271"/>
                  <a:pt x="30833" y="13307"/>
                  <a:pt x="30547" y="12379"/>
                </a:cubicBezTo>
                <a:close/>
                <a:moveTo>
                  <a:pt x="31296" y="16091"/>
                </a:moveTo>
                <a:cubicBezTo>
                  <a:pt x="32189" y="16501"/>
                  <a:pt x="33027" y="17019"/>
                  <a:pt x="33830" y="17607"/>
                </a:cubicBezTo>
                <a:cubicBezTo>
                  <a:pt x="33830" y="17804"/>
                  <a:pt x="33830" y="18000"/>
                  <a:pt x="33812" y="18178"/>
                </a:cubicBezTo>
                <a:cubicBezTo>
                  <a:pt x="33777" y="18839"/>
                  <a:pt x="33705" y="19481"/>
                  <a:pt x="33580" y="20123"/>
                </a:cubicBezTo>
                <a:lnTo>
                  <a:pt x="33580" y="20141"/>
                </a:lnTo>
                <a:cubicBezTo>
                  <a:pt x="32884" y="19552"/>
                  <a:pt x="32135" y="19035"/>
                  <a:pt x="31350" y="18571"/>
                </a:cubicBezTo>
                <a:lnTo>
                  <a:pt x="31350" y="18446"/>
                </a:lnTo>
                <a:cubicBezTo>
                  <a:pt x="31386" y="17661"/>
                  <a:pt x="31368" y="16876"/>
                  <a:pt x="31296" y="16091"/>
                </a:cubicBezTo>
                <a:close/>
                <a:moveTo>
                  <a:pt x="31261" y="19374"/>
                </a:moveTo>
                <a:cubicBezTo>
                  <a:pt x="32010" y="19838"/>
                  <a:pt x="32724" y="20355"/>
                  <a:pt x="33402" y="20944"/>
                </a:cubicBezTo>
                <a:cubicBezTo>
                  <a:pt x="33206" y="21693"/>
                  <a:pt x="32956" y="22425"/>
                  <a:pt x="32653" y="23139"/>
                </a:cubicBezTo>
                <a:cubicBezTo>
                  <a:pt x="32153" y="22425"/>
                  <a:pt x="31582" y="21765"/>
                  <a:pt x="30940" y="21176"/>
                </a:cubicBezTo>
                <a:cubicBezTo>
                  <a:pt x="31082" y="20587"/>
                  <a:pt x="31189" y="19980"/>
                  <a:pt x="31261" y="19374"/>
                </a:cubicBezTo>
                <a:close/>
                <a:moveTo>
                  <a:pt x="30726" y="21979"/>
                </a:moveTo>
                <a:cubicBezTo>
                  <a:pt x="31314" y="22568"/>
                  <a:pt x="31850" y="23210"/>
                  <a:pt x="32296" y="23906"/>
                </a:cubicBezTo>
                <a:cubicBezTo>
                  <a:pt x="31957" y="24620"/>
                  <a:pt x="31546" y="25298"/>
                  <a:pt x="31100" y="25940"/>
                </a:cubicBezTo>
                <a:cubicBezTo>
                  <a:pt x="30833" y="25280"/>
                  <a:pt x="30511" y="24637"/>
                  <a:pt x="30137" y="24031"/>
                </a:cubicBezTo>
                <a:cubicBezTo>
                  <a:pt x="30101" y="23977"/>
                  <a:pt x="30048" y="23942"/>
                  <a:pt x="30012" y="23906"/>
                </a:cubicBezTo>
                <a:cubicBezTo>
                  <a:pt x="30279" y="23281"/>
                  <a:pt x="30529" y="22639"/>
                  <a:pt x="30726" y="21979"/>
                </a:cubicBezTo>
                <a:close/>
                <a:moveTo>
                  <a:pt x="29655" y="24637"/>
                </a:moveTo>
                <a:cubicBezTo>
                  <a:pt x="30030" y="25262"/>
                  <a:pt x="30351" y="25922"/>
                  <a:pt x="30601" y="26618"/>
                </a:cubicBezTo>
                <a:cubicBezTo>
                  <a:pt x="30065" y="27314"/>
                  <a:pt x="29441" y="27974"/>
                  <a:pt x="28781" y="28563"/>
                </a:cubicBezTo>
                <a:cubicBezTo>
                  <a:pt x="28727" y="27992"/>
                  <a:pt x="28602" y="27421"/>
                  <a:pt x="28388" y="26886"/>
                </a:cubicBezTo>
                <a:cubicBezTo>
                  <a:pt x="28370" y="26850"/>
                  <a:pt x="28352" y="26832"/>
                  <a:pt x="28317" y="26796"/>
                </a:cubicBezTo>
                <a:cubicBezTo>
                  <a:pt x="28834" y="26118"/>
                  <a:pt x="29280" y="25387"/>
                  <a:pt x="29655" y="24637"/>
                </a:cubicBezTo>
                <a:close/>
                <a:moveTo>
                  <a:pt x="27817" y="27474"/>
                </a:moveTo>
                <a:cubicBezTo>
                  <a:pt x="27996" y="28010"/>
                  <a:pt x="28085" y="28581"/>
                  <a:pt x="28103" y="29134"/>
                </a:cubicBezTo>
                <a:cubicBezTo>
                  <a:pt x="27603" y="29544"/>
                  <a:pt x="27068" y="29901"/>
                  <a:pt x="26515" y="30222"/>
                </a:cubicBezTo>
                <a:cubicBezTo>
                  <a:pt x="26461" y="29865"/>
                  <a:pt x="26372" y="29508"/>
                  <a:pt x="26283" y="29152"/>
                </a:cubicBezTo>
                <a:lnTo>
                  <a:pt x="26283" y="29134"/>
                </a:lnTo>
                <a:lnTo>
                  <a:pt x="26283" y="29116"/>
                </a:lnTo>
                <a:cubicBezTo>
                  <a:pt x="26836" y="28616"/>
                  <a:pt x="27335" y="28063"/>
                  <a:pt x="27817" y="27474"/>
                </a:cubicBezTo>
                <a:close/>
                <a:moveTo>
                  <a:pt x="25658" y="29669"/>
                </a:moveTo>
                <a:cubicBezTo>
                  <a:pt x="25730" y="29972"/>
                  <a:pt x="25783" y="30293"/>
                  <a:pt x="25837" y="30615"/>
                </a:cubicBezTo>
                <a:cubicBezTo>
                  <a:pt x="24730" y="31186"/>
                  <a:pt x="23535" y="31578"/>
                  <a:pt x="22304" y="31792"/>
                </a:cubicBezTo>
                <a:cubicBezTo>
                  <a:pt x="23517" y="31239"/>
                  <a:pt x="24641" y="30525"/>
                  <a:pt x="25658" y="29669"/>
                </a:cubicBezTo>
                <a:close/>
                <a:moveTo>
                  <a:pt x="15237" y="953"/>
                </a:moveTo>
                <a:cubicBezTo>
                  <a:pt x="17338" y="953"/>
                  <a:pt x="19458" y="1476"/>
                  <a:pt x="21501" y="2530"/>
                </a:cubicBezTo>
                <a:cubicBezTo>
                  <a:pt x="27282" y="5510"/>
                  <a:pt x="30940" y="11898"/>
                  <a:pt x="30618" y="18392"/>
                </a:cubicBezTo>
                <a:cubicBezTo>
                  <a:pt x="30297" y="25190"/>
                  <a:pt x="24927" y="31328"/>
                  <a:pt x="18628" y="32078"/>
                </a:cubicBezTo>
                <a:cubicBezTo>
                  <a:pt x="18128" y="32139"/>
                  <a:pt x="17621" y="32170"/>
                  <a:pt x="17111" y="32170"/>
                </a:cubicBezTo>
                <a:cubicBezTo>
                  <a:pt x="14366" y="32170"/>
                  <a:pt x="11516" y="31289"/>
                  <a:pt x="8957" y="29633"/>
                </a:cubicBezTo>
                <a:cubicBezTo>
                  <a:pt x="4675" y="26886"/>
                  <a:pt x="1731" y="22157"/>
                  <a:pt x="1249" y="17286"/>
                </a:cubicBezTo>
                <a:cubicBezTo>
                  <a:pt x="750" y="12237"/>
                  <a:pt x="2927" y="7027"/>
                  <a:pt x="6781" y="4011"/>
                </a:cubicBezTo>
                <a:cubicBezTo>
                  <a:pt x="9384" y="1980"/>
                  <a:pt x="12292" y="953"/>
                  <a:pt x="15237" y="953"/>
                </a:cubicBezTo>
                <a:close/>
                <a:moveTo>
                  <a:pt x="18335" y="1"/>
                </a:moveTo>
                <a:cubicBezTo>
                  <a:pt x="17513" y="1"/>
                  <a:pt x="16692" y="76"/>
                  <a:pt x="15880" y="229"/>
                </a:cubicBezTo>
                <a:cubicBezTo>
                  <a:pt x="15646" y="216"/>
                  <a:pt x="15412" y="210"/>
                  <a:pt x="15178" y="210"/>
                </a:cubicBezTo>
                <a:cubicBezTo>
                  <a:pt x="12095" y="210"/>
                  <a:pt x="9037" y="1300"/>
                  <a:pt x="6317" y="3422"/>
                </a:cubicBezTo>
                <a:cubicBezTo>
                  <a:pt x="2284" y="6598"/>
                  <a:pt x="0" y="12076"/>
                  <a:pt x="518" y="17358"/>
                </a:cubicBezTo>
                <a:cubicBezTo>
                  <a:pt x="1035" y="22514"/>
                  <a:pt x="4033" y="27332"/>
                  <a:pt x="8547" y="30258"/>
                </a:cubicBezTo>
                <a:cubicBezTo>
                  <a:pt x="11210" y="31975"/>
                  <a:pt x="14191" y="32898"/>
                  <a:pt x="17074" y="32898"/>
                </a:cubicBezTo>
                <a:cubicBezTo>
                  <a:pt x="17397" y="32898"/>
                  <a:pt x="17719" y="32886"/>
                  <a:pt x="18039" y="32863"/>
                </a:cubicBezTo>
                <a:cubicBezTo>
                  <a:pt x="18254" y="32845"/>
                  <a:pt x="18485" y="32827"/>
                  <a:pt x="18700" y="32809"/>
                </a:cubicBezTo>
                <a:cubicBezTo>
                  <a:pt x="19003" y="32774"/>
                  <a:pt x="19306" y="32720"/>
                  <a:pt x="19592" y="32667"/>
                </a:cubicBezTo>
                <a:cubicBezTo>
                  <a:pt x="19868" y="32675"/>
                  <a:pt x="20145" y="32680"/>
                  <a:pt x="20421" y="32680"/>
                </a:cubicBezTo>
                <a:cubicBezTo>
                  <a:pt x="20698" y="32680"/>
                  <a:pt x="20975" y="32675"/>
                  <a:pt x="21251" y="32667"/>
                </a:cubicBezTo>
                <a:cubicBezTo>
                  <a:pt x="21465" y="32649"/>
                  <a:pt x="21697" y="32631"/>
                  <a:pt x="21893" y="32595"/>
                </a:cubicBezTo>
                <a:cubicBezTo>
                  <a:pt x="23464" y="32399"/>
                  <a:pt x="24998" y="31899"/>
                  <a:pt x="26390" y="31132"/>
                </a:cubicBezTo>
                <a:cubicBezTo>
                  <a:pt x="27157" y="30722"/>
                  <a:pt x="27871" y="30240"/>
                  <a:pt x="28549" y="29705"/>
                </a:cubicBezTo>
                <a:cubicBezTo>
                  <a:pt x="28638" y="29687"/>
                  <a:pt x="28709" y="29615"/>
                  <a:pt x="28745" y="29544"/>
                </a:cubicBezTo>
                <a:cubicBezTo>
                  <a:pt x="29655" y="28795"/>
                  <a:pt x="30458" y="27956"/>
                  <a:pt x="31172" y="27028"/>
                </a:cubicBezTo>
                <a:cubicBezTo>
                  <a:pt x="31261" y="26975"/>
                  <a:pt x="31314" y="26903"/>
                  <a:pt x="31350" y="26814"/>
                </a:cubicBezTo>
                <a:cubicBezTo>
                  <a:pt x="33241" y="24316"/>
                  <a:pt x="34330" y="21319"/>
                  <a:pt x="34508" y="18214"/>
                </a:cubicBezTo>
                <a:cubicBezTo>
                  <a:pt x="34526" y="17982"/>
                  <a:pt x="34526" y="17768"/>
                  <a:pt x="34526" y="17554"/>
                </a:cubicBezTo>
                <a:cubicBezTo>
                  <a:pt x="34544" y="17482"/>
                  <a:pt x="34544" y="17393"/>
                  <a:pt x="34526" y="17322"/>
                </a:cubicBezTo>
                <a:cubicBezTo>
                  <a:pt x="34526" y="16144"/>
                  <a:pt x="34401" y="14985"/>
                  <a:pt x="34151" y="13825"/>
                </a:cubicBezTo>
                <a:cubicBezTo>
                  <a:pt x="34151" y="13771"/>
                  <a:pt x="34133" y="13700"/>
                  <a:pt x="34116" y="13646"/>
                </a:cubicBezTo>
                <a:cubicBezTo>
                  <a:pt x="33313" y="10113"/>
                  <a:pt x="31475" y="6884"/>
                  <a:pt x="28834" y="4404"/>
                </a:cubicBezTo>
                <a:cubicBezTo>
                  <a:pt x="28799" y="4350"/>
                  <a:pt x="28763" y="4315"/>
                  <a:pt x="28709" y="4297"/>
                </a:cubicBezTo>
                <a:cubicBezTo>
                  <a:pt x="28567" y="4154"/>
                  <a:pt x="28442" y="4029"/>
                  <a:pt x="28281" y="3904"/>
                </a:cubicBezTo>
                <a:cubicBezTo>
                  <a:pt x="25349" y="1362"/>
                  <a:pt x="21831" y="1"/>
                  <a:pt x="183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1461;p37">
            <a:extLst>
              <a:ext uri="{FF2B5EF4-FFF2-40B4-BE49-F238E27FC236}">
                <a16:creationId xmlns:a16="http://schemas.microsoft.com/office/drawing/2014/main" id="{F603E0A0-150A-1175-C1DF-554AF919EEDE}"/>
              </a:ext>
            </a:extLst>
          </p:cNvPr>
          <p:cNvGrpSpPr/>
          <p:nvPr/>
        </p:nvGrpSpPr>
        <p:grpSpPr>
          <a:xfrm>
            <a:off x="3352436" y="1655919"/>
            <a:ext cx="758559" cy="557222"/>
            <a:chOff x="3317211" y="1213183"/>
            <a:chExt cx="829661" cy="609452"/>
          </a:xfrm>
        </p:grpSpPr>
        <p:sp>
          <p:nvSpPr>
            <p:cNvPr id="45" name="Google Shape;1462;p37">
              <a:extLst>
                <a:ext uri="{FF2B5EF4-FFF2-40B4-BE49-F238E27FC236}">
                  <a16:creationId xmlns:a16="http://schemas.microsoft.com/office/drawing/2014/main" id="{2860D28F-F20C-6DB2-8D90-79DAB7C7CC95}"/>
                </a:ext>
              </a:extLst>
            </p:cNvPr>
            <p:cNvSpPr/>
            <p:nvPr/>
          </p:nvSpPr>
          <p:spPr>
            <a:xfrm>
              <a:off x="4008758" y="1213183"/>
              <a:ext cx="138114" cy="232388"/>
            </a:xfrm>
            <a:custGeom>
              <a:avLst/>
              <a:gdLst/>
              <a:ahLst/>
              <a:cxnLst/>
              <a:rect l="l" t="t" r="r" b="b"/>
              <a:pathLst>
                <a:path w="4420" h="7437" extrusionOk="0">
                  <a:moveTo>
                    <a:pt x="1491" y="0"/>
                  </a:moveTo>
                  <a:cubicBezTo>
                    <a:pt x="1209" y="0"/>
                    <a:pt x="934" y="274"/>
                    <a:pt x="1065" y="620"/>
                  </a:cubicBezTo>
                  <a:lnTo>
                    <a:pt x="3456" y="5438"/>
                  </a:lnTo>
                  <a:lnTo>
                    <a:pt x="3474" y="5456"/>
                  </a:lnTo>
                  <a:lnTo>
                    <a:pt x="441" y="6580"/>
                  </a:lnTo>
                  <a:cubicBezTo>
                    <a:pt x="0" y="6792"/>
                    <a:pt x="186" y="7436"/>
                    <a:pt x="630" y="7436"/>
                  </a:cubicBezTo>
                  <a:cubicBezTo>
                    <a:pt x="672" y="7436"/>
                    <a:pt x="716" y="7431"/>
                    <a:pt x="762" y="7418"/>
                  </a:cubicBezTo>
                  <a:lnTo>
                    <a:pt x="3777" y="6294"/>
                  </a:lnTo>
                  <a:cubicBezTo>
                    <a:pt x="4009" y="6223"/>
                    <a:pt x="4223" y="6062"/>
                    <a:pt x="4348" y="5848"/>
                  </a:cubicBezTo>
                  <a:lnTo>
                    <a:pt x="4348" y="5830"/>
                  </a:lnTo>
                  <a:cubicBezTo>
                    <a:pt x="4420" y="5563"/>
                    <a:pt x="4402" y="5277"/>
                    <a:pt x="4259" y="5045"/>
                  </a:cubicBezTo>
                  <a:lnTo>
                    <a:pt x="1868" y="228"/>
                  </a:lnTo>
                  <a:cubicBezTo>
                    <a:pt x="1773" y="68"/>
                    <a:pt x="1632" y="0"/>
                    <a:pt x="14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63;p37">
              <a:extLst>
                <a:ext uri="{FF2B5EF4-FFF2-40B4-BE49-F238E27FC236}">
                  <a16:creationId xmlns:a16="http://schemas.microsoft.com/office/drawing/2014/main" id="{2987DF16-1E94-17AE-8B22-1F520EC6E9D8}"/>
                </a:ext>
              </a:extLst>
            </p:cNvPr>
            <p:cNvSpPr/>
            <p:nvPr/>
          </p:nvSpPr>
          <p:spPr>
            <a:xfrm>
              <a:off x="3317211" y="1312957"/>
              <a:ext cx="738222" cy="509678"/>
            </a:xfrm>
            <a:custGeom>
              <a:avLst/>
              <a:gdLst/>
              <a:ahLst/>
              <a:cxnLst/>
              <a:rect l="l" t="t" r="r" b="b"/>
              <a:pathLst>
                <a:path w="23625" h="16311" extrusionOk="0">
                  <a:moveTo>
                    <a:pt x="18622" y="0"/>
                  </a:moveTo>
                  <a:cubicBezTo>
                    <a:pt x="16269" y="0"/>
                    <a:pt x="13917" y="229"/>
                    <a:pt x="11652" y="817"/>
                  </a:cubicBezTo>
                  <a:cubicBezTo>
                    <a:pt x="9118" y="1477"/>
                    <a:pt x="6656" y="2619"/>
                    <a:pt x="4693" y="4386"/>
                  </a:cubicBezTo>
                  <a:cubicBezTo>
                    <a:pt x="3212" y="5742"/>
                    <a:pt x="2035" y="7401"/>
                    <a:pt x="1250" y="9257"/>
                  </a:cubicBezTo>
                  <a:cubicBezTo>
                    <a:pt x="661" y="10666"/>
                    <a:pt x="268" y="12130"/>
                    <a:pt x="108" y="13646"/>
                  </a:cubicBezTo>
                  <a:cubicBezTo>
                    <a:pt x="54" y="14110"/>
                    <a:pt x="19" y="14592"/>
                    <a:pt x="19" y="15074"/>
                  </a:cubicBezTo>
                  <a:cubicBezTo>
                    <a:pt x="1" y="15341"/>
                    <a:pt x="1" y="15627"/>
                    <a:pt x="36" y="15894"/>
                  </a:cubicBezTo>
                  <a:cubicBezTo>
                    <a:pt x="36" y="15894"/>
                    <a:pt x="36" y="15912"/>
                    <a:pt x="36" y="15912"/>
                  </a:cubicBezTo>
                  <a:cubicBezTo>
                    <a:pt x="52" y="16182"/>
                    <a:pt x="351" y="16311"/>
                    <a:pt x="592" y="16311"/>
                  </a:cubicBezTo>
                  <a:cubicBezTo>
                    <a:pt x="622" y="16311"/>
                    <a:pt x="651" y="16309"/>
                    <a:pt x="679" y="16305"/>
                  </a:cubicBezTo>
                  <a:cubicBezTo>
                    <a:pt x="964" y="16251"/>
                    <a:pt x="1161" y="15984"/>
                    <a:pt x="1125" y="15698"/>
                  </a:cubicBezTo>
                  <a:lnTo>
                    <a:pt x="1125" y="15698"/>
                  </a:lnTo>
                  <a:lnTo>
                    <a:pt x="1107" y="15716"/>
                  </a:lnTo>
                  <a:lnTo>
                    <a:pt x="1107" y="15359"/>
                  </a:lnTo>
                  <a:cubicBezTo>
                    <a:pt x="1107" y="14949"/>
                    <a:pt x="1125" y="14520"/>
                    <a:pt x="1161" y="14110"/>
                  </a:cubicBezTo>
                  <a:cubicBezTo>
                    <a:pt x="1214" y="13503"/>
                    <a:pt x="1303" y="12879"/>
                    <a:pt x="1428" y="12272"/>
                  </a:cubicBezTo>
                  <a:cubicBezTo>
                    <a:pt x="1446" y="12201"/>
                    <a:pt x="1464" y="12112"/>
                    <a:pt x="1482" y="12040"/>
                  </a:cubicBezTo>
                  <a:cubicBezTo>
                    <a:pt x="1500" y="11987"/>
                    <a:pt x="1500" y="11951"/>
                    <a:pt x="1517" y="11898"/>
                  </a:cubicBezTo>
                  <a:cubicBezTo>
                    <a:pt x="1521" y="11869"/>
                    <a:pt x="1522" y="11859"/>
                    <a:pt x="1520" y="11859"/>
                  </a:cubicBezTo>
                  <a:lnTo>
                    <a:pt x="1520" y="11859"/>
                  </a:lnTo>
                  <a:cubicBezTo>
                    <a:pt x="1519" y="11859"/>
                    <a:pt x="1517" y="11865"/>
                    <a:pt x="1515" y="11872"/>
                  </a:cubicBezTo>
                  <a:lnTo>
                    <a:pt x="1515" y="11872"/>
                  </a:lnTo>
                  <a:cubicBezTo>
                    <a:pt x="1516" y="11869"/>
                    <a:pt x="1516" y="11866"/>
                    <a:pt x="1517" y="11862"/>
                  </a:cubicBezTo>
                  <a:cubicBezTo>
                    <a:pt x="1553" y="11683"/>
                    <a:pt x="1607" y="11505"/>
                    <a:pt x="1660" y="11327"/>
                  </a:cubicBezTo>
                  <a:cubicBezTo>
                    <a:pt x="1767" y="10952"/>
                    <a:pt x="1892" y="10559"/>
                    <a:pt x="2035" y="10185"/>
                  </a:cubicBezTo>
                  <a:cubicBezTo>
                    <a:pt x="2178" y="9792"/>
                    <a:pt x="2338" y="9400"/>
                    <a:pt x="2517" y="9025"/>
                  </a:cubicBezTo>
                  <a:cubicBezTo>
                    <a:pt x="2624" y="8811"/>
                    <a:pt x="2713" y="8615"/>
                    <a:pt x="2820" y="8418"/>
                  </a:cubicBezTo>
                  <a:lnTo>
                    <a:pt x="2873" y="8329"/>
                  </a:lnTo>
                  <a:lnTo>
                    <a:pt x="2873" y="8329"/>
                  </a:lnTo>
                  <a:cubicBezTo>
                    <a:pt x="2866" y="8343"/>
                    <a:pt x="2864" y="8349"/>
                    <a:pt x="2865" y="8349"/>
                  </a:cubicBezTo>
                  <a:cubicBezTo>
                    <a:pt x="2869" y="8349"/>
                    <a:pt x="2927" y="8251"/>
                    <a:pt x="2927" y="8222"/>
                  </a:cubicBezTo>
                  <a:cubicBezTo>
                    <a:pt x="2998" y="8133"/>
                    <a:pt x="3052" y="8026"/>
                    <a:pt x="3123" y="7919"/>
                  </a:cubicBezTo>
                  <a:cubicBezTo>
                    <a:pt x="3355" y="7508"/>
                    <a:pt x="3641" y="7116"/>
                    <a:pt x="3926" y="6741"/>
                  </a:cubicBezTo>
                  <a:cubicBezTo>
                    <a:pt x="4087" y="6545"/>
                    <a:pt x="4229" y="6349"/>
                    <a:pt x="4390" y="6170"/>
                  </a:cubicBezTo>
                  <a:lnTo>
                    <a:pt x="4622" y="5902"/>
                  </a:lnTo>
                  <a:lnTo>
                    <a:pt x="4765" y="5760"/>
                  </a:lnTo>
                  <a:lnTo>
                    <a:pt x="4765" y="5760"/>
                  </a:lnTo>
                  <a:cubicBezTo>
                    <a:pt x="4744" y="5781"/>
                    <a:pt x="4735" y="5789"/>
                    <a:pt x="4733" y="5789"/>
                  </a:cubicBezTo>
                  <a:cubicBezTo>
                    <a:pt x="4729" y="5789"/>
                    <a:pt x="4809" y="5702"/>
                    <a:pt x="4836" y="5688"/>
                  </a:cubicBezTo>
                  <a:cubicBezTo>
                    <a:pt x="5211" y="5296"/>
                    <a:pt x="5621" y="4921"/>
                    <a:pt x="6049" y="4600"/>
                  </a:cubicBezTo>
                  <a:cubicBezTo>
                    <a:pt x="6263" y="4422"/>
                    <a:pt x="6495" y="4261"/>
                    <a:pt x="6710" y="4100"/>
                  </a:cubicBezTo>
                  <a:cubicBezTo>
                    <a:pt x="6834" y="4011"/>
                    <a:pt x="6942" y="3940"/>
                    <a:pt x="7066" y="3851"/>
                  </a:cubicBezTo>
                  <a:cubicBezTo>
                    <a:pt x="7080" y="3837"/>
                    <a:pt x="7185" y="3773"/>
                    <a:pt x="7189" y="3773"/>
                  </a:cubicBezTo>
                  <a:lnTo>
                    <a:pt x="7189" y="3773"/>
                  </a:lnTo>
                  <a:cubicBezTo>
                    <a:pt x="7191" y="3773"/>
                    <a:pt x="7182" y="3780"/>
                    <a:pt x="7156" y="3797"/>
                  </a:cubicBezTo>
                  <a:lnTo>
                    <a:pt x="7370" y="3654"/>
                  </a:lnTo>
                  <a:cubicBezTo>
                    <a:pt x="7905" y="3333"/>
                    <a:pt x="8458" y="3048"/>
                    <a:pt x="9029" y="2780"/>
                  </a:cubicBezTo>
                  <a:cubicBezTo>
                    <a:pt x="9315" y="2655"/>
                    <a:pt x="9618" y="2530"/>
                    <a:pt x="9921" y="2405"/>
                  </a:cubicBezTo>
                  <a:cubicBezTo>
                    <a:pt x="10296" y="2280"/>
                    <a:pt x="10564" y="2173"/>
                    <a:pt x="10867" y="2084"/>
                  </a:cubicBezTo>
                  <a:cubicBezTo>
                    <a:pt x="13345" y="1301"/>
                    <a:pt x="15910" y="1015"/>
                    <a:pt x="18490" y="1015"/>
                  </a:cubicBezTo>
                  <a:cubicBezTo>
                    <a:pt x="19439" y="1015"/>
                    <a:pt x="20391" y="1053"/>
                    <a:pt x="21341" y="1121"/>
                  </a:cubicBezTo>
                  <a:cubicBezTo>
                    <a:pt x="21894" y="1156"/>
                    <a:pt x="22465" y="1210"/>
                    <a:pt x="23000" y="1263"/>
                  </a:cubicBezTo>
                  <a:cubicBezTo>
                    <a:pt x="23012" y="1264"/>
                    <a:pt x="23024" y="1264"/>
                    <a:pt x="23035" y="1264"/>
                  </a:cubicBezTo>
                  <a:cubicBezTo>
                    <a:pt x="23324" y="1264"/>
                    <a:pt x="23572" y="1056"/>
                    <a:pt x="23607" y="782"/>
                  </a:cubicBezTo>
                  <a:cubicBezTo>
                    <a:pt x="23624" y="496"/>
                    <a:pt x="23392" y="246"/>
                    <a:pt x="23107" y="246"/>
                  </a:cubicBezTo>
                  <a:cubicBezTo>
                    <a:pt x="21626" y="93"/>
                    <a:pt x="20124" y="0"/>
                    <a:pt x="186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464;p37">
            <a:extLst>
              <a:ext uri="{FF2B5EF4-FFF2-40B4-BE49-F238E27FC236}">
                <a16:creationId xmlns:a16="http://schemas.microsoft.com/office/drawing/2014/main" id="{E28C4CF6-9C92-2C84-7E01-351AB5764247}"/>
              </a:ext>
            </a:extLst>
          </p:cNvPr>
          <p:cNvGrpSpPr/>
          <p:nvPr/>
        </p:nvGrpSpPr>
        <p:grpSpPr>
          <a:xfrm>
            <a:off x="3359918" y="3298605"/>
            <a:ext cx="762638" cy="574393"/>
            <a:chOff x="3325394" y="3009842"/>
            <a:chExt cx="834122" cy="628233"/>
          </a:xfrm>
        </p:grpSpPr>
        <p:sp>
          <p:nvSpPr>
            <p:cNvPr id="48" name="Google Shape;1465;p37">
              <a:extLst>
                <a:ext uri="{FF2B5EF4-FFF2-40B4-BE49-F238E27FC236}">
                  <a16:creationId xmlns:a16="http://schemas.microsoft.com/office/drawing/2014/main" id="{7B6E554F-1B86-F6F7-17EB-34F333067EF8}"/>
                </a:ext>
              </a:extLst>
            </p:cNvPr>
            <p:cNvSpPr/>
            <p:nvPr/>
          </p:nvSpPr>
          <p:spPr>
            <a:xfrm>
              <a:off x="3325394" y="3009842"/>
              <a:ext cx="141051" cy="235137"/>
            </a:xfrm>
            <a:custGeom>
              <a:avLst/>
              <a:gdLst/>
              <a:ahLst/>
              <a:cxnLst/>
              <a:rect l="l" t="t" r="r" b="b"/>
              <a:pathLst>
                <a:path w="4514" h="7525" extrusionOk="0">
                  <a:moveTo>
                    <a:pt x="2956" y="0"/>
                  </a:moveTo>
                  <a:cubicBezTo>
                    <a:pt x="2796" y="0"/>
                    <a:pt x="2637" y="85"/>
                    <a:pt x="2552" y="291"/>
                  </a:cubicBezTo>
                  <a:lnTo>
                    <a:pt x="179" y="5109"/>
                  </a:lnTo>
                  <a:cubicBezTo>
                    <a:pt x="36" y="5340"/>
                    <a:pt x="0" y="5626"/>
                    <a:pt x="90" y="5894"/>
                  </a:cubicBezTo>
                  <a:lnTo>
                    <a:pt x="90" y="5911"/>
                  </a:lnTo>
                  <a:cubicBezTo>
                    <a:pt x="215" y="6126"/>
                    <a:pt x="411" y="6304"/>
                    <a:pt x="661" y="6375"/>
                  </a:cubicBezTo>
                  <a:lnTo>
                    <a:pt x="3676" y="7482"/>
                  </a:lnTo>
                  <a:cubicBezTo>
                    <a:pt x="3746" y="7511"/>
                    <a:pt x="3813" y="7525"/>
                    <a:pt x="3874" y="7525"/>
                  </a:cubicBezTo>
                  <a:cubicBezTo>
                    <a:pt x="4328" y="7525"/>
                    <a:pt x="4514" y="6800"/>
                    <a:pt x="3979" y="6643"/>
                  </a:cubicBezTo>
                  <a:lnTo>
                    <a:pt x="964" y="5537"/>
                  </a:lnTo>
                  <a:lnTo>
                    <a:pt x="982" y="5501"/>
                  </a:lnTo>
                  <a:lnTo>
                    <a:pt x="3355" y="684"/>
                  </a:lnTo>
                  <a:cubicBezTo>
                    <a:pt x="3579" y="319"/>
                    <a:pt x="3266" y="0"/>
                    <a:pt x="2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66;p37">
              <a:extLst>
                <a:ext uri="{FF2B5EF4-FFF2-40B4-BE49-F238E27FC236}">
                  <a16:creationId xmlns:a16="http://schemas.microsoft.com/office/drawing/2014/main" id="{16369881-7C90-76BB-D308-411E11B91378}"/>
                </a:ext>
              </a:extLst>
            </p:cNvPr>
            <p:cNvSpPr/>
            <p:nvPr/>
          </p:nvSpPr>
          <p:spPr>
            <a:xfrm>
              <a:off x="3418513" y="3134896"/>
              <a:ext cx="741003" cy="503178"/>
            </a:xfrm>
            <a:custGeom>
              <a:avLst/>
              <a:gdLst/>
              <a:ahLst/>
              <a:cxnLst/>
              <a:rect l="l" t="t" r="r" b="b"/>
              <a:pathLst>
                <a:path w="23714" h="16103" extrusionOk="0">
                  <a:moveTo>
                    <a:pt x="1731" y="0"/>
                  </a:moveTo>
                  <a:cubicBezTo>
                    <a:pt x="1356" y="0"/>
                    <a:pt x="981" y="18"/>
                    <a:pt x="607" y="36"/>
                  </a:cubicBezTo>
                  <a:cubicBezTo>
                    <a:pt x="596" y="35"/>
                    <a:pt x="585" y="35"/>
                    <a:pt x="574" y="35"/>
                  </a:cubicBezTo>
                  <a:cubicBezTo>
                    <a:pt x="302" y="35"/>
                    <a:pt x="69" y="243"/>
                    <a:pt x="18" y="518"/>
                  </a:cubicBezTo>
                  <a:cubicBezTo>
                    <a:pt x="1" y="794"/>
                    <a:pt x="217" y="1036"/>
                    <a:pt x="489" y="1036"/>
                  </a:cubicBezTo>
                  <a:cubicBezTo>
                    <a:pt x="498" y="1036"/>
                    <a:pt x="508" y="1036"/>
                    <a:pt x="518" y="1035"/>
                  </a:cubicBezTo>
                  <a:cubicBezTo>
                    <a:pt x="874" y="1017"/>
                    <a:pt x="1230" y="1007"/>
                    <a:pt x="1585" y="1007"/>
                  </a:cubicBezTo>
                  <a:cubicBezTo>
                    <a:pt x="3975" y="1007"/>
                    <a:pt x="6348" y="1423"/>
                    <a:pt x="8600" y="2231"/>
                  </a:cubicBezTo>
                  <a:cubicBezTo>
                    <a:pt x="10777" y="3051"/>
                    <a:pt x="12829" y="4229"/>
                    <a:pt x="14649" y="5692"/>
                  </a:cubicBezTo>
                  <a:cubicBezTo>
                    <a:pt x="16255" y="6995"/>
                    <a:pt x="17718" y="8493"/>
                    <a:pt x="19003" y="10117"/>
                  </a:cubicBezTo>
                  <a:cubicBezTo>
                    <a:pt x="19145" y="10295"/>
                    <a:pt x="19288" y="10474"/>
                    <a:pt x="19413" y="10670"/>
                  </a:cubicBezTo>
                  <a:cubicBezTo>
                    <a:pt x="19426" y="10684"/>
                    <a:pt x="19481" y="10748"/>
                    <a:pt x="19483" y="10748"/>
                  </a:cubicBezTo>
                  <a:cubicBezTo>
                    <a:pt x="19483" y="10748"/>
                    <a:pt x="19483" y="10748"/>
                    <a:pt x="19483" y="10747"/>
                  </a:cubicBezTo>
                  <a:lnTo>
                    <a:pt x="19483" y="10747"/>
                  </a:lnTo>
                  <a:lnTo>
                    <a:pt x="19556" y="10849"/>
                  </a:lnTo>
                  <a:cubicBezTo>
                    <a:pt x="19627" y="10938"/>
                    <a:pt x="19698" y="11027"/>
                    <a:pt x="19752" y="11116"/>
                  </a:cubicBezTo>
                  <a:cubicBezTo>
                    <a:pt x="20002" y="11455"/>
                    <a:pt x="20234" y="11794"/>
                    <a:pt x="20466" y="12133"/>
                  </a:cubicBezTo>
                  <a:cubicBezTo>
                    <a:pt x="20840" y="12704"/>
                    <a:pt x="21215" y="13311"/>
                    <a:pt x="21554" y="13900"/>
                  </a:cubicBezTo>
                  <a:cubicBezTo>
                    <a:pt x="21911" y="14524"/>
                    <a:pt x="22196" y="15184"/>
                    <a:pt x="22535" y="15809"/>
                  </a:cubicBezTo>
                  <a:lnTo>
                    <a:pt x="22535" y="15827"/>
                  </a:lnTo>
                  <a:cubicBezTo>
                    <a:pt x="22618" y="16021"/>
                    <a:pt x="22784" y="16103"/>
                    <a:pt x="22961" y="16103"/>
                  </a:cubicBezTo>
                  <a:cubicBezTo>
                    <a:pt x="23317" y="16103"/>
                    <a:pt x="23714" y="15769"/>
                    <a:pt x="23535" y="15363"/>
                  </a:cubicBezTo>
                  <a:cubicBezTo>
                    <a:pt x="23303" y="14810"/>
                    <a:pt x="23017" y="14292"/>
                    <a:pt x="22732" y="13757"/>
                  </a:cubicBezTo>
                  <a:cubicBezTo>
                    <a:pt x="21982" y="12419"/>
                    <a:pt x="21144" y="11134"/>
                    <a:pt x="20216" y="9921"/>
                  </a:cubicBezTo>
                  <a:cubicBezTo>
                    <a:pt x="18967" y="8279"/>
                    <a:pt x="17557" y="6780"/>
                    <a:pt x="16005" y="5442"/>
                  </a:cubicBezTo>
                  <a:cubicBezTo>
                    <a:pt x="14149" y="3836"/>
                    <a:pt x="12062" y="2552"/>
                    <a:pt x="9814" y="1606"/>
                  </a:cubicBezTo>
                  <a:cubicBezTo>
                    <a:pt x="7244" y="553"/>
                    <a:pt x="4496" y="0"/>
                    <a:pt x="17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467;p37">
            <a:extLst>
              <a:ext uri="{FF2B5EF4-FFF2-40B4-BE49-F238E27FC236}">
                <a16:creationId xmlns:a16="http://schemas.microsoft.com/office/drawing/2014/main" id="{90772329-23E3-8E39-48F7-773BDF88EC35}"/>
              </a:ext>
            </a:extLst>
          </p:cNvPr>
          <p:cNvGrpSpPr/>
          <p:nvPr/>
        </p:nvGrpSpPr>
        <p:grpSpPr>
          <a:xfrm rot="-494240">
            <a:off x="6471399" y="1919257"/>
            <a:ext cx="674015" cy="691930"/>
            <a:chOff x="6956808" y="1501695"/>
            <a:chExt cx="737166" cy="756760"/>
          </a:xfrm>
        </p:grpSpPr>
        <p:sp>
          <p:nvSpPr>
            <p:cNvPr id="51" name="Google Shape;1468;p37">
              <a:extLst>
                <a:ext uri="{FF2B5EF4-FFF2-40B4-BE49-F238E27FC236}">
                  <a16:creationId xmlns:a16="http://schemas.microsoft.com/office/drawing/2014/main" id="{F18049E3-1FA8-D362-2867-EB4BD1F965E4}"/>
                </a:ext>
              </a:extLst>
            </p:cNvPr>
            <p:cNvSpPr/>
            <p:nvPr/>
          </p:nvSpPr>
          <p:spPr>
            <a:xfrm>
              <a:off x="7450399" y="2133058"/>
              <a:ext cx="243574" cy="125396"/>
            </a:xfrm>
            <a:custGeom>
              <a:avLst/>
              <a:gdLst/>
              <a:ahLst/>
              <a:cxnLst/>
              <a:rect l="l" t="t" r="r" b="b"/>
              <a:pathLst>
                <a:path w="7795" h="4013" extrusionOk="0">
                  <a:moveTo>
                    <a:pt x="7173" y="1"/>
                  </a:moveTo>
                  <a:cubicBezTo>
                    <a:pt x="7098" y="1"/>
                    <a:pt x="7019" y="22"/>
                    <a:pt x="6938" y="69"/>
                  </a:cubicBezTo>
                  <a:lnTo>
                    <a:pt x="2477" y="3085"/>
                  </a:lnTo>
                  <a:lnTo>
                    <a:pt x="2460" y="3103"/>
                  </a:lnTo>
                  <a:lnTo>
                    <a:pt x="2460" y="3085"/>
                  </a:lnTo>
                  <a:lnTo>
                    <a:pt x="943" y="248"/>
                  </a:lnTo>
                  <a:cubicBezTo>
                    <a:pt x="851" y="93"/>
                    <a:pt x="714" y="29"/>
                    <a:pt x="577" y="29"/>
                  </a:cubicBezTo>
                  <a:cubicBezTo>
                    <a:pt x="287" y="29"/>
                    <a:pt x="0" y="319"/>
                    <a:pt x="158" y="658"/>
                  </a:cubicBezTo>
                  <a:lnTo>
                    <a:pt x="1674" y="3495"/>
                  </a:lnTo>
                  <a:cubicBezTo>
                    <a:pt x="1764" y="3727"/>
                    <a:pt x="1960" y="3906"/>
                    <a:pt x="2192" y="3995"/>
                  </a:cubicBezTo>
                  <a:lnTo>
                    <a:pt x="2228" y="3995"/>
                  </a:lnTo>
                  <a:cubicBezTo>
                    <a:pt x="2287" y="4007"/>
                    <a:pt x="2346" y="4012"/>
                    <a:pt x="2405" y="4012"/>
                  </a:cubicBezTo>
                  <a:cubicBezTo>
                    <a:pt x="2611" y="4012"/>
                    <a:pt x="2810" y="3941"/>
                    <a:pt x="2977" y="3816"/>
                  </a:cubicBezTo>
                  <a:lnTo>
                    <a:pt x="7438" y="801"/>
                  </a:lnTo>
                  <a:cubicBezTo>
                    <a:pt x="7794" y="519"/>
                    <a:pt x="7544" y="1"/>
                    <a:pt x="7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69;p37">
              <a:extLst>
                <a:ext uri="{FF2B5EF4-FFF2-40B4-BE49-F238E27FC236}">
                  <a16:creationId xmlns:a16="http://schemas.microsoft.com/office/drawing/2014/main" id="{FAF73F88-831C-EA74-DCBE-711F93CF53CF}"/>
                </a:ext>
              </a:extLst>
            </p:cNvPr>
            <p:cNvSpPr/>
            <p:nvPr/>
          </p:nvSpPr>
          <p:spPr>
            <a:xfrm>
              <a:off x="6956808" y="1501695"/>
              <a:ext cx="603358" cy="670353"/>
            </a:xfrm>
            <a:custGeom>
              <a:avLst/>
              <a:gdLst/>
              <a:ahLst/>
              <a:cxnLst/>
              <a:rect l="l" t="t" r="r" b="b"/>
              <a:pathLst>
                <a:path w="19309" h="21453" extrusionOk="0">
                  <a:moveTo>
                    <a:pt x="5601" y="1193"/>
                  </a:moveTo>
                  <a:cubicBezTo>
                    <a:pt x="5591" y="1195"/>
                    <a:pt x="5610" y="1201"/>
                    <a:pt x="5641" y="1201"/>
                  </a:cubicBezTo>
                  <a:lnTo>
                    <a:pt x="5601" y="1193"/>
                  </a:lnTo>
                  <a:close/>
                  <a:moveTo>
                    <a:pt x="3357" y="1"/>
                  </a:moveTo>
                  <a:cubicBezTo>
                    <a:pt x="3232" y="1"/>
                    <a:pt x="3107" y="2"/>
                    <a:pt x="2982" y="5"/>
                  </a:cubicBezTo>
                  <a:cubicBezTo>
                    <a:pt x="2906" y="3"/>
                    <a:pt x="2829" y="3"/>
                    <a:pt x="2753" y="3"/>
                  </a:cubicBezTo>
                  <a:cubicBezTo>
                    <a:pt x="2065" y="3"/>
                    <a:pt x="1391" y="75"/>
                    <a:pt x="716" y="219"/>
                  </a:cubicBezTo>
                  <a:lnTo>
                    <a:pt x="681" y="219"/>
                  </a:lnTo>
                  <a:cubicBezTo>
                    <a:pt x="0" y="284"/>
                    <a:pt x="143" y="1232"/>
                    <a:pt x="710" y="1232"/>
                  </a:cubicBezTo>
                  <a:cubicBezTo>
                    <a:pt x="767" y="1232"/>
                    <a:pt x="829" y="1222"/>
                    <a:pt x="895" y="1201"/>
                  </a:cubicBezTo>
                  <a:lnTo>
                    <a:pt x="877" y="1201"/>
                  </a:lnTo>
                  <a:cubicBezTo>
                    <a:pt x="1037" y="1165"/>
                    <a:pt x="1180" y="1147"/>
                    <a:pt x="1323" y="1129"/>
                  </a:cubicBezTo>
                  <a:cubicBezTo>
                    <a:pt x="1466" y="1111"/>
                    <a:pt x="1680" y="1076"/>
                    <a:pt x="1858" y="1058"/>
                  </a:cubicBezTo>
                  <a:lnTo>
                    <a:pt x="2019" y="1040"/>
                  </a:lnTo>
                  <a:lnTo>
                    <a:pt x="2072" y="1040"/>
                  </a:lnTo>
                  <a:lnTo>
                    <a:pt x="2447" y="1022"/>
                  </a:lnTo>
                  <a:cubicBezTo>
                    <a:pt x="2679" y="1009"/>
                    <a:pt x="2913" y="1003"/>
                    <a:pt x="3148" y="1003"/>
                  </a:cubicBezTo>
                  <a:cubicBezTo>
                    <a:pt x="3528" y="1003"/>
                    <a:pt x="3910" y="1018"/>
                    <a:pt x="4285" y="1040"/>
                  </a:cubicBezTo>
                  <a:cubicBezTo>
                    <a:pt x="4642" y="1058"/>
                    <a:pt x="4998" y="1094"/>
                    <a:pt x="5355" y="1147"/>
                  </a:cubicBezTo>
                  <a:lnTo>
                    <a:pt x="5601" y="1193"/>
                  </a:lnTo>
                  <a:lnTo>
                    <a:pt x="5601" y="1193"/>
                  </a:lnTo>
                  <a:cubicBezTo>
                    <a:pt x="5602" y="1193"/>
                    <a:pt x="5605" y="1193"/>
                    <a:pt x="5608" y="1193"/>
                  </a:cubicBezTo>
                  <a:cubicBezTo>
                    <a:pt x="5619" y="1193"/>
                    <a:pt x="5641" y="1195"/>
                    <a:pt x="5676" y="1201"/>
                  </a:cubicBezTo>
                  <a:lnTo>
                    <a:pt x="5837" y="1219"/>
                  </a:lnTo>
                  <a:cubicBezTo>
                    <a:pt x="6033" y="1254"/>
                    <a:pt x="6247" y="1290"/>
                    <a:pt x="6444" y="1343"/>
                  </a:cubicBezTo>
                  <a:cubicBezTo>
                    <a:pt x="6854" y="1433"/>
                    <a:pt x="7247" y="1540"/>
                    <a:pt x="7657" y="1665"/>
                  </a:cubicBezTo>
                  <a:cubicBezTo>
                    <a:pt x="7871" y="1736"/>
                    <a:pt x="8085" y="1807"/>
                    <a:pt x="8299" y="1897"/>
                  </a:cubicBezTo>
                  <a:lnTo>
                    <a:pt x="8603" y="2021"/>
                  </a:lnTo>
                  <a:lnTo>
                    <a:pt x="8745" y="2075"/>
                  </a:lnTo>
                  <a:lnTo>
                    <a:pt x="8817" y="2111"/>
                  </a:lnTo>
                  <a:cubicBezTo>
                    <a:pt x="8829" y="2111"/>
                    <a:pt x="8785" y="2087"/>
                    <a:pt x="8786" y="2087"/>
                  </a:cubicBezTo>
                  <a:lnTo>
                    <a:pt x="8786" y="2087"/>
                  </a:lnTo>
                  <a:cubicBezTo>
                    <a:pt x="8787" y="2087"/>
                    <a:pt x="8799" y="2093"/>
                    <a:pt x="8835" y="2111"/>
                  </a:cubicBezTo>
                  <a:cubicBezTo>
                    <a:pt x="9727" y="2503"/>
                    <a:pt x="10583" y="3003"/>
                    <a:pt x="11368" y="3574"/>
                  </a:cubicBezTo>
                  <a:lnTo>
                    <a:pt x="11511" y="3681"/>
                  </a:lnTo>
                  <a:cubicBezTo>
                    <a:pt x="11547" y="3699"/>
                    <a:pt x="11582" y="3716"/>
                    <a:pt x="11600" y="3752"/>
                  </a:cubicBezTo>
                  <a:cubicBezTo>
                    <a:pt x="11707" y="3841"/>
                    <a:pt x="11832" y="3931"/>
                    <a:pt x="11921" y="4020"/>
                  </a:cubicBezTo>
                  <a:cubicBezTo>
                    <a:pt x="12136" y="4180"/>
                    <a:pt x="12332" y="4359"/>
                    <a:pt x="12528" y="4555"/>
                  </a:cubicBezTo>
                  <a:cubicBezTo>
                    <a:pt x="12938" y="4948"/>
                    <a:pt x="13331" y="5376"/>
                    <a:pt x="13706" y="5822"/>
                  </a:cubicBezTo>
                  <a:cubicBezTo>
                    <a:pt x="13920" y="6090"/>
                    <a:pt x="14045" y="6250"/>
                    <a:pt x="14205" y="6482"/>
                  </a:cubicBezTo>
                  <a:cubicBezTo>
                    <a:pt x="14384" y="6732"/>
                    <a:pt x="14562" y="7000"/>
                    <a:pt x="14741" y="7267"/>
                  </a:cubicBezTo>
                  <a:cubicBezTo>
                    <a:pt x="15097" y="7838"/>
                    <a:pt x="15419" y="8427"/>
                    <a:pt x="15704" y="9034"/>
                  </a:cubicBezTo>
                  <a:cubicBezTo>
                    <a:pt x="17221" y="12192"/>
                    <a:pt x="17863" y="15778"/>
                    <a:pt x="18113" y="19293"/>
                  </a:cubicBezTo>
                  <a:cubicBezTo>
                    <a:pt x="18149" y="19846"/>
                    <a:pt x="18166" y="20381"/>
                    <a:pt x="18184" y="20917"/>
                  </a:cubicBezTo>
                  <a:cubicBezTo>
                    <a:pt x="18184" y="21202"/>
                    <a:pt x="18416" y="21434"/>
                    <a:pt x="18702" y="21452"/>
                  </a:cubicBezTo>
                  <a:cubicBezTo>
                    <a:pt x="18951" y="21452"/>
                    <a:pt x="19308" y="21256"/>
                    <a:pt x="19290" y="20970"/>
                  </a:cubicBezTo>
                  <a:cubicBezTo>
                    <a:pt x="19166" y="17098"/>
                    <a:pt x="18648" y="13191"/>
                    <a:pt x="17167" y="9605"/>
                  </a:cubicBezTo>
                  <a:cubicBezTo>
                    <a:pt x="16186" y="7231"/>
                    <a:pt x="14741" y="5001"/>
                    <a:pt x="12760" y="3324"/>
                  </a:cubicBezTo>
                  <a:cubicBezTo>
                    <a:pt x="11226" y="2021"/>
                    <a:pt x="9406" y="1076"/>
                    <a:pt x="7461" y="540"/>
                  </a:cubicBezTo>
                  <a:cubicBezTo>
                    <a:pt x="6120" y="181"/>
                    <a:pt x="4733" y="1"/>
                    <a:pt x="3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470;p37">
            <a:extLst>
              <a:ext uri="{FF2B5EF4-FFF2-40B4-BE49-F238E27FC236}">
                <a16:creationId xmlns:a16="http://schemas.microsoft.com/office/drawing/2014/main" id="{98A79EDB-D3C4-BA8B-A831-500BF2CC2392}"/>
              </a:ext>
            </a:extLst>
          </p:cNvPr>
          <p:cNvGrpSpPr/>
          <p:nvPr/>
        </p:nvGrpSpPr>
        <p:grpSpPr>
          <a:xfrm>
            <a:off x="5134439" y="3235118"/>
            <a:ext cx="810747" cy="539580"/>
            <a:chOff x="4989584" y="2864245"/>
            <a:chExt cx="1072416" cy="713730"/>
          </a:xfrm>
        </p:grpSpPr>
        <p:sp>
          <p:nvSpPr>
            <p:cNvPr id="54" name="Google Shape;1471;p37">
              <a:extLst>
                <a:ext uri="{FF2B5EF4-FFF2-40B4-BE49-F238E27FC236}">
                  <a16:creationId xmlns:a16="http://schemas.microsoft.com/office/drawing/2014/main" id="{9FA00628-8CEA-635E-FD06-D421A11BF251}"/>
                </a:ext>
              </a:extLst>
            </p:cNvPr>
            <p:cNvSpPr/>
            <p:nvPr/>
          </p:nvSpPr>
          <p:spPr>
            <a:xfrm>
              <a:off x="4989584" y="3379835"/>
              <a:ext cx="294445" cy="198140"/>
            </a:xfrm>
            <a:custGeom>
              <a:avLst/>
              <a:gdLst/>
              <a:ahLst/>
              <a:cxnLst/>
              <a:rect l="l" t="t" r="r" b="b"/>
              <a:pathLst>
                <a:path w="9423" h="6341" extrusionOk="0">
                  <a:moveTo>
                    <a:pt x="764" y="0"/>
                  </a:moveTo>
                  <a:cubicBezTo>
                    <a:pt x="361" y="0"/>
                    <a:pt x="0" y="480"/>
                    <a:pt x="324" y="899"/>
                  </a:cubicBezTo>
                  <a:lnTo>
                    <a:pt x="4678" y="5877"/>
                  </a:lnTo>
                  <a:cubicBezTo>
                    <a:pt x="4874" y="6144"/>
                    <a:pt x="5178" y="6305"/>
                    <a:pt x="5517" y="6341"/>
                  </a:cubicBezTo>
                  <a:lnTo>
                    <a:pt x="5534" y="6341"/>
                  </a:lnTo>
                  <a:cubicBezTo>
                    <a:pt x="5856" y="6305"/>
                    <a:pt x="6141" y="6144"/>
                    <a:pt x="6320" y="5912"/>
                  </a:cubicBezTo>
                  <a:lnTo>
                    <a:pt x="8996" y="3004"/>
                  </a:lnTo>
                  <a:cubicBezTo>
                    <a:pt x="9422" y="2604"/>
                    <a:pt x="9043" y="2056"/>
                    <a:pt x="8615" y="2056"/>
                  </a:cubicBezTo>
                  <a:cubicBezTo>
                    <a:pt x="8470" y="2056"/>
                    <a:pt x="8320" y="2119"/>
                    <a:pt x="8193" y="2273"/>
                  </a:cubicBezTo>
                  <a:lnTo>
                    <a:pt x="5517" y="5163"/>
                  </a:lnTo>
                  <a:lnTo>
                    <a:pt x="5517" y="5181"/>
                  </a:lnTo>
                  <a:lnTo>
                    <a:pt x="5499" y="5145"/>
                  </a:lnTo>
                  <a:lnTo>
                    <a:pt x="1145" y="167"/>
                  </a:lnTo>
                  <a:cubicBezTo>
                    <a:pt x="1028" y="50"/>
                    <a:pt x="894" y="0"/>
                    <a:pt x="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72;p37">
              <a:extLst>
                <a:ext uri="{FF2B5EF4-FFF2-40B4-BE49-F238E27FC236}">
                  <a16:creationId xmlns:a16="http://schemas.microsoft.com/office/drawing/2014/main" id="{40BEEB9F-1375-F2CD-446D-489CEB01C3D6}"/>
                </a:ext>
              </a:extLst>
            </p:cNvPr>
            <p:cNvSpPr/>
            <p:nvPr/>
          </p:nvSpPr>
          <p:spPr>
            <a:xfrm>
              <a:off x="5150729" y="2864245"/>
              <a:ext cx="911271" cy="607608"/>
            </a:xfrm>
            <a:custGeom>
              <a:avLst/>
              <a:gdLst/>
              <a:ahLst/>
              <a:cxnLst/>
              <a:rect l="l" t="t" r="r" b="b"/>
              <a:pathLst>
                <a:path w="29163" h="19445" extrusionOk="0">
                  <a:moveTo>
                    <a:pt x="27667" y="1"/>
                  </a:moveTo>
                  <a:cubicBezTo>
                    <a:pt x="27248" y="1"/>
                    <a:pt x="26829" y="16"/>
                    <a:pt x="26410" y="38"/>
                  </a:cubicBezTo>
                  <a:cubicBezTo>
                    <a:pt x="22181" y="270"/>
                    <a:pt x="18042" y="1358"/>
                    <a:pt x="14259" y="3249"/>
                  </a:cubicBezTo>
                  <a:cubicBezTo>
                    <a:pt x="11583" y="4588"/>
                    <a:pt x="9138" y="6336"/>
                    <a:pt x="7015" y="8442"/>
                  </a:cubicBezTo>
                  <a:cubicBezTo>
                    <a:pt x="4428" y="11047"/>
                    <a:pt x="2322" y="14080"/>
                    <a:pt x="788" y="17417"/>
                  </a:cubicBezTo>
                  <a:cubicBezTo>
                    <a:pt x="574" y="17863"/>
                    <a:pt x="360" y="18327"/>
                    <a:pt x="163" y="18808"/>
                  </a:cubicBezTo>
                  <a:cubicBezTo>
                    <a:pt x="1" y="19199"/>
                    <a:pt x="333" y="19444"/>
                    <a:pt x="674" y="19444"/>
                  </a:cubicBezTo>
                  <a:cubicBezTo>
                    <a:pt x="894" y="19444"/>
                    <a:pt x="1118" y="19342"/>
                    <a:pt x="1216" y="19112"/>
                  </a:cubicBezTo>
                  <a:cubicBezTo>
                    <a:pt x="2608" y="15704"/>
                    <a:pt x="4588" y="12581"/>
                    <a:pt x="7051" y="9869"/>
                  </a:cubicBezTo>
                  <a:cubicBezTo>
                    <a:pt x="9049" y="7728"/>
                    <a:pt x="11386" y="5926"/>
                    <a:pt x="13974" y="4516"/>
                  </a:cubicBezTo>
                  <a:cubicBezTo>
                    <a:pt x="15115" y="3910"/>
                    <a:pt x="16293" y="3374"/>
                    <a:pt x="17524" y="2910"/>
                  </a:cubicBezTo>
                  <a:cubicBezTo>
                    <a:pt x="17792" y="2803"/>
                    <a:pt x="18077" y="2696"/>
                    <a:pt x="18363" y="2607"/>
                  </a:cubicBezTo>
                  <a:lnTo>
                    <a:pt x="18470" y="2571"/>
                  </a:lnTo>
                  <a:lnTo>
                    <a:pt x="18666" y="2500"/>
                  </a:lnTo>
                  <a:lnTo>
                    <a:pt x="19112" y="2357"/>
                  </a:lnTo>
                  <a:cubicBezTo>
                    <a:pt x="19648" y="2197"/>
                    <a:pt x="20183" y="2054"/>
                    <a:pt x="20736" y="1911"/>
                  </a:cubicBezTo>
                  <a:cubicBezTo>
                    <a:pt x="21682" y="1679"/>
                    <a:pt x="22663" y="1465"/>
                    <a:pt x="23644" y="1340"/>
                  </a:cubicBezTo>
                  <a:cubicBezTo>
                    <a:pt x="24072" y="1269"/>
                    <a:pt x="24501" y="1215"/>
                    <a:pt x="24929" y="1162"/>
                  </a:cubicBezTo>
                  <a:cubicBezTo>
                    <a:pt x="25125" y="1144"/>
                    <a:pt x="25304" y="1126"/>
                    <a:pt x="25500" y="1108"/>
                  </a:cubicBezTo>
                  <a:cubicBezTo>
                    <a:pt x="25509" y="1108"/>
                    <a:pt x="25527" y="1107"/>
                    <a:pt x="25546" y="1106"/>
                  </a:cubicBezTo>
                  <a:lnTo>
                    <a:pt x="25546" y="1106"/>
                  </a:lnTo>
                  <a:cubicBezTo>
                    <a:pt x="25538" y="1107"/>
                    <a:pt x="25528" y="1107"/>
                    <a:pt x="25518" y="1108"/>
                  </a:cubicBezTo>
                  <a:lnTo>
                    <a:pt x="25643" y="1108"/>
                  </a:lnTo>
                  <a:lnTo>
                    <a:pt x="25910" y="1091"/>
                  </a:lnTo>
                  <a:cubicBezTo>
                    <a:pt x="26419" y="1057"/>
                    <a:pt x="26928" y="1044"/>
                    <a:pt x="27437" y="1044"/>
                  </a:cubicBezTo>
                  <a:cubicBezTo>
                    <a:pt x="27731" y="1044"/>
                    <a:pt x="28025" y="1048"/>
                    <a:pt x="28319" y="1055"/>
                  </a:cubicBezTo>
                  <a:lnTo>
                    <a:pt x="28355" y="1055"/>
                  </a:lnTo>
                  <a:cubicBezTo>
                    <a:pt x="28367" y="1055"/>
                    <a:pt x="28379" y="1056"/>
                    <a:pt x="28391" y="1056"/>
                  </a:cubicBezTo>
                  <a:cubicBezTo>
                    <a:pt x="29055" y="1056"/>
                    <a:pt x="29163" y="90"/>
                    <a:pt x="28462" y="38"/>
                  </a:cubicBezTo>
                  <a:lnTo>
                    <a:pt x="28444" y="20"/>
                  </a:lnTo>
                  <a:cubicBezTo>
                    <a:pt x="28185" y="6"/>
                    <a:pt x="27926" y="1"/>
                    <a:pt x="27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473;p37">
            <a:extLst>
              <a:ext uri="{FF2B5EF4-FFF2-40B4-BE49-F238E27FC236}">
                <a16:creationId xmlns:a16="http://schemas.microsoft.com/office/drawing/2014/main" id="{A11CC812-BE74-B228-54F0-C2929A9E5925}"/>
              </a:ext>
            </a:extLst>
          </p:cNvPr>
          <p:cNvSpPr/>
          <p:nvPr/>
        </p:nvSpPr>
        <p:spPr>
          <a:xfrm>
            <a:off x="2269682" y="3107455"/>
            <a:ext cx="137165" cy="507946"/>
          </a:xfrm>
          <a:custGeom>
            <a:avLst/>
            <a:gdLst/>
            <a:ahLst/>
            <a:cxnLst/>
            <a:rect l="l" t="t" r="r" b="b"/>
            <a:pathLst>
              <a:path w="4801" h="17779" extrusionOk="0">
                <a:moveTo>
                  <a:pt x="4386" y="1"/>
                </a:moveTo>
                <a:cubicBezTo>
                  <a:pt x="4276" y="1"/>
                  <a:pt x="4168" y="52"/>
                  <a:pt x="4105" y="147"/>
                </a:cubicBezTo>
                <a:cubicBezTo>
                  <a:pt x="393" y="5268"/>
                  <a:pt x="1" y="12066"/>
                  <a:pt x="3070" y="17597"/>
                </a:cubicBezTo>
                <a:cubicBezTo>
                  <a:pt x="3134" y="17710"/>
                  <a:pt x="3241" y="17778"/>
                  <a:pt x="3366" y="17778"/>
                </a:cubicBezTo>
                <a:cubicBezTo>
                  <a:pt x="3380" y="17778"/>
                  <a:pt x="3394" y="17778"/>
                  <a:pt x="3409" y="17776"/>
                </a:cubicBezTo>
                <a:cubicBezTo>
                  <a:pt x="3462" y="17776"/>
                  <a:pt x="3516" y="17758"/>
                  <a:pt x="3569" y="17740"/>
                </a:cubicBezTo>
                <a:cubicBezTo>
                  <a:pt x="3730" y="17633"/>
                  <a:pt x="3801" y="17419"/>
                  <a:pt x="3712" y="17241"/>
                </a:cubicBezTo>
                <a:cubicBezTo>
                  <a:pt x="768" y="11959"/>
                  <a:pt x="1161" y="5464"/>
                  <a:pt x="4694" y="575"/>
                </a:cubicBezTo>
                <a:cubicBezTo>
                  <a:pt x="4801" y="415"/>
                  <a:pt x="4765" y="183"/>
                  <a:pt x="4604" y="76"/>
                </a:cubicBezTo>
                <a:cubicBezTo>
                  <a:pt x="4539" y="25"/>
                  <a:pt x="4462" y="1"/>
                  <a:pt x="43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74;p37">
            <a:extLst>
              <a:ext uri="{FF2B5EF4-FFF2-40B4-BE49-F238E27FC236}">
                <a16:creationId xmlns:a16="http://schemas.microsoft.com/office/drawing/2014/main" id="{C6760A51-96CC-1AC7-BAFB-BD1A11753C3B}"/>
              </a:ext>
            </a:extLst>
          </p:cNvPr>
          <p:cNvSpPr/>
          <p:nvPr/>
        </p:nvSpPr>
        <p:spPr>
          <a:xfrm>
            <a:off x="2376161" y="3637452"/>
            <a:ext cx="122451" cy="94595"/>
          </a:xfrm>
          <a:custGeom>
            <a:avLst/>
            <a:gdLst/>
            <a:ahLst/>
            <a:cxnLst/>
            <a:rect l="l" t="t" r="r" b="b"/>
            <a:pathLst>
              <a:path w="4286" h="3311" extrusionOk="0">
                <a:moveTo>
                  <a:pt x="510" y="1"/>
                </a:moveTo>
                <a:cubicBezTo>
                  <a:pt x="235" y="1"/>
                  <a:pt x="1" y="341"/>
                  <a:pt x="235" y="617"/>
                </a:cubicBezTo>
                <a:cubicBezTo>
                  <a:pt x="1234" y="1651"/>
                  <a:pt x="2376" y="2544"/>
                  <a:pt x="3625" y="3257"/>
                </a:cubicBezTo>
                <a:cubicBezTo>
                  <a:pt x="3696" y="3293"/>
                  <a:pt x="3768" y="3311"/>
                  <a:pt x="3839" y="3311"/>
                </a:cubicBezTo>
                <a:cubicBezTo>
                  <a:pt x="4178" y="3275"/>
                  <a:pt x="4285" y="2829"/>
                  <a:pt x="4000" y="2651"/>
                </a:cubicBezTo>
                <a:cubicBezTo>
                  <a:pt x="2804" y="1955"/>
                  <a:pt x="1698" y="1098"/>
                  <a:pt x="735" y="117"/>
                </a:cubicBezTo>
                <a:lnTo>
                  <a:pt x="752" y="99"/>
                </a:lnTo>
                <a:cubicBezTo>
                  <a:pt x="675" y="30"/>
                  <a:pt x="591" y="1"/>
                  <a:pt x="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1475;p37">
            <a:extLst>
              <a:ext uri="{FF2B5EF4-FFF2-40B4-BE49-F238E27FC236}">
                <a16:creationId xmlns:a16="http://schemas.microsoft.com/office/drawing/2014/main" id="{2893DB27-FEBB-92DA-9E1A-79C2721C7432}"/>
              </a:ext>
            </a:extLst>
          </p:cNvPr>
          <p:cNvGrpSpPr/>
          <p:nvPr/>
        </p:nvGrpSpPr>
        <p:grpSpPr>
          <a:xfrm>
            <a:off x="2490153" y="3157123"/>
            <a:ext cx="399992" cy="408628"/>
            <a:chOff x="2291281" y="2740704"/>
            <a:chExt cx="612264" cy="625579"/>
          </a:xfrm>
        </p:grpSpPr>
        <p:sp>
          <p:nvSpPr>
            <p:cNvPr id="59" name="Google Shape;1476;p37">
              <a:extLst>
                <a:ext uri="{FF2B5EF4-FFF2-40B4-BE49-F238E27FC236}">
                  <a16:creationId xmlns:a16="http://schemas.microsoft.com/office/drawing/2014/main" id="{DFBDF77B-C960-D7BF-09DD-7B1B6FAC0275}"/>
                </a:ext>
              </a:extLst>
            </p:cNvPr>
            <p:cNvSpPr/>
            <p:nvPr/>
          </p:nvSpPr>
          <p:spPr>
            <a:xfrm>
              <a:off x="2316873" y="3076150"/>
              <a:ext cx="586672" cy="290133"/>
            </a:xfrm>
            <a:custGeom>
              <a:avLst/>
              <a:gdLst/>
              <a:ahLst/>
              <a:cxnLst/>
              <a:rect l="l" t="t" r="r" b="b"/>
              <a:pathLst>
                <a:path w="18775" h="9285" extrusionOk="0">
                  <a:moveTo>
                    <a:pt x="9064" y="378"/>
                  </a:moveTo>
                  <a:cubicBezTo>
                    <a:pt x="11676" y="378"/>
                    <a:pt x="14165" y="1566"/>
                    <a:pt x="15813" y="3629"/>
                  </a:cubicBezTo>
                  <a:cubicBezTo>
                    <a:pt x="16955" y="5021"/>
                    <a:pt x="17633" y="6733"/>
                    <a:pt x="17775" y="8518"/>
                  </a:cubicBezTo>
                  <a:cubicBezTo>
                    <a:pt x="17785" y="8642"/>
                    <a:pt x="17789" y="8766"/>
                    <a:pt x="17791" y="8892"/>
                  </a:cubicBezTo>
                  <a:lnTo>
                    <a:pt x="968" y="8892"/>
                  </a:lnTo>
                  <a:cubicBezTo>
                    <a:pt x="979" y="7091"/>
                    <a:pt x="1549" y="5345"/>
                    <a:pt x="2591" y="3879"/>
                  </a:cubicBezTo>
                  <a:cubicBezTo>
                    <a:pt x="3073" y="3165"/>
                    <a:pt x="3680" y="2540"/>
                    <a:pt x="4375" y="2005"/>
                  </a:cubicBezTo>
                  <a:cubicBezTo>
                    <a:pt x="4697" y="1738"/>
                    <a:pt x="5053" y="1506"/>
                    <a:pt x="5428" y="1309"/>
                  </a:cubicBezTo>
                  <a:lnTo>
                    <a:pt x="5571" y="1238"/>
                  </a:lnTo>
                  <a:lnTo>
                    <a:pt x="5571" y="1238"/>
                  </a:lnTo>
                  <a:cubicBezTo>
                    <a:pt x="5557" y="1245"/>
                    <a:pt x="5551" y="1248"/>
                    <a:pt x="5549" y="1248"/>
                  </a:cubicBezTo>
                  <a:cubicBezTo>
                    <a:pt x="5544" y="1248"/>
                    <a:pt x="5628" y="1199"/>
                    <a:pt x="5642" y="1184"/>
                  </a:cubicBezTo>
                  <a:lnTo>
                    <a:pt x="5963" y="1042"/>
                  </a:lnTo>
                  <a:cubicBezTo>
                    <a:pt x="6053" y="988"/>
                    <a:pt x="6142" y="952"/>
                    <a:pt x="6249" y="917"/>
                  </a:cubicBezTo>
                  <a:cubicBezTo>
                    <a:pt x="6272" y="907"/>
                    <a:pt x="6279" y="904"/>
                    <a:pt x="6276" y="904"/>
                  </a:cubicBezTo>
                  <a:cubicBezTo>
                    <a:pt x="6276" y="904"/>
                    <a:pt x="6274" y="904"/>
                    <a:pt x="6273" y="905"/>
                  </a:cubicBezTo>
                  <a:lnTo>
                    <a:pt x="6273" y="905"/>
                  </a:lnTo>
                  <a:lnTo>
                    <a:pt x="6320" y="881"/>
                  </a:lnTo>
                  <a:lnTo>
                    <a:pt x="6499" y="810"/>
                  </a:lnTo>
                  <a:lnTo>
                    <a:pt x="6784" y="720"/>
                  </a:lnTo>
                  <a:lnTo>
                    <a:pt x="6811" y="707"/>
                  </a:lnTo>
                  <a:lnTo>
                    <a:pt x="6811" y="707"/>
                  </a:lnTo>
                  <a:cubicBezTo>
                    <a:pt x="6825" y="705"/>
                    <a:pt x="6843" y="703"/>
                    <a:pt x="6856" y="703"/>
                  </a:cubicBezTo>
                  <a:lnTo>
                    <a:pt x="7034" y="649"/>
                  </a:lnTo>
                  <a:cubicBezTo>
                    <a:pt x="7141" y="631"/>
                    <a:pt x="7248" y="596"/>
                    <a:pt x="7337" y="578"/>
                  </a:cubicBezTo>
                  <a:lnTo>
                    <a:pt x="7427" y="560"/>
                  </a:lnTo>
                  <a:lnTo>
                    <a:pt x="7427" y="560"/>
                  </a:lnTo>
                  <a:cubicBezTo>
                    <a:pt x="7385" y="566"/>
                    <a:pt x="7367" y="568"/>
                    <a:pt x="7363" y="568"/>
                  </a:cubicBezTo>
                  <a:cubicBezTo>
                    <a:pt x="7355" y="568"/>
                    <a:pt x="7403" y="560"/>
                    <a:pt x="7427" y="560"/>
                  </a:cubicBezTo>
                  <a:lnTo>
                    <a:pt x="7605" y="524"/>
                  </a:lnTo>
                  <a:lnTo>
                    <a:pt x="7926" y="471"/>
                  </a:lnTo>
                  <a:lnTo>
                    <a:pt x="7998" y="453"/>
                  </a:lnTo>
                  <a:lnTo>
                    <a:pt x="7998" y="453"/>
                  </a:lnTo>
                  <a:cubicBezTo>
                    <a:pt x="7968" y="459"/>
                    <a:pt x="7956" y="461"/>
                    <a:pt x="7954" y="461"/>
                  </a:cubicBezTo>
                  <a:cubicBezTo>
                    <a:pt x="7950" y="461"/>
                    <a:pt x="7986" y="453"/>
                    <a:pt x="7998" y="453"/>
                  </a:cubicBezTo>
                  <a:lnTo>
                    <a:pt x="8212" y="435"/>
                  </a:lnTo>
                  <a:cubicBezTo>
                    <a:pt x="8319" y="417"/>
                    <a:pt x="8444" y="399"/>
                    <a:pt x="8551" y="399"/>
                  </a:cubicBezTo>
                  <a:lnTo>
                    <a:pt x="8693" y="381"/>
                  </a:lnTo>
                  <a:lnTo>
                    <a:pt x="8836" y="381"/>
                  </a:lnTo>
                  <a:cubicBezTo>
                    <a:pt x="8912" y="379"/>
                    <a:pt x="8988" y="378"/>
                    <a:pt x="9064" y="378"/>
                  </a:cubicBezTo>
                  <a:close/>
                  <a:moveTo>
                    <a:pt x="9626" y="1"/>
                  </a:moveTo>
                  <a:cubicBezTo>
                    <a:pt x="6777" y="1"/>
                    <a:pt x="4010" y="1224"/>
                    <a:pt x="2092" y="3468"/>
                  </a:cubicBezTo>
                  <a:cubicBezTo>
                    <a:pt x="896" y="4896"/>
                    <a:pt x="165" y="6662"/>
                    <a:pt x="22" y="8518"/>
                  </a:cubicBezTo>
                  <a:cubicBezTo>
                    <a:pt x="5" y="8743"/>
                    <a:pt x="4" y="8969"/>
                    <a:pt x="4" y="9194"/>
                  </a:cubicBezTo>
                  <a:lnTo>
                    <a:pt x="4" y="9194"/>
                  </a:lnTo>
                  <a:cubicBezTo>
                    <a:pt x="1" y="9206"/>
                    <a:pt x="1" y="9218"/>
                    <a:pt x="4" y="9231"/>
                  </a:cubicBezTo>
                  <a:cubicBezTo>
                    <a:pt x="22" y="9285"/>
                    <a:pt x="129" y="9285"/>
                    <a:pt x="165" y="9285"/>
                  </a:cubicBezTo>
                  <a:lnTo>
                    <a:pt x="17972" y="9285"/>
                  </a:lnTo>
                  <a:cubicBezTo>
                    <a:pt x="18168" y="9285"/>
                    <a:pt x="18346" y="9249"/>
                    <a:pt x="18525" y="9178"/>
                  </a:cubicBezTo>
                  <a:cubicBezTo>
                    <a:pt x="18596" y="9142"/>
                    <a:pt x="18774" y="9071"/>
                    <a:pt x="18774" y="8964"/>
                  </a:cubicBezTo>
                  <a:cubicBezTo>
                    <a:pt x="18774" y="7090"/>
                    <a:pt x="18186" y="5253"/>
                    <a:pt x="17079" y="3736"/>
                  </a:cubicBezTo>
                  <a:cubicBezTo>
                    <a:pt x="16009" y="2255"/>
                    <a:pt x="14492" y="1113"/>
                    <a:pt x="12762" y="506"/>
                  </a:cubicBezTo>
                  <a:cubicBezTo>
                    <a:pt x="11731" y="166"/>
                    <a:pt x="10673" y="1"/>
                    <a:pt x="96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77;p37">
              <a:extLst>
                <a:ext uri="{FF2B5EF4-FFF2-40B4-BE49-F238E27FC236}">
                  <a16:creationId xmlns:a16="http://schemas.microsoft.com/office/drawing/2014/main" id="{2C320F3C-B4F4-0A1C-AEE1-A7983A11C097}"/>
                </a:ext>
              </a:extLst>
            </p:cNvPr>
            <p:cNvSpPr/>
            <p:nvPr/>
          </p:nvSpPr>
          <p:spPr>
            <a:xfrm>
              <a:off x="2638132" y="3137115"/>
              <a:ext cx="173424" cy="100961"/>
            </a:xfrm>
            <a:custGeom>
              <a:avLst/>
              <a:gdLst/>
              <a:ahLst/>
              <a:cxnLst/>
              <a:rect l="l" t="t" r="r" b="b"/>
              <a:pathLst>
                <a:path w="5550" h="3231" extrusionOk="0">
                  <a:moveTo>
                    <a:pt x="1214" y="1"/>
                  </a:moveTo>
                  <a:lnTo>
                    <a:pt x="0" y="233"/>
                  </a:lnTo>
                  <a:cubicBezTo>
                    <a:pt x="1678" y="732"/>
                    <a:pt x="3176" y="1731"/>
                    <a:pt x="4283" y="3105"/>
                  </a:cubicBezTo>
                  <a:lnTo>
                    <a:pt x="5549" y="3230"/>
                  </a:lnTo>
                  <a:cubicBezTo>
                    <a:pt x="4461" y="1731"/>
                    <a:pt x="2962" y="607"/>
                    <a:pt x="1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78;p37">
              <a:extLst>
                <a:ext uri="{FF2B5EF4-FFF2-40B4-BE49-F238E27FC236}">
                  <a16:creationId xmlns:a16="http://schemas.microsoft.com/office/drawing/2014/main" id="{489A3196-50C9-69D9-369B-3BFA605E21B6}"/>
                </a:ext>
              </a:extLst>
            </p:cNvPr>
            <p:cNvSpPr/>
            <p:nvPr/>
          </p:nvSpPr>
          <p:spPr>
            <a:xfrm>
              <a:off x="2426272" y="2741235"/>
              <a:ext cx="355722" cy="327005"/>
            </a:xfrm>
            <a:custGeom>
              <a:avLst/>
              <a:gdLst/>
              <a:ahLst/>
              <a:cxnLst/>
              <a:rect l="l" t="t" r="r" b="b"/>
              <a:pathLst>
                <a:path w="11384" h="10465" extrusionOk="0">
                  <a:moveTo>
                    <a:pt x="5888" y="447"/>
                  </a:moveTo>
                  <a:cubicBezTo>
                    <a:pt x="6120" y="465"/>
                    <a:pt x="6370" y="501"/>
                    <a:pt x="6602" y="554"/>
                  </a:cubicBezTo>
                  <a:cubicBezTo>
                    <a:pt x="8565" y="1001"/>
                    <a:pt x="10046" y="2606"/>
                    <a:pt x="10349" y="4587"/>
                  </a:cubicBezTo>
                  <a:cubicBezTo>
                    <a:pt x="10385" y="4837"/>
                    <a:pt x="10402" y="5104"/>
                    <a:pt x="10402" y="5372"/>
                  </a:cubicBezTo>
                  <a:cubicBezTo>
                    <a:pt x="10402" y="5387"/>
                    <a:pt x="10408" y="5400"/>
                    <a:pt x="10419" y="5411"/>
                  </a:cubicBezTo>
                  <a:lnTo>
                    <a:pt x="10419" y="5411"/>
                  </a:lnTo>
                  <a:cubicBezTo>
                    <a:pt x="10391" y="6391"/>
                    <a:pt x="10088" y="7350"/>
                    <a:pt x="9528" y="8155"/>
                  </a:cubicBezTo>
                  <a:cubicBezTo>
                    <a:pt x="9385" y="8352"/>
                    <a:pt x="9225" y="8530"/>
                    <a:pt x="9046" y="8709"/>
                  </a:cubicBezTo>
                  <a:cubicBezTo>
                    <a:pt x="8904" y="8869"/>
                    <a:pt x="8725" y="9030"/>
                    <a:pt x="8547" y="9155"/>
                  </a:cubicBezTo>
                  <a:cubicBezTo>
                    <a:pt x="8458" y="9226"/>
                    <a:pt x="8368" y="9297"/>
                    <a:pt x="8279" y="9351"/>
                  </a:cubicBezTo>
                  <a:lnTo>
                    <a:pt x="8119" y="9458"/>
                  </a:lnTo>
                  <a:cubicBezTo>
                    <a:pt x="8092" y="9474"/>
                    <a:pt x="8086" y="9479"/>
                    <a:pt x="8089" y="9479"/>
                  </a:cubicBezTo>
                  <a:cubicBezTo>
                    <a:pt x="8093" y="9479"/>
                    <a:pt x="8121" y="9465"/>
                    <a:pt x="8122" y="9465"/>
                  </a:cubicBezTo>
                  <a:lnTo>
                    <a:pt x="8122" y="9465"/>
                  </a:lnTo>
                  <a:cubicBezTo>
                    <a:pt x="8122" y="9465"/>
                    <a:pt x="8116" y="9468"/>
                    <a:pt x="8101" y="9476"/>
                  </a:cubicBezTo>
                  <a:lnTo>
                    <a:pt x="7994" y="9529"/>
                  </a:lnTo>
                  <a:cubicBezTo>
                    <a:pt x="7887" y="9583"/>
                    <a:pt x="7797" y="9636"/>
                    <a:pt x="7690" y="9672"/>
                  </a:cubicBezTo>
                  <a:lnTo>
                    <a:pt x="7601" y="9708"/>
                  </a:lnTo>
                  <a:cubicBezTo>
                    <a:pt x="7548" y="9743"/>
                    <a:pt x="7476" y="9761"/>
                    <a:pt x="7423" y="9797"/>
                  </a:cubicBezTo>
                  <a:lnTo>
                    <a:pt x="7334" y="9815"/>
                  </a:lnTo>
                  <a:cubicBezTo>
                    <a:pt x="7304" y="9827"/>
                    <a:pt x="7294" y="9831"/>
                    <a:pt x="7295" y="9831"/>
                  </a:cubicBezTo>
                  <a:cubicBezTo>
                    <a:pt x="7296" y="9831"/>
                    <a:pt x="7339" y="9815"/>
                    <a:pt x="7351" y="9815"/>
                  </a:cubicBezTo>
                  <a:cubicBezTo>
                    <a:pt x="7298" y="9833"/>
                    <a:pt x="7226" y="9850"/>
                    <a:pt x="7173" y="9868"/>
                  </a:cubicBezTo>
                  <a:cubicBezTo>
                    <a:pt x="7102" y="9886"/>
                    <a:pt x="7048" y="9904"/>
                    <a:pt x="6977" y="9922"/>
                  </a:cubicBezTo>
                  <a:cubicBezTo>
                    <a:pt x="6970" y="9924"/>
                    <a:pt x="6966" y="9926"/>
                    <a:pt x="6962" y="9927"/>
                  </a:cubicBezTo>
                  <a:lnTo>
                    <a:pt x="6962" y="9927"/>
                  </a:lnTo>
                  <a:cubicBezTo>
                    <a:pt x="6932" y="9932"/>
                    <a:pt x="6905" y="9940"/>
                    <a:pt x="6870" y="9940"/>
                  </a:cubicBezTo>
                  <a:lnTo>
                    <a:pt x="6709" y="9975"/>
                  </a:lnTo>
                  <a:lnTo>
                    <a:pt x="6602" y="9993"/>
                  </a:lnTo>
                  <a:cubicBezTo>
                    <a:pt x="6459" y="9993"/>
                    <a:pt x="6334" y="10011"/>
                    <a:pt x="6209" y="10011"/>
                  </a:cubicBezTo>
                  <a:lnTo>
                    <a:pt x="5888" y="10011"/>
                  </a:lnTo>
                  <a:cubicBezTo>
                    <a:pt x="5746" y="10011"/>
                    <a:pt x="5621" y="9993"/>
                    <a:pt x="5496" y="9975"/>
                  </a:cubicBezTo>
                  <a:cubicBezTo>
                    <a:pt x="5264" y="9940"/>
                    <a:pt x="5032" y="9886"/>
                    <a:pt x="4800" y="9815"/>
                  </a:cubicBezTo>
                  <a:cubicBezTo>
                    <a:pt x="3872" y="9529"/>
                    <a:pt x="3033" y="8958"/>
                    <a:pt x="2427" y="8191"/>
                  </a:cubicBezTo>
                  <a:cubicBezTo>
                    <a:pt x="1160" y="6567"/>
                    <a:pt x="1017" y="4355"/>
                    <a:pt x="2052" y="2589"/>
                  </a:cubicBezTo>
                  <a:cubicBezTo>
                    <a:pt x="2302" y="2178"/>
                    <a:pt x="2605" y="1803"/>
                    <a:pt x="2962" y="1482"/>
                  </a:cubicBezTo>
                  <a:cubicBezTo>
                    <a:pt x="3140" y="1340"/>
                    <a:pt x="3319" y="1197"/>
                    <a:pt x="3515" y="1072"/>
                  </a:cubicBezTo>
                  <a:lnTo>
                    <a:pt x="3658" y="983"/>
                  </a:lnTo>
                  <a:cubicBezTo>
                    <a:pt x="3668" y="976"/>
                    <a:pt x="3671" y="974"/>
                    <a:pt x="3670" y="974"/>
                  </a:cubicBezTo>
                  <a:lnTo>
                    <a:pt x="3670" y="974"/>
                  </a:lnTo>
                  <a:cubicBezTo>
                    <a:pt x="3669" y="974"/>
                    <a:pt x="3637" y="993"/>
                    <a:pt x="3635" y="993"/>
                  </a:cubicBezTo>
                  <a:cubicBezTo>
                    <a:pt x="3634" y="993"/>
                    <a:pt x="3643" y="987"/>
                    <a:pt x="3676" y="965"/>
                  </a:cubicBezTo>
                  <a:lnTo>
                    <a:pt x="3729" y="929"/>
                  </a:lnTo>
                  <a:cubicBezTo>
                    <a:pt x="3854" y="876"/>
                    <a:pt x="3979" y="822"/>
                    <a:pt x="4086" y="751"/>
                  </a:cubicBezTo>
                  <a:lnTo>
                    <a:pt x="4158" y="733"/>
                  </a:lnTo>
                  <a:lnTo>
                    <a:pt x="4336" y="662"/>
                  </a:lnTo>
                  <a:lnTo>
                    <a:pt x="4407" y="626"/>
                  </a:lnTo>
                  <a:cubicBezTo>
                    <a:pt x="4415" y="623"/>
                    <a:pt x="4423" y="621"/>
                    <a:pt x="4430" y="620"/>
                  </a:cubicBezTo>
                  <a:lnTo>
                    <a:pt x="4430" y="620"/>
                  </a:lnTo>
                  <a:cubicBezTo>
                    <a:pt x="4422" y="622"/>
                    <a:pt x="4415" y="624"/>
                    <a:pt x="4407" y="626"/>
                  </a:cubicBezTo>
                  <a:cubicBezTo>
                    <a:pt x="4479" y="626"/>
                    <a:pt x="4479" y="618"/>
                    <a:pt x="4455" y="618"/>
                  </a:cubicBezTo>
                  <a:cubicBezTo>
                    <a:pt x="4448" y="618"/>
                    <a:pt x="4439" y="619"/>
                    <a:pt x="4430" y="620"/>
                  </a:cubicBezTo>
                  <a:lnTo>
                    <a:pt x="4430" y="620"/>
                  </a:lnTo>
                  <a:cubicBezTo>
                    <a:pt x="4494" y="604"/>
                    <a:pt x="4558" y="588"/>
                    <a:pt x="4621" y="572"/>
                  </a:cubicBezTo>
                  <a:lnTo>
                    <a:pt x="4765" y="540"/>
                  </a:lnTo>
                  <a:lnTo>
                    <a:pt x="4765" y="540"/>
                  </a:lnTo>
                  <a:cubicBezTo>
                    <a:pt x="4765" y="540"/>
                    <a:pt x="4765" y="540"/>
                    <a:pt x="4765" y="540"/>
                  </a:cubicBezTo>
                  <a:cubicBezTo>
                    <a:pt x="4770" y="540"/>
                    <a:pt x="4781" y="539"/>
                    <a:pt x="4800" y="537"/>
                  </a:cubicBezTo>
                  <a:lnTo>
                    <a:pt x="4871" y="519"/>
                  </a:lnTo>
                  <a:lnTo>
                    <a:pt x="5067" y="483"/>
                  </a:lnTo>
                  <a:lnTo>
                    <a:pt x="5139" y="465"/>
                  </a:lnTo>
                  <a:lnTo>
                    <a:pt x="5157" y="465"/>
                  </a:lnTo>
                  <a:cubicBezTo>
                    <a:pt x="5299" y="465"/>
                    <a:pt x="5424" y="447"/>
                    <a:pt x="5549" y="447"/>
                  </a:cubicBezTo>
                  <a:close/>
                  <a:moveTo>
                    <a:pt x="6085" y="0"/>
                  </a:moveTo>
                  <a:cubicBezTo>
                    <a:pt x="4392" y="0"/>
                    <a:pt x="2744" y="727"/>
                    <a:pt x="1588" y="2053"/>
                  </a:cubicBezTo>
                  <a:cubicBezTo>
                    <a:pt x="179" y="3748"/>
                    <a:pt x="0" y="6139"/>
                    <a:pt x="1142" y="8013"/>
                  </a:cubicBezTo>
                  <a:cubicBezTo>
                    <a:pt x="1695" y="8905"/>
                    <a:pt x="2516" y="9601"/>
                    <a:pt x="3479" y="10029"/>
                  </a:cubicBezTo>
                  <a:cubicBezTo>
                    <a:pt x="4172" y="10317"/>
                    <a:pt x="4917" y="10464"/>
                    <a:pt x="5661" y="10464"/>
                  </a:cubicBezTo>
                  <a:cubicBezTo>
                    <a:pt x="6067" y="10464"/>
                    <a:pt x="6473" y="10420"/>
                    <a:pt x="6870" y="10332"/>
                  </a:cubicBezTo>
                  <a:cubicBezTo>
                    <a:pt x="8029" y="10100"/>
                    <a:pt x="9100" y="9529"/>
                    <a:pt x="9939" y="8691"/>
                  </a:cubicBezTo>
                  <a:cubicBezTo>
                    <a:pt x="10670" y="7941"/>
                    <a:pt x="11152" y="6960"/>
                    <a:pt x="11330" y="5925"/>
                  </a:cubicBezTo>
                  <a:cubicBezTo>
                    <a:pt x="11366" y="5657"/>
                    <a:pt x="11384" y="5372"/>
                    <a:pt x="11384" y="5104"/>
                  </a:cubicBezTo>
                  <a:cubicBezTo>
                    <a:pt x="11384" y="5104"/>
                    <a:pt x="11384" y="5103"/>
                    <a:pt x="11384" y="5102"/>
                  </a:cubicBezTo>
                  <a:lnTo>
                    <a:pt x="11384" y="5102"/>
                  </a:lnTo>
                  <a:cubicBezTo>
                    <a:pt x="11347" y="2926"/>
                    <a:pt x="9956" y="1000"/>
                    <a:pt x="7904" y="287"/>
                  </a:cubicBezTo>
                  <a:cubicBezTo>
                    <a:pt x="7306" y="94"/>
                    <a:pt x="6693" y="0"/>
                    <a:pt x="60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79;p37">
              <a:extLst>
                <a:ext uri="{FF2B5EF4-FFF2-40B4-BE49-F238E27FC236}">
                  <a16:creationId xmlns:a16="http://schemas.microsoft.com/office/drawing/2014/main" id="{8AF3E867-C592-FB35-2D02-9B484E445ED1}"/>
                </a:ext>
              </a:extLst>
            </p:cNvPr>
            <p:cNvSpPr/>
            <p:nvPr/>
          </p:nvSpPr>
          <p:spPr>
            <a:xfrm>
              <a:off x="2291281" y="2740704"/>
              <a:ext cx="216983" cy="301663"/>
            </a:xfrm>
            <a:custGeom>
              <a:avLst/>
              <a:gdLst/>
              <a:ahLst/>
              <a:cxnLst/>
              <a:rect l="l" t="t" r="r" b="b"/>
              <a:pathLst>
                <a:path w="6944" h="9654" extrusionOk="0">
                  <a:moveTo>
                    <a:pt x="6711" y="1"/>
                  </a:moveTo>
                  <a:lnTo>
                    <a:pt x="6711" y="18"/>
                  </a:lnTo>
                  <a:cubicBezTo>
                    <a:pt x="5962" y="54"/>
                    <a:pt x="5248" y="429"/>
                    <a:pt x="4802" y="1053"/>
                  </a:cubicBezTo>
                  <a:cubicBezTo>
                    <a:pt x="4353" y="1672"/>
                    <a:pt x="4213" y="2438"/>
                    <a:pt x="4114" y="3201"/>
                  </a:cubicBezTo>
                  <a:lnTo>
                    <a:pt x="4114" y="3201"/>
                  </a:lnTo>
                  <a:cubicBezTo>
                    <a:pt x="3514" y="3008"/>
                    <a:pt x="2820" y="2793"/>
                    <a:pt x="2191" y="2793"/>
                  </a:cubicBezTo>
                  <a:cubicBezTo>
                    <a:pt x="1563" y="2793"/>
                    <a:pt x="1000" y="3008"/>
                    <a:pt x="662" y="3676"/>
                  </a:cubicBezTo>
                  <a:cubicBezTo>
                    <a:pt x="0" y="5000"/>
                    <a:pt x="1159" y="6155"/>
                    <a:pt x="2128" y="6939"/>
                  </a:cubicBezTo>
                  <a:lnTo>
                    <a:pt x="2128" y="6939"/>
                  </a:lnTo>
                  <a:cubicBezTo>
                    <a:pt x="1738" y="7185"/>
                    <a:pt x="1364" y="7529"/>
                    <a:pt x="1287" y="7994"/>
                  </a:cubicBezTo>
                  <a:cubicBezTo>
                    <a:pt x="1198" y="8529"/>
                    <a:pt x="1555" y="8940"/>
                    <a:pt x="2001" y="9172"/>
                  </a:cubicBezTo>
                  <a:cubicBezTo>
                    <a:pt x="2586" y="9509"/>
                    <a:pt x="3277" y="9653"/>
                    <a:pt x="3975" y="9653"/>
                  </a:cubicBezTo>
                  <a:cubicBezTo>
                    <a:pt x="4531" y="9653"/>
                    <a:pt x="5090" y="9562"/>
                    <a:pt x="5605" y="9404"/>
                  </a:cubicBezTo>
                  <a:cubicBezTo>
                    <a:pt x="5676" y="9386"/>
                    <a:pt x="5926" y="9314"/>
                    <a:pt x="5890" y="9189"/>
                  </a:cubicBezTo>
                  <a:cubicBezTo>
                    <a:pt x="5876" y="9146"/>
                    <a:pt x="5822" y="9132"/>
                    <a:pt x="5761" y="9132"/>
                  </a:cubicBezTo>
                  <a:cubicBezTo>
                    <a:pt x="5672" y="9132"/>
                    <a:pt x="5565" y="9161"/>
                    <a:pt x="5533" y="9172"/>
                  </a:cubicBezTo>
                  <a:cubicBezTo>
                    <a:pt x="5147" y="9293"/>
                    <a:pt x="4747" y="9355"/>
                    <a:pt x="4347" y="9355"/>
                  </a:cubicBezTo>
                  <a:cubicBezTo>
                    <a:pt x="3749" y="9355"/>
                    <a:pt x="3152" y="9218"/>
                    <a:pt x="2607" y="8940"/>
                  </a:cubicBezTo>
                  <a:cubicBezTo>
                    <a:pt x="2250" y="8743"/>
                    <a:pt x="1911" y="8440"/>
                    <a:pt x="1911" y="8012"/>
                  </a:cubicBezTo>
                  <a:cubicBezTo>
                    <a:pt x="1911" y="7530"/>
                    <a:pt x="2304" y="7155"/>
                    <a:pt x="2679" y="6941"/>
                  </a:cubicBezTo>
                  <a:cubicBezTo>
                    <a:pt x="2732" y="6906"/>
                    <a:pt x="2875" y="6834"/>
                    <a:pt x="2804" y="6763"/>
                  </a:cubicBezTo>
                  <a:cubicBezTo>
                    <a:pt x="1965" y="6103"/>
                    <a:pt x="930" y="5211"/>
                    <a:pt x="1144" y="4015"/>
                  </a:cubicBezTo>
                  <a:cubicBezTo>
                    <a:pt x="1232" y="3611"/>
                    <a:pt x="1476" y="3051"/>
                    <a:pt x="1960" y="3051"/>
                  </a:cubicBezTo>
                  <a:cubicBezTo>
                    <a:pt x="1968" y="3051"/>
                    <a:pt x="1975" y="3051"/>
                    <a:pt x="1983" y="3052"/>
                  </a:cubicBezTo>
                  <a:cubicBezTo>
                    <a:pt x="2340" y="3105"/>
                    <a:pt x="2696" y="3194"/>
                    <a:pt x="3053" y="3319"/>
                  </a:cubicBezTo>
                  <a:lnTo>
                    <a:pt x="4142" y="3623"/>
                  </a:lnTo>
                  <a:cubicBezTo>
                    <a:pt x="4163" y="3630"/>
                    <a:pt x="4197" y="3633"/>
                    <a:pt x="4238" y="3633"/>
                  </a:cubicBezTo>
                  <a:cubicBezTo>
                    <a:pt x="4407" y="3633"/>
                    <a:pt x="4698" y="3573"/>
                    <a:pt x="4713" y="3444"/>
                  </a:cubicBezTo>
                  <a:cubicBezTo>
                    <a:pt x="4748" y="2748"/>
                    <a:pt x="4909" y="2052"/>
                    <a:pt x="5159" y="1410"/>
                  </a:cubicBezTo>
                  <a:cubicBezTo>
                    <a:pt x="5391" y="910"/>
                    <a:pt x="5855" y="322"/>
                    <a:pt x="6443" y="286"/>
                  </a:cubicBezTo>
                  <a:cubicBezTo>
                    <a:pt x="6568" y="286"/>
                    <a:pt x="6800" y="250"/>
                    <a:pt x="6872" y="125"/>
                  </a:cubicBezTo>
                  <a:cubicBezTo>
                    <a:pt x="6943" y="18"/>
                    <a:pt x="6818" y="1"/>
                    <a:pt x="67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80;p37">
              <a:extLst>
                <a:ext uri="{FF2B5EF4-FFF2-40B4-BE49-F238E27FC236}">
                  <a16:creationId xmlns:a16="http://schemas.microsoft.com/office/drawing/2014/main" id="{63098CE8-6C60-31A7-A959-7E7EFF5E218E}"/>
                </a:ext>
              </a:extLst>
            </p:cNvPr>
            <p:cNvSpPr/>
            <p:nvPr/>
          </p:nvSpPr>
          <p:spPr>
            <a:xfrm>
              <a:off x="2749625" y="2864071"/>
              <a:ext cx="124928" cy="204671"/>
            </a:xfrm>
            <a:custGeom>
              <a:avLst/>
              <a:gdLst/>
              <a:ahLst/>
              <a:cxnLst/>
              <a:rect l="l" t="t" r="r" b="b"/>
              <a:pathLst>
                <a:path w="3998" h="6550" extrusionOk="0">
                  <a:moveTo>
                    <a:pt x="2147" y="1"/>
                  </a:moveTo>
                  <a:cubicBezTo>
                    <a:pt x="2047" y="1"/>
                    <a:pt x="1930" y="42"/>
                    <a:pt x="1857" y="67"/>
                  </a:cubicBezTo>
                  <a:cubicBezTo>
                    <a:pt x="1821" y="85"/>
                    <a:pt x="1553" y="192"/>
                    <a:pt x="1660" y="263"/>
                  </a:cubicBezTo>
                  <a:cubicBezTo>
                    <a:pt x="2374" y="674"/>
                    <a:pt x="2909" y="1352"/>
                    <a:pt x="3141" y="2137"/>
                  </a:cubicBezTo>
                  <a:cubicBezTo>
                    <a:pt x="3248" y="2547"/>
                    <a:pt x="3248" y="2975"/>
                    <a:pt x="3141" y="3386"/>
                  </a:cubicBezTo>
                  <a:cubicBezTo>
                    <a:pt x="3070" y="3582"/>
                    <a:pt x="2981" y="3778"/>
                    <a:pt x="2856" y="3975"/>
                  </a:cubicBezTo>
                  <a:cubicBezTo>
                    <a:pt x="2851" y="3978"/>
                    <a:pt x="2847" y="3981"/>
                    <a:pt x="2843" y="3985"/>
                  </a:cubicBezTo>
                  <a:lnTo>
                    <a:pt x="2843" y="3985"/>
                  </a:lnTo>
                  <a:cubicBezTo>
                    <a:pt x="2787" y="3901"/>
                    <a:pt x="2726" y="3820"/>
                    <a:pt x="2659" y="3743"/>
                  </a:cubicBezTo>
                  <a:cubicBezTo>
                    <a:pt x="2637" y="3711"/>
                    <a:pt x="2586" y="3698"/>
                    <a:pt x="2522" y="3698"/>
                  </a:cubicBezTo>
                  <a:cubicBezTo>
                    <a:pt x="2329" y="3698"/>
                    <a:pt x="2022" y="3819"/>
                    <a:pt x="2035" y="3939"/>
                  </a:cubicBezTo>
                  <a:cubicBezTo>
                    <a:pt x="2047" y="4110"/>
                    <a:pt x="2135" y="4211"/>
                    <a:pt x="2259" y="4264"/>
                  </a:cubicBezTo>
                  <a:lnTo>
                    <a:pt x="2259" y="4264"/>
                  </a:lnTo>
                  <a:cubicBezTo>
                    <a:pt x="2566" y="4774"/>
                    <a:pt x="2669" y="5392"/>
                    <a:pt x="2535" y="5973"/>
                  </a:cubicBezTo>
                  <a:cubicBezTo>
                    <a:pt x="2517" y="6044"/>
                    <a:pt x="2499" y="6098"/>
                    <a:pt x="2463" y="6169"/>
                  </a:cubicBezTo>
                  <a:cubicBezTo>
                    <a:pt x="2445" y="6223"/>
                    <a:pt x="2410" y="6276"/>
                    <a:pt x="2374" y="6312"/>
                  </a:cubicBezTo>
                  <a:lnTo>
                    <a:pt x="2356" y="6276"/>
                  </a:lnTo>
                  <a:cubicBezTo>
                    <a:pt x="2160" y="6259"/>
                    <a:pt x="1964" y="6205"/>
                    <a:pt x="1803" y="6134"/>
                  </a:cubicBezTo>
                  <a:cubicBezTo>
                    <a:pt x="1410" y="6009"/>
                    <a:pt x="1054" y="5830"/>
                    <a:pt x="715" y="5616"/>
                  </a:cubicBezTo>
                  <a:cubicBezTo>
                    <a:pt x="681" y="5594"/>
                    <a:pt x="640" y="5586"/>
                    <a:pt x="595" y="5586"/>
                  </a:cubicBezTo>
                  <a:cubicBezTo>
                    <a:pt x="494" y="5586"/>
                    <a:pt x="378" y="5627"/>
                    <a:pt x="304" y="5652"/>
                  </a:cubicBezTo>
                  <a:cubicBezTo>
                    <a:pt x="269" y="5652"/>
                    <a:pt x="1" y="5777"/>
                    <a:pt x="108" y="5830"/>
                  </a:cubicBezTo>
                  <a:cubicBezTo>
                    <a:pt x="554" y="6098"/>
                    <a:pt x="1036" y="6312"/>
                    <a:pt x="1535" y="6455"/>
                  </a:cubicBezTo>
                  <a:cubicBezTo>
                    <a:pt x="1728" y="6509"/>
                    <a:pt x="1944" y="6549"/>
                    <a:pt x="2157" y="6549"/>
                  </a:cubicBezTo>
                  <a:cubicBezTo>
                    <a:pt x="2438" y="6549"/>
                    <a:pt x="2714" y="6479"/>
                    <a:pt x="2927" y="6276"/>
                  </a:cubicBezTo>
                  <a:cubicBezTo>
                    <a:pt x="3248" y="5991"/>
                    <a:pt x="3266" y="5456"/>
                    <a:pt x="3230" y="5063"/>
                  </a:cubicBezTo>
                  <a:cubicBezTo>
                    <a:pt x="3198" y="4764"/>
                    <a:pt x="3115" y="4485"/>
                    <a:pt x="2985" y="4228"/>
                  </a:cubicBezTo>
                  <a:lnTo>
                    <a:pt x="2985" y="4228"/>
                  </a:lnTo>
                  <a:cubicBezTo>
                    <a:pt x="3036" y="4211"/>
                    <a:pt x="3083" y="4191"/>
                    <a:pt x="3123" y="4171"/>
                  </a:cubicBezTo>
                  <a:cubicBezTo>
                    <a:pt x="3587" y="3939"/>
                    <a:pt x="3801" y="3386"/>
                    <a:pt x="3855" y="2886"/>
                  </a:cubicBezTo>
                  <a:cubicBezTo>
                    <a:pt x="3998" y="1673"/>
                    <a:pt x="3230" y="656"/>
                    <a:pt x="2267" y="31"/>
                  </a:cubicBezTo>
                  <a:cubicBezTo>
                    <a:pt x="2234" y="9"/>
                    <a:pt x="2192" y="1"/>
                    <a:pt x="2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1487;p37">
            <a:extLst>
              <a:ext uri="{FF2B5EF4-FFF2-40B4-BE49-F238E27FC236}">
                <a16:creationId xmlns:a16="http://schemas.microsoft.com/office/drawing/2014/main" id="{2A6BC207-191F-EE4E-E6AE-402A547055DF}"/>
              </a:ext>
            </a:extLst>
          </p:cNvPr>
          <p:cNvSpPr txBox="1">
            <a:spLocks noGrp="1"/>
          </p:cNvSpPr>
          <p:nvPr>
            <p:ph type="body" idx="1"/>
          </p:nvPr>
        </p:nvSpPr>
        <p:spPr>
          <a:xfrm>
            <a:off x="3524289" y="2541165"/>
            <a:ext cx="2136000" cy="970606"/>
          </a:xfrm>
          <a:prstGeom prst="rect">
            <a:avLst/>
          </a:prstGeom>
        </p:spPr>
        <p:txBody>
          <a:bodyPr spcFirstLastPara="1" wrap="square" lIns="0" tIns="0" rIns="0" bIns="0" anchor="t" anchorCtr="0">
            <a:noAutofit/>
          </a:bodyPr>
          <a:lstStyle/>
          <a:p>
            <a:pPr marL="0" lvl="0" indent="0" algn="ctr" rtl="0">
              <a:spcBef>
                <a:spcPts val="0"/>
              </a:spcBef>
              <a:spcAft>
                <a:spcPts val="1600"/>
              </a:spcAft>
              <a:buNone/>
            </a:pPr>
            <a:r>
              <a:rPr lang="en-IN" sz="1900" b="1" dirty="0">
                <a:solidFill>
                  <a:srgbClr val="000000"/>
                </a:solidFill>
                <a:latin typeface="Fira Sans"/>
                <a:ea typeface="Fira Sans"/>
                <a:cs typeface="Fira Sans"/>
                <a:sym typeface="Fira Sans"/>
              </a:rPr>
              <a:t>RL</a:t>
            </a:r>
            <a:br>
              <a:rPr lang="en-IN" sz="1900" b="1" dirty="0">
                <a:solidFill>
                  <a:srgbClr val="000000"/>
                </a:solidFill>
                <a:latin typeface="Fira Sans"/>
                <a:ea typeface="Fira Sans"/>
                <a:cs typeface="Fira Sans"/>
                <a:sym typeface="Fira Sans"/>
              </a:rPr>
            </a:br>
            <a:r>
              <a:rPr lang="en-IN" sz="1900" b="1" dirty="0">
                <a:solidFill>
                  <a:srgbClr val="000000"/>
                </a:solidFill>
                <a:latin typeface="Fira Sans"/>
                <a:ea typeface="Fira Sans"/>
                <a:cs typeface="Fira Sans"/>
                <a:sym typeface="Fira Sans"/>
              </a:rPr>
              <a:t>in </a:t>
            </a:r>
            <a:br>
              <a:rPr lang="en-IN" sz="1900" b="1" dirty="0">
                <a:solidFill>
                  <a:srgbClr val="000000"/>
                </a:solidFill>
                <a:latin typeface="Fira Sans"/>
                <a:ea typeface="Fira Sans"/>
                <a:cs typeface="Fira Sans"/>
                <a:sym typeface="Fira Sans"/>
              </a:rPr>
            </a:br>
            <a:r>
              <a:rPr lang="en-IN" sz="1900" b="1" dirty="0">
                <a:solidFill>
                  <a:srgbClr val="000000"/>
                </a:solidFill>
                <a:latin typeface="Fira Sans"/>
                <a:ea typeface="Fira Sans"/>
                <a:cs typeface="Fira Sans"/>
                <a:sym typeface="Fira Sans"/>
              </a:rPr>
              <a:t>SCM</a:t>
            </a:r>
            <a:endParaRPr sz="1900" b="1" dirty="0">
              <a:solidFill>
                <a:srgbClr val="000000"/>
              </a:solidFill>
              <a:latin typeface="Fira Sans"/>
              <a:ea typeface="Fira Sans"/>
              <a:cs typeface="Fira Sans"/>
              <a:sym typeface="Fira Sans"/>
            </a:endParaRPr>
          </a:p>
        </p:txBody>
      </p:sp>
      <p:sp>
        <p:nvSpPr>
          <p:cNvPr id="70" name="Google Shape;1488;p37">
            <a:extLst>
              <a:ext uri="{FF2B5EF4-FFF2-40B4-BE49-F238E27FC236}">
                <a16:creationId xmlns:a16="http://schemas.microsoft.com/office/drawing/2014/main" id="{98FE0B34-A6FB-21E2-68B5-AFCA801FF8E0}"/>
              </a:ext>
            </a:extLst>
          </p:cNvPr>
          <p:cNvSpPr txBox="1"/>
          <p:nvPr/>
        </p:nvSpPr>
        <p:spPr>
          <a:xfrm>
            <a:off x="4428288" y="1599060"/>
            <a:ext cx="1508608" cy="434700"/>
          </a:xfrm>
          <a:prstGeom prst="rect">
            <a:avLst/>
          </a:prstGeom>
          <a:noFill/>
          <a:ln>
            <a:noFill/>
          </a:ln>
        </p:spPr>
        <p:txBody>
          <a:bodyPr spcFirstLastPara="1" wrap="square" lIns="0" tIns="7150" rIns="0" bIns="0" anchor="t" anchorCtr="0">
            <a:noAutofit/>
          </a:bodyPr>
          <a:lstStyle/>
          <a:p>
            <a:pPr marL="12700" marR="0" lvl="0" indent="0" algn="l" rtl="0">
              <a:lnSpc>
                <a:spcPct val="115000"/>
              </a:lnSpc>
              <a:spcBef>
                <a:spcPts val="300"/>
              </a:spcBef>
              <a:spcAft>
                <a:spcPts val="0"/>
              </a:spcAft>
              <a:buNone/>
            </a:pPr>
            <a:r>
              <a:rPr lang="en-GB" sz="1100" dirty="0">
                <a:solidFill>
                  <a:srgbClr val="FFFFFF"/>
                </a:solidFill>
                <a:latin typeface="Fira Sans"/>
                <a:ea typeface="Fira Sans"/>
                <a:cs typeface="Fira Sans"/>
                <a:sym typeface="Fira Sans"/>
              </a:rPr>
              <a:t>Manages demand uncertainty and supply disruptions.</a:t>
            </a:r>
          </a:p>
        </p:txBody>
      </p:sp>
      <p:sp>
        <p:nvSpPr>
          <p:cNvPr id="71" name="Google Shape;1489;p37">
            <a:extLst>
              <a:ext uri="{FF2B5EF4-FFF2-40B4-BE49-F238E27FC236}">
                <a16:creationId xmlns:a16="http://schemas.microsoft.com/office/drawing/2014/main" id="{E4500612-B213-3F4F-7753-5AC668A33EA7}"/>
              </a:ext>
            </a:extLst>
          </p:cNvPr>
          <p:cNvSpPr txBox="1"/>
          <p:nvPr/>
        </p:nvSpPr>
        <p:spPr>
          <a:xfrm>
            <a:off x="1098835" y="3482007"/>
            <a:ext cx="1249200" cy="431400"/>
          </a:xfrm>
          <a:prstGeom prst="rect">
            <a:avLst/>
          </a:prstGeom>
          <a:noFill/>
          <a:ln>
            <a:noFill/>
          </a:ln>
        </p:spPr>
        <p:txBody>
          <a:bodyPr spcFirstLastPara="1" wrap="square" lIns="0" tIns="7150" rIns="0" bIns="0" anchor="t" anchorCtr="0">
            <a:noAutofit/>
          </a:bodyPr>
          <a:lstStyle/>
          <a:p>
            <a:pPr marL="12700" marR="0" lvl="0" indent="0" algn="l" rtl="0">
              <a:lnSpc>
                <a:spcPct val="115000"/>
              </a:lnSpc>
              <a:spcBef>
                <a:spcPts val="300"/>
              </a:spcBef>
              <a:spcAft>
                <a:spcPts val="0"/>
              </a:spcAft>
              <a:buNone/>
            </a:pPr>
            <a:r>
              <a:rPr lang="en-IN" sz="1200" dirty="0">
                <a:solidFill>
                  <a:srgbClr val="FFFFFF"/>
                </a:solidFill>
                <a:latin typeface="Fira Sans"/>
                <a:ea typeface="Fira Sans"/>
                <a:cs typeface="Fira Sans"/>
                <a:sym typeface="Fira Sans"/>
              </a:rPr>
              <a:t>Reduces Cost of Operation hence increasing profits</a:t>
            </a:r>
            <a:endParaRPr sz="1200" dirty="0">
              <a:solidFill>
                <a:srgbClr val="FFFFFF"/>
              </a:solidFill>
              <a:latin typeface="Fira Sans"/>
              <a:ea typeface="Fira Sans"/>
              <a:cs typeface="Fira Sans"/>
              <a:sym typeface="Fira Sans"/>
            </a:endParaRPr>
          </a:p>
        </p:txBody>
      </p:sp>
      <p:sp>
        <p:nvSpPr>
          <p:cNvPr id="72" name="Google Shape;1490;p37">
            <a:extLst>
              <a:ext uri="{FF2B5EF4-FFF2-40B4-BE49-F238E27FC236}">
                <a16:creationId xmlns:a16="http://schemas.microsoft.com/office/drawing/2014/main" id="{3F2A5B83-150C-70F1-E4AB-D808DB33D367}"/>
              </a:ext>
            </a:extLst>
          </p:cNvPr>
          <p:cNvSpPr txBox="1"/>
          <p:nvPr/>
        </p:nvSpPr>
        <p:spPr>
          <a:xfrm rot="21280880">
            <a:off x="1540664" y="2047526"/>
            <a:ext cx="1507200" cy="434700"/>
          </a:xfrm>
          <a:prstGeom prst="rect">
            <a:avLst/>
          </a:prstGeom>
          <a:noFill/>
          <a:ln>
            <a:noFill/>
          </a:ln>
        </p:spPr>
        <p:txBody>
          <a:bodyPr spcFirstLastPara="1" wrap="square" lIns="0" tIns="7150" rIns="0" bIns="0" anchor="t" anchorCtr="0">
            <a:noAutofit/>
          </a:bodyPr>
          <a:lstStyle/>
          <a:p>
            <a:pPr marL="0" marR="0" lvl="0" indent="0" algn="r" rtl="0">
              <a:lnSpc>
                <a:spcPct val="115000"/>
              </a:lnSpc>
              <a:spcBef>
                <a:spcPts val="0"/>
              </a:spcBef>
              <a:spcAft>
                <a:spcPts val="0"/>
              </a:spcAft>
              <a:buNone/>
            </a:pPr>
            <a:r>
              <a:rPr lang="en-GB" sz="1100" dirty="0">
                <a:solidFill>
                  <a:srgbClr val="FFFFFF"/>
                </a:solidFill>
                <a:latin typeface="Fira Sans"/>
                <a:ea typeface="Fira Sans"/>
                <a:cs typeface="Fira Sans"/>
                <a:sym typeface="Fira Sans"/>
              </a:rPr>
              <a:t>Optimizes across multiple locations and products</a:t>
            </a:r>
          </a:p>
        </p:txBody>
      </p:sp>
      <p:sp>
        <p:nvSpPr>
          <p:cNvPr id="73" name="Google Shape;1491;p37">
            <a:extLst>
              <a:ext uri="{FF2B5EF4-FFF2-40B4-BE49-F238E27FC236}">
                <a16:creationId xmlns:a16="http://schemas.microsoft.com/office/drawing/2014/main" id="{2C5D9F7B-57A8-2CE0-A23D-09ABE47EBFBF}"/>
              </a:ext>
            </a:extLst>
          </p:cNvPr>
          <p:cNvSpPr txBox="1"/>
          <p:nvPr/>
        </p:nvSpPr>
        <p:spPr>
          <a:xfrm>
            <a:off x="6967406" y="2978578"/>
            <a:ext cx="1591242" cy="598993"/>
          </a:xfrm>
          <a:prstGeom prst="rect">
            <a:avLst/>
          </a:prstGeom>
          <a:noFill/>
          <a:ln>
            <a:noFill/>
          </a:ln>
        </p:spPr>
        <p:txBody>
          <a:bodyPr spcFirstLastPara="1" wrap="square" lIns="0" tIns="7150" rIns="0" bIns="0" anchor="t" anchorCtr="0">
            <a:noAutofit/>
          </a:bodyPr>
          <a:lstStyle/>
          <a:p>
            <a:pPr algn="l"/>
            <a:r>
              <a:rPr lang="en-GB" sz="1100" dirty="0">
                <a:solidFill>
                  <a:srgbClr val="FFFFFF"/>
                </a:solidFill>
                <a:latin typeface="Fira Sans"/>
              </a:rPr>
              <a:t>Enhances decision-making in dynamic environments</a:t>
            </a:r>
            <a:endParaRPr lang="en-GB" sz="1600" b="0" i="0" dirty="0">
              <a:solidFill>
                <a:srgbClr val="FFFFFF"/>
              </a:solidFill>
              <a:effectLst/>
              <a:highlight>
                <a:srgbClr val="2B2B2B"/>
              </a:highlight>
              <a:latin typeface="SegoeUIVariable"/>
            </a:endParaRPr>
          </a:p>
        </p:txBody>
      </p:sp>
      <p:sp>
        <p:nvSpPr>
          <p:cNvPr id="74" name="Google Shape;1492;p37">
            <a:extLst>
              <a:ext uri="{FF2B5EF4-FFF2-40B4-BE49-F238E27FC236}">
                <a16:creationId xmlns:a16="http://schemas.microsoft.com/office/drawing/2014/main" id="{FF545747-B6B3-8579-499D-D5BA7543324E}"/>
              </a:ext>
            </a:extLst>
          </p:cNvPr>
          <p:cNvSpPr txBox="1"/>
          <p:nvPr/>
        </p:nvSpPr>
        <p:spPr>
          <a:xfrm>
            <a:off x="4202939" y="4046689"/>
            <a:ext cx="1061700" cy="644296"/>
          </a:xfrm>
          <a:prstGeom prst="rect">
            <a:avLst/>
          </a:prstGeom>
          <a:noFill/>
          <a:ln>
            <a:noFill/>
          </a:ln>
        </p:spPr>
        <p:txBody>
          <a:bodyPr spcFirstLastPara="1" wrap="square" lIns="0" tIns="7150" rIns="0" bIns="0" anchor="t" anchorCtr="0">
            <a:noAutofit/>
          </a:bodyPr>
          <a:lstStyle/>
          <a:p>
            <a:pPr marL="12700" marR="0" lvl="0" indent="0" algn="l" rtl="0">
              <a:lnSpc>
                <a:spcPct val="115000"/>
              </a:lnSpc>
              <a:spcBef>
                <a:spcPts val="300"/>
              </a:spcBef>
              <a:spcAft>
                <a:spcPts val="0"/>
              </a:spcAft>
              <a:buNone/>
            </a:pPr>
            <a:r>
              <a:rPr lang="en-GB" sz="1050" dirty="0">
                <a:solidFill>
                  <a:srgbClr val="FFFFFF"/>
                </a:solidFill>
                <a:latin typeface="Fira Sans"/>
                <a:ea typeface="Fira Sans"/>
                <a:cs typeface="Fira Sans"/>
                <a:sym typeface="Fira Sans"/>
              </a:rPr>
              <a:t>Improves overall supply chain performance.</a:t>
            </a:r>
          </a:p>
        </p:txBody>
      </p:sp>
      <p:sp>
        <p:nvSpPr>
          <p:cNvPr id="75" name="Google Shape;1493;p37">
            <a:extLst>
              <a:ext uri="{FF2B5EF4-FFF2-40B4-BE49-F238E27FC236}">
                <a16:creationId xmlns:a16="http://schemas.microsoft.com/office/drawing/2014/main" id="{80EA1DBB-01E3-10C2-911F-C6252C949938}"/>
              </a:ext>
            </a:extLst>
          </p:cNvPr>
          <p:cNvSpPr/>
          <p:nvPr/>
        </p:nvSpPr>
        <p:spPr>
          <a:xfrm>
            <a:off x="6218952" y="2689658"/>
            <a:ext cx="440807" cy="363185"/>
          </a:xfrm>
          <a:custGeom>
            <a:avLst/>
            <a:gdLst/>
            <a:ahLst/>
            <a:cxnLst/>
            <a:rect l="l" t="t" r="r" b="b"/>
            <a:pathLst>
              <a:path w="32847" h="27063" extrusionOk="0">
                <a:moveTo>
                  <a:pt x="26056" y="14311"/>
                </a:moveTo>
                <a:lnTo>
                  <a:pt x="26785" y="13959"/>
                </a:lnTo>
                <a:lnTo>
                  <a:pt x="28244" y="12903"/>
                </a:lnTo>
                <a:lnTo>
                  <a:pt x="29502" y="11645"/>
                </a:lnTo>
                <a:lnTo>
                  <a:pt x="30407" y="10312"/>
                </a:lnTo>
                <a:lnTo>
                  <a:pt x="30659" y="9709"/>
                </a:lnTo>
                <a:lnTo>
                  <a:pt x="29778" y="9281"/>
                </a:lnTo>
                <a:lnTo>
                  <a:pt x="28848" y="8854"/>
                </a:lnTo>
                <a:lnTo>
                  <a:pt x="28647" y="8778"/>
                </a:lnTo>
                <a:lnTo>
                  <a:pt x="28294" y="8728"/>
                </a:lnTo>
                <a:lnTo>
                  <a:pt x="28018" y="8828"/>
                </a:lnTo>
                <a:lnTo>
                  <a:pt x="27791" y="9105"/>
                </a:lnTo>
                <a:lnTo>
                  <a:pt x="27691" y="9306"/>
                </a:lnTo>
                <a:lnTo>
                  <a:pt x="26886" y="11318"/>
                </a:lnTo>
                <a:lnTo>
                  <a:pt x="26132" y="13330"/>
                </a:lnTo>
                <a:lnTo>
                  <a:pt x="26056" y="13733"/>
                </a:lnTo>
                <a:close/>
                <a:moveTo>
                  <a:pt x="23365" y="7244"/>
                </a:moveTo>
                <a:lnTo>
                  <a:pt x="22736" y="7848"/>
                </a:lnTo>
                <a:lnTo>
                  <a:pt x="22082" y="8501"/>
                </a:lnTo>
                <a:lnTo>
                  <a:pt x="21881" y="8678"/>
                </a:lnTo>
                <a:lnTo>
                  <a:pt x="21630" y="9055"/>
                </a:lnTo>
                <a:lnTo>
                  <a:pt x="21554" y="9482"/>
                </a:lnTo>
                <a:lnTo>
                  <a:pt x="21630" y="9935"/>
                </a:lnTo>
                <a:lnTo>
                  <a:pt x="21730" y="10161"/>
                </a:lnTo>
                <a:lnTo>
                  <a:pt x="22711" y="12173"/>
                </a:lnTo>
                <a:lnTo>
                  <a:pt x="23742" y="14160"/>
                </a:lnTo>
                <a:lnTo>
                  <a:pt x="23818" y="14336"/>
                </a:lnTo>
                <a:lnTo>
                  <a:pt x="23994" y="14537"/>
                </a:lnTo>
                <a:lnTo>
                  <a:pt x="24371" y="14588"/>
                </a:lnTo>
                <a:lnTo>
                  <a:pt x="24975" y="14462"/>
                </a:lnTo>
                <a:lnTo>
                  <a:pt x="24950" y="13531"/>
                </a:lnTo>
                <a:lnTo>
                  <a:pt x="24698" y="11696"/>
                </a:lnTo>
                <a:lnTo>
                  <a:pt x="24572" y="10765"/>
                </a:lnTo>
                <a:lnTo>
                  <a:pt x="24371" y="9482"/>
                </a:lnTo>
                <a:lnTo>
                  <a:pt x="24094" y="8200"/>
                </a:lnTo>
                <a:lnTo>
                  <a:pt x="24019" y="7923"/>
                </a:lnTo>
                <a:lnTo>
                  <a:pt x="23717" y="7420"/>
                </a:lnTo>
                <a:close/>
                <a:moveTo>
                  <a:pt x="24120" y="15820"/>
                </a:moveTo>
                <a:lnTo>
                  <a:pt x="23969" y="16424"/>
                </a:lnTo>
                <a:lnTo>
                  <a:pt x="23893" y="16902"/>
                </a:lnTo>
                <a:lnTo>
                  <a:pt x="23868" y="19668"/>
                </a:lnTo>
                <a:lnTo>
                  <a:pt x="23944" y="22409"/>
                </a:lnTo>
                <a:lnTo>
                  <a:pt x="23969" y="22912"/>
                </a:lnTo>
                <a:lnTo>
                  <a:pt x="24220" y="23893"/>
                </a:lnTo>
                <a:lnTo>
                  <a:pt x="24371" y="24371"/>
                </a:lnTo>
                <a:lnTo>
                  <a:pt x="24472" y="24572"/>
                </a:lnTo>
                <a:lnTo>
                  <a:pt x="24849" y="24698"/>
                </a:lnTo>
                <a:lnTo>
                  <a:pt x="25075" y="24648"/>
                </a:lnTo>
                <a:lnTo>
                  <a:pt x="25276" y="23994"/>
                </a:lnTo>
                <a:lnTo>
                  <a:pt x="25679" y="21781"/>
                </a:lnTo>
                <a:lnTo>
                  <a:pt x="25981" y="19140"/>
                </a:lnTo>
                <a:lnTo>
                  <a:pt x="26106" y="16726"/>
                </a:lnTo>
                <a:lnTo>
                  <a:pt x="26056" y="15896"/>
                </a:lnTo>
                <a:lnTo>
                  <a:pt x="25629" y="15770"/>
                </a:lnTo>
                <a:lnTo>
                  <a:pt x="24673" y="15770"/>
                </a:lnTo>
                <a:close/>
                <a:moveTo>
                  <a:pt x="9558" y="9130"/>
                </a:moveTo>
                <a:lnTo>
                  <a:pt x="10136" y="8753"/>
                </a:lnTo>
                <a:lnTo>
                  <a:pt x="11268" y="7797"/>
                </a:lnTo>
                <a:lnTo>
                  <a:pt x="12450" y="6565"/>
                </a:lnTo>
                <a:lnTo>
                  <a:pt x="13657" y="5081"/>
                </a:lnTo>
                <a:lnTo>
                  <a:pt x="14286" y="4201"/>
                </a:lnTo>
                <a:lnTo>
                  <a:pt x="14462" y="3974"/>
                </a:lnTo>
                <a:lnTo>
                  <a:pt x="14688" y="3622"/>
                </a:lnTo>
                <a:lnTo>
                  <a:pt x="14739" y="3321"/>
                </a:lnTo>
                <a:lnTo>
                  <a:pt x="14688" y="3119"/>
                </a:lnTo>
                <a:lnTo>
                  <a:pt x="13984" y="2792"/>
                </a:lnTo>
                <a:lnTo>
                  <a:pt x="12576" y="2013"/>
                </a:lnTo>
                <a:lnTo>
                  <a:pt x="11796" y="1786"/>
                </a:lnTo>
                <a:lnTo>
                  <a:pt x="11645" y="1887"/>
                </a:lnTo>
                <a:lnTo>
                  <a:pt x="11419" y="2164"/>
                </a:lnTo>
                <a:lnTo>
                  <a:pt x="11243" y="2616"/>
                </a:lnTo>
                <a:lnTo>
                  <a:pt x="11167" y="2943"/>
                </a:lnTo>
                <a:lnTo>
                  <a:pt x="10715" y="4452"/>
                </a:lnTo>
                <a:lnTo>
                  <a:pt x="9860" y="7521"/>
                </a:lnTo>
                <a:close/>
                <a:moveTo>
                  <a:pt x="23139" y="24396"/>
                </a:moveTo>
                <a:lnTo>
                  <a:pt x="22988" y="23315"/>
                </a:lnTo>
                <a:lnTo>
                  <a:pt x="22862" y="21127"/>
                </a:lnTo>
                <a:lnTo>
                  <a:pt x="22938" y="17857"/>
                </a:lnTo>
                <a:lnTo>
                  <a:pt x="23013" y="15644"/>
                </a:lnTo>
                <a:lnTo>
                  <a:pt x="21579" y="15443"/>
                </a:lnTo>
                <a:lnTo>
                  <a:pt x="20146" y="15217"/>
                </a:lnTo>
                <a:lnTo>
                  <a:pt x="19995" y="16021"/>
                </a:lnTo>
                <a:lnTo>
                  <a:pt x="20020" y="17556"/>
                </a:lnTo>
                <a:lnTo>
                  <a:pt x="20070" y="18310"/>
                </a:lnTo>
                <a:lnTo>
                  <a:pt x="20146" y="19819"/>
                </a:lnTo>
                <a:lnTo>
                  <a:pt x="20246" y="21353"/>
                </a:lnTo>
                <a:lnTo>
                  <a:pt x="20246" y="22083"/>
                </a:lnTo>
                <a:lnTo>
                  <a:pt x="20246" y="23617"/>
                </a:lnTo>
                <a:lnTo>
                  <a:pt x="20372" y="24396"/>
                </a:lnTo>
                <a:lnTo>
                  <a:pt x="21076" y="24447"/>
                </a:lnTo>
                <a:lnTo>
                  <a:pt x="22108" y="24522"/>
                </a:lnTo>
                <a:lnTo>
                  <a:pt x="22787" y="24497"/>
                </a:lnTo>
                <a:close/>
                <a:moveTo>
                  <a:pt x="1208" y="2792"/>
                </a:moveTo>
                <a:lnTo>
                  <a:pt x="1510" y="3220"/>
                </a:lnTo>
                <a:lnTo>
                  <a:pt x="1786" y="3547"/>
                </a:lnTo>
                <a:lnTo>
                  <a:pt x="3547" y="5483"/>
                </a:lnTo>
                <a:lnTo>
                  <a:pt x="5307" y="7395"/>
                </a:lnTo>
                <a:lnTo>
                  <a:pt x="5986" y="8149"/>
                </a:lnTo>
                <a:lnTo>
                  <a:pt x="6691" y="8879"/>
                </a:lnTo>
                <a:lnTo>
                  <a:pt x="7018" y="9155"/>
                </a:lnTo>
                <a:lnTo>
                  <a:pt x="7772" y="9507"/>
                </a:lnTo>
                <a:lnTo>
                  <a:pt x="8200" y="9608"/>
                </a:lnTo>
                <a:lnTo>
                  <a:pt x="8099" y="8828"/>
                </a:lnTo>
                <a:lnTo>
                  <a:pt x="7445" y="6464"/>
                </a:lnTo>
                <a:lnTo>
                  <a:pt x="6464" y="3798"/>
                </a:lnTo>
                <a:lnTo>
                  <a:pt x="5408" y="1610"/>
                </a:lnTo>
                <a:lnTo>
                  <a:pt x="4955" y="956"/>
                </a:lnTo>
                <a:lnTo>
                  <a:pt x="4452" y="1107"/>
                </a:lnTo>
                <a:lnTo>
                  <a:pt x="3497" y="1485"/>
                </a:lnTo>
                <a:lnTo>
                  <a:pt x="2138" y="2239"/>
                </a:lnTo>
                <a:close/>
                <a:moveTo>
                  <a:pt x="10614" y="10363"/>
                </a:moveTo>
                <a:lnTo>
                  <a:pt x="9533" y="10438"/>
                </a:lnTo>
                <a:lnTo>
                  <a:pt x="8552" y="10513"/>
                </a:lnTo>
                <a:lnTo>
                  <a:pt x="8225" y="10539"/>
                </a:lnTo>
                <a:lnTo>
                  <a:pt x="7822" y="10639"/>
                </a:lnTo>
                <a:lnTo>
                  <a:pt x="7621" y="10840"/>
                </a:lnTo>
                <a:lnTo>
                  <a:pt x="7546" y="11243"/>
                </a:lnTo>
                <a:lnTo>
                  <a:pt x="7521" y="11545"/>
                </a:lnTo>
                <a:lnTo>
                  <a:pt x="7521" y="11771"/>
                </a:lnTo>
                <a:lnTo>
                  <a:pt x="7521" y="11972"/>
                </a:lnTo>
                <a:lnTo>
                  <a:pt x="7521" y="13355"/>
                </a:lnTo>
                <a:lnTo>
                  <a:pt x="7646" y="16097"/>
                </a:lnTo>
                <a:lnTo>
                  <a:pt x="8099" y="20196"/>
                </a:lnTo>
                <a:lnTo>
                  <a:pt x="8527" y="22887"/>
                </a:lnTo>
                <a:lnTo>
                  <a:pt x="8627" y="23642"/>
                </a:lnTo>
                <a:lnTo>
                  <a:pt x="8879" y="24748"/>
                </a:lnTo>
                <a:lnTo>
                  <a:pt x="9155" y="25427"/>
                </a:lnTo>
                <a:lnTo>
                  <a:pt x="9331" y="25754"/>
                </a:lnTo>
                <a:lnTo>
                  <a:pt x="9683" y="25855"/>
                </a:lnTo>
                <a:lnTo>
                  <a:pt x="10312" y="25855"/>
                </a:lnTo>
                <a:lnTo>
                  <a:pt x="10589" y="25704"/>
                </a:lnTo>
                <a:lnTo>
                  <a:pt x="10715" y="23340"/>
                </a:lnTo>
                <a:lnTo>
                  <a:pt x="10715" y="12727"/>
                </a:lnTo>
                <a:close/>
                <a:moveTo>
                  <a:pt x="26459" y="24748"/>
                </a:moveTo>
                <a:lnTo>
                  <a:pt x="27691" y="24874"/>
                </a:lnTo>
                <a:lnTo>
                  <a:pt x="29527" y="25000"/>
                </a:lnTo>
                <a:lnTo>
                  <a:pt x="30759" y="24950"/>
                </a:lnTo>
                <a:lnTo>
                  <a:pt x="31388" y="24874"/>
                </a:lnTo>
                <a:lnTo>
                  <a:pt x="31463" y="24396"/>
                </a:lnTo>
                <a:lnTo>
                  <a:pt x="31489" y="23969"/>
                </a:lnTo>
                <a:lnTo>
                  <a:pt x="31489" y="22384"/>
                </a:lnTo>
                <a:lnTo>
                  <a:pt x="31589" y="19215"/>
                </a:lnTo>
                <a:lnTo>
                  <a:pt x="31790" y="17631"/>
                </a:lnTo>
                <a:lnTo>
                  <a:pt x="31841" y="17329"/>
                </a:lnTo>
                <a:lnTo>
                  <a:pt x="31790" y="16826"/>
                </a:lnTo>
                <a:lnTo>
                  <a:pt x="31614" y="16499"/>
                </a:lnTo>
                <a:lnTo>
                  <a:pt x="31463" y="16323"/>
                </a:lnTo>
                <a:lnTo>
                  <a:pt x="30457" y="16097"/>
                </a:lnTo>
                <a:lnTo>
                  <a:pt x="28294" y="15896"/>
                </a:lnTo>
                <a:lnTo>
                  <a:pt x="27188" y="15896"/>
                </a:lnTo>
                <a:lnTo>
                  <a:pt x="26811" y="20272"/>
                </a:lnTo>
                <a:close/>
                <a:moveTo>
                  <a:pt x="6590" y="10664"/>
                </a:moveTo>
                <a:lnTo>
                  <a:pt x="4352" y="10413"/>
                </a:lnTo>
                <a:lnTo>
                  <a:pt x="2214" y="10161"/>
                </a:lnTo>
                <a:lnTo>
                  <a:pt x="2088" y="10161"/>
                </a:lnTo>
                <a:lnTo>
                  <a:pt x="1937" y="10136"/>
                </a:lnTo>
                <a:lnTo>
                  <a:pt x="1661" y="10187"/>
                </a:lnTo>
                <a:lnTo>
                  <a:pt x="1183" y="10539"/>
                </a:lnTo>
                <a:lnTo>
                  <a:pt x="1057" y="10790"/>
                </a:lnTo>
                <a:lnTo>
                  <a:pt x="982" y="11142"/>
                </a:lnTo>
                <a:lnTo>
                  <a:pt x="982" y="11519"/>
                </a:lnTo>
                <a:lnTo>
                  <a:pt x="956" y="13582"/>
                </a:lnTo>
                <a:lnTo>
                  <a:pt x="1183" y="16650"/>
                </a:lnTo>
                <a:lnTo>
                  <a:pt x="1485" y="18687"/>
                </a:lnTo>
                <a:lnTo>
                  <a:pt x="1711" y="19693"/>
                </a:lnTo>
                <a:lnTo>
                  <a:pt x="2038" y="21102"/>
                </a:lnTo>
                <a:lnTo>
                  <a:pt x="2566" y="23944"/>
                </a:lnTo>
                <a:lnTo>
                  <a:pt x="2667" y="25377"/>
                </a:lnTo>
                <a:lnTo>
                  <a:pt x="2742" y="25578"/>
                </a:lnTo>
                <a:lnTo>
                  <a:pt x="2843" y="25729"/>
                </a:lnTo>
                <a:lnTo>
                  <a:pt x="4025" y="25855"/>
                </a:lnTo>
                <a:lnTo>
                  <a:pt x="6892" y="25830"/>
                </a:lnTo>
                <a:lnTo>
                  <a:pt x="7923" y="25704"/>
                </a:lnTo>
                <a:lnTo>
                  <a:pt x="7923" y="25101"/>
                </a:lnTo>
                <a:lnTo>
                  <a:pt x="7621" y="23918"/>
                </a:lnTo>
                <a:lnTo>
                  <a:pt x="7521" y="23315"/>
                </a:lnTo>
                <a:lnTo>
                  <a:pt x="7345" y="22032"/>
                </a:lnTo>
                <a:lnTo>
                  <a:pt x="7143" y="20750"/>
                </a:lnTo>
                <a:lnTo>
                  <a:pt x="6992" y="19517"/>
                </a:lnTo>
                <a:lnTo>
                  <a:pt x="6867" y="18310"/>
                </a:lnTo>
                <a:lnTo>
                  <a:pt x="6741" y="17002"/>
                </a:lnTo>
                <a:lnTo>
                  <a:pt x="6640" y="15720"/>
                </a:lnTo>
                <a:lnTo>
                  <a:pt x="6590" y="14487"/>
                </a:lnTo>
                <a:lnTo>
                  <a:pt x="6590" y="13255"/>
                </a:lnTo>
                <a:lnTo>
                  <a:pt x="6615" y="11972"/>
                </a:lnTo>
                <a:close/>
                <a:moveTo>
                  <a:pt x="11821" y="25604"/>
                </a:moveTo>
                <a:lnTo>
                  <a:pt x="13833" y="25604"/>
                </a:lnTo>
                <a:lnTo>
                  <a:pt x="15619" y="25604"/>
                </a:lnTo>
                <a:lnTo>
                  <a:pt x="16575" y="25629"/>
                </a:lnTo>
                <a:lnTo>
                  <a:pt x="17505" y="25654"/>
                </a:lnTo>
                <a:lnTo>
                  <a:pt x="17933" y="25629"/>
                </a:lnTo>
                <a:lnTo>
                  <a:pt x="18737" y="25402"/>
                </a:lnTo>
                <a:lnTo>
                  <a:pt x="19115" y="25176"/>
                </a:lnTo>
                <a:lnTo>
                  <a:pt x="19190" y="23089"/>
                </a:lnTo>
                <a:lnTo>
                  <a:pt x="19090" y="13305"/>
                </a:lnTo>
                <a:lnTo>
                  <a:pt x="18989" y="11167"/>
                </a:lnTo>
                <a:lnTo>
                  <a:pt x="18260" y="10840"/>
                </a:lnTo>
                <a:lnTo>
                  <a:pt x="16474" y="10413"/>
                </a:lnTo>
                <a:lnTo>
                  <a:pt x="14512" y="10237"/>
                </a:lnTo>
                <a:lnTo>
                  <a:pt x="12626" y="10337"/>
                </a:lnTo>
                <a:lnTo>
                  <a:pt x="11821" y="10539"/>
                </a:lnTo>
                <a:close/>
                <a:moveTo>
                  <a:pt x="27691" y="14789"/>
                </a:moveTo>
                <a:lnTo>
                  <a:pt x="28672" y="14864"/>
                </a:lnTo>
                <a:lnTo>
                  <a:pt x="29300" y="14915"/>
                </a:lnTo>
                <a:lnTo>
                  <a:pt x="30457" y="15066"/>
                </a:lnTo>
                <a:lnTo>
                  <a:pt x="31589" y="15267"/>
                </a:lnTo>
                <a:lnTo>
                  <a:pt x="31891" y="15342"/>
                </a:lnTo>
                <a:lnTo>
                  <a:pt x="32369" y="15594"/>
                </a:lnTo>
                <a:lnTo>
                  <a:pt x="32645" y="15971"/>
                </a:lnTo>
                <a:lnTo>
                  <a:pt x="32796" y="16474"/>
                </a:lnTo>
                <a:lnTo>
                  <a:pt x="32821" y="16801"/>
                </a:lnTo>
                <a:lnTo>
                  <a:pt x="32847" y="17530"/>
                </a:lnTo>
                <a:lnTo>
                  <a:pt x="32796" y="18260"/>
                </a:lnTo>
                <a:lnTo>
                  <a:pt x="32595" y="19744"/>
                </a:lnTo>
                <a:lnTo>
                  <a:pt x="32520" y="22686"/>
                </a:lnTo>
                <a:lnTo>
                  <a:pt x="32520" y="24170"/>
                </a:lnTo>
                <a:lnTo>
                  <a:pt x="32520" y="24698"/>
                </a:lnTo>
                <a:lnTo>
                  <a:pt x="32495" y="25201"/>
                </a:lnTo>
                <a:lnTo>
                  <a:pt x="32444" y="25503"/>
                </a:lnTo>
                <a:lnTo>
                  <a:pt x="32092" y="25880"/>
                </a:lnTo>
                <a:lnTo>
                  <a:pt x="31765" y="25930"/>
                </a:lnTo>
                <a:lnTo>
                  <a:pt x="31111" y="26006"/>
                </a:lnTo>
                <a:lnTo>
                  <a:pt x="30457" y="26006"/>
                </a:lnTo>
                <a:lnTo>
                  <a:pt x="28043" y="25956"/>
                </a:lnTo>
                <a:lnTo>
                  <a:pt x="23189" y="25679"/>
                </a:lnTo>
                <a:lnTo>
                  <a:pt x="20775" y="25377"/>
                </a:lnTo>
                <a:lnTo>
                  <a:pt x="20649" y="25377"/>
                </a:lnTo>
                <a:lnTo>
                  <a:pt x="20523" y="25377"/>
                </a:lnTo>
                <a:lnTo>
                  <a:pt x="20070" y="25855"/>
                </a:lnTo>
                <a:lnTo>
                  <a:pt x="19593" y="26232"/>
                </a:lnTo>
                <a:lnTo>
                  <a:pt x="19266" y="26383"/>
                </a:lnTo>
                <a:lnTo>
                  <a:pt x="18561" y="26559"/>
                </a:lnTo>
                <a:lnTo>
                  <a:pt x="18209" y="26559"/>
                </a:lnTo>
                <a:lnTo>
                  <a:pt x="16499" y="26559"/>
                </a:lnTo>
                <a:lnTo>
                  <a:pt x="13104" y="26811"/>
                </a:lnTo>
                <a:lnTo>
                  <a:pt x="11419" y="26836"/>
                </a:lnTo>
                <a:lnTo>
                  <a:pt x="10840" y="26811"/>
                </a:lnTo>
                <a:lnTo>
                  <a:pt x="9960" y="26786"/>
                </a:lnTo>
                <a:lnTo>
                  <a:pt x="9407" y="26911"/>
                </a:lnTo>
                <a:lnTo>
                  <a:pt x="9130" y="27012"/>
                </a:lnTo>
                <a:lnTo>
                  <a:pt x="8979" y="27062"/>
                </a:lnTo>
                <a:lnTo>
                  <a:pt x="8828" y="27037"/>
                </a:lnTo>
                <a:lnTo>
                  <a:pt x="8200" y="26886"/>
                </a:lnTo>
                <a:lnTo>
                  <a:pt x="6892" y="26786"/>
                </a:lnTo>
                <a:lnTo>
                  <a:pt x="4955" y="26836"/>
                </a:lnTo>
                <a:lnTo>
                  <a:pt x="3647" y="26811"/>
                </a:lnTo>
                <a:lnTo>
                  <a:pt x="3144" y="26811"/>
                </a:lnTo>
                <a:lnTo>
                  <a:pt x="2641" y="26811"/>
                </a:lnTo>
                <a:lnTo>
                  <a:pt x="2289" y="26735"/>
                </a:lnTo>
                <a:lnTo>
                  <a:pt x="1862" y="26358"/>
                </a:lnTo>
                <a:lnTo>
                  <a:pt x="1761" y="26006"/>
                </a:lnTo>
                <a:lnTo>
                  <a:pt x="1761" y="25930"/>
                </a:lnTo>
                <a:lnTo>
                  <a:pt x="1736" y="25855"/>
                </a:lnTo>
                <a:lnTo>
                  <a:pt x="1686" y="25000"/>
                </a:lnTo>
                <a:lnTo>
                  <a:pt x="1459" y="23265"/>
                </a:lnTo>
                <a:lnTo>
                  <a:pt x="956" y="20724"/>
                </a:lnTo>
                <a:lnTo>
                  <a:pt x="579" y="19014"/>
                </a:lnTo>
                <a:lnTo>
                  <a:pt x="378" y="18059"/>
                </a:lnTo>
                <a:lnTo>
                  <a:pt x="126" y="16122"/>
                </a:lnTo>
                <a:lnTo>
                  <a:pt x="1" y="13205"/>
                </a:lnTo>
                <a:lnTo>
                  <a:pt x="26" y="11243"/>
                </a:lnTo>
                <a:lnTo>
                  <a:pt x="51" y="10815"/>
                </a:lnTo>
                <a:lnTo>
                  <a:pt x="302" y="10111"/>
                </a:lnTo>
                <a:lnTo>
                  <a:pt x="780" y="9583"/>
                </a:lnTo>
                <a:lnTo>
                  <a:pt x="1459" y="9281"/>
                </a:lnTo>
                <a:lnTo>
                  <a:pt x="1837" y="9231"/>
                </a:lnTo>
                <a:lnTo>
                  <a:pt x="2340" y="9231"/>
                </a:lnTo>
                <a:lnTo>
                  <a:pt x="3346" y="9357"/>
                </a:lnTo>
                <a:lnTo>
                  <a:pt x="3849" y="9432"/>
                </a:lnTo>
                <a:lnTo>
                  <a:pt x="4276" y="9533"/>
                </a:lnTo>
                <a:lnTo>
                  <a:pt x="5156" y="9658"/>
                </a:lnTo>
                <a:lnTo>
                  <a:pt x="5659" y="9558"/>
                </a:lnTo>
                <a:lnTo>
                  <a:pt x="5509" y="9231"/>
                </a:lnTo>
                <a:lnTo>
                  <a:pt x="5358" y="8979"/>
                </a:lnTo>
                <a:lnTo>
                  <a:pt x="3094" y="6515"/>
                </a:lnTo>
                <a:lnTo>
                  <a:pt x="856" y="4050"/>
                </a:lnTo>
                <a:lnTo>
                  <a:pt x="479" y="3648"/>
                </a:lnTo>
                <a:lnTo>
                  <a:pt x="101" y="2968"/>
                </a:lnTo>
                <a:lnTo>
                  <a:pt x="177" y="2415"/>
                </a:lnTo>
                <a:lnTo>
                  <a:pt x="730" y="1887"/>
                </a:lnTo>
                <a:lnTo>
                  <a:pt x="1183" y="1585"/>
                </a:lnTo>
                <a:lnTo>
                  <a:pt x="2264" y="982"/>
                </a:lnTo>
                <a:lnTo>
                  <a:pt x="3371" y="453"/>
                </a:lnTo>
                <a:lnTo>
                  <a:pt x="3974" y="202"/>
                </a:lnTo>
                <a:lnTo>
                  <a:pt x="4603" y="51"/>
                </a:lnTo>
                <a:lnTo>
                  <a:pt x="4930" y="1"/>
                </a:lnTo>
                <a:lnTo>
                  <a:pt x="5458" y="26"/>
                </a:lnTo>
                <a:lnTo>
                  <a:pt x="5861" y="252"/>
                </a:lnTo>
                <a:lnTo>
                  <a:pt x="6162" y="680"/>
                </a:lnTo>
                <a:lnTo>
                  <a:pt x="6313" y="982"/>
                </a:lnTo>
                <a:lnTo>
                  <a:pt x="7370" y="3522"/>
                </a:lnTo>
                <a:lnTo>
                  <a:pt x="8401" y="6087"/>
                </a:lnTo>
                <a:lnTo>
                  <a:pt x="8577" y="6540"/>
                </a:lnTo>
                <a:lnTo>
                  <a:pt x="8753" y="6992"/>
                </a:lnTo>
                <a:lnTo>
                  <a:pt x="8954" y="6992"/>
                </a:lnTo>
                <a:lnTo>
                  <a:pt x="9055" y="6766"/>
                </a:lnTo>
                <a:lnTo>
                  <a:pt x="9105" y="6666"/>
                </a:lnTo>
                <a:lnTo>
                  <a:pt x="9180" y="6464"/>
                </a:lnTo>
                <a:lnTo>
                  <a:pt x="9231" y="6238"/>
                </a:lnTo>
                <a:lnTo>
                  <a:pt x="9960" y="3974"/>
                </a:lnTo>
                <a:lnTo>
                  <a:pt x="10639" y="1686"/>
                </a:lnTo>
                <a:lnTo>
                  <a:pt x="10740" y="1384"/>
                </a:lnTo>
                <a:lnTo>
                  <a:pt x="11067" y="1007"/>
                </a:lnTo>
                <a:lnTo>
                  <a:pt x="11519" y="831"/>
                </a:lnTo>
                <a:lnTo>
                  <a:pt x="11997" y="806"/>
                </a:lnTo>
                <a:lnTo>
                  <a:pt x="12224" y="881"/>
                </a:lnTo>
                <a:lnTo>
                  <a:pt x="12500" y="956"/>
                </a:lnTo>
                <a:lnTo>
                  <a:pt x="12777" y="1082"/>
                </a:lnTo>
                <a:lnTo>
                  <a:pt x="14009" y="1661"/>
                </a:lnTo>
                <a:lnTo>
                  <a:pt x="15242" y="2289"/>
                </a:lnTo>
                <a:lnTo>
                  <a:pt x="15443" y="2415"/>
                </a:lnTo>
                <a:lnTo>
                  <a:pt x="15745" y="2717"/>
                </a:lnTo>
                <a:lnTo>
                  <a:pt x="15870" y="3094"/>
                </a:lnTo>
                <a:lnTo>
                  <a:pt x="15820" y="3522"/>
                </a:lnTo>
                <a:lnTo>
                  <a:pt x="15745" y="3748"/>
                </a:lnTo>
                <a:lnTo>
                  <a:pt x="15518" y="4201"/>
                </a:lnTo>
                <a:lnTo>
                  <a:pt x="15216" y="4603"/>
                </a:lnTo>
                <a:lnTo>
                  <a:pt x="13657" y="6515"/>
                </a:lnTo>
                <a:lnTo>
                  <a:pt x="12073" y="8401"/>
                </a:lnTo>
                <a:lnTo>
                  <a:pt x="11721" y="8778"/>
                </a:lnTo>
                <a:lnTo>
                  <a:pt x="11394" y="9130"/>
                </a:lnTo>
                <a:lnTo>
                  <a:pt x="11469" y="9357"/>
                </a:lnTo>
                <a:lnTo>
                  <a:pt x="11796" y="9457"/>
                </a:lnTo>
                <a:lnTo>
                  <a:pt x="11972" y="9457"/>
                </a:lnTo>
                <a:lnTo>
                  <a:pt x="13858" y="9457"/>
                </a:lnTo>
                <a:lnTo>
                  <a:pt x="15745" y="9432"/>
                </a:lnTo>
                <a:lnTo>
                  <a:pt x="16197" y="9432"/>
                </a:lnTo>
                <a:lnTo>
                  <a:pt x="17078" y="9558"/>
                </a:lnTo>
                <a:lnTo>
                  <a:pt x="18385" y="9935"/>
                </a:lnTo>
                <a:lnTo>
                  <a:pt x="19240" y="10237"/>
                </a:lnTo>
                <a:lnTo>
                  <a:pt x="19542" y="10388"/>
                </a:lnTo>
                <a:lnTo>
                  <a:pt x="19920" y="10891"/>
                </a:lnTo>
                <a:lnTo>
                  <a:pt x="19970" y="11218"/>
                </a:lnTo>
                <a:lnTo>
                  <a:pt x="19995" y="11947"/>
                </a:lnTo>
                <a:lnTo>
                  <a:pt x="19995" y="12676"/>
                </a:lnTo>
                <a:lnTo>
                  <a:pt x="20020" y="13381"/>
                </a:lnTo>
                <a:lnTo>
                  <a:pt x="20070" y="14135"/>
                </a:lnTo>
                <a:lnTo>
                  <a:pt x="20699" y="14286"/>
                </a:lnTo>
                <a:lnTo>
                  <a:pt x="21957" y="14437"/>
                </a:lnTo>
                <a:lnTo>
                  <a:pt x="22636" y="14462"/>
                </a:lnTo>
                <a:lnTo>
                  <a:pt x="22535" y="14034"/>
                </a:lnTo>
                <a:lnTo>
                  <a:pt x="22409" y="13733"/>
                </a:lnTo>
                <a:lnTo>
                  <a:pt x="21831" y="12551"/>
                </a:lnTo>
                <a:lnTo>
                  <a:pt x="21252" y="11394"/>
                </a:lnTo>
                <a:lnTo>
                  <a:pt x="20976" y="10715"/>
                </a:lnTo>
                <a:lnTo>
                  <a:pt x="20749" y="10036"/>
                </a:lnTo>
                <a:lnTo>
                  <a:pt x="20674" y="9759"/>
                </a:lnTo>
                <a:lnTo>
                  <a:pt x="20649" y="9231"/>
                </a:lnTo>
                <a:lnTo>
                  <a:pt x="20775" y="8728"/>
                </a:lnTo>
                <a:lnTo>
                  <a:pt x="21102" y="8300"/>
                </a:lnTo>
                <a:lnTo>
                  <a:pt x="21328" y="8099"/>
                </a:lnTo>
                <a:lnTo>
                  <a:pt x="22133" y="7370"/>
                </a:lnTo>
                <a:lnTo>
                  <a:pt x="22963" y="6666"/>
                </a:lnTo>
                <a:lnTo>
                  <a:pt x="23189" y="6489"/>
                </a:lnTo>
                <a:lnTo>
                  <a:pt x="23617" y="6364"/>
                </a:lnTo>
                <a:lnTo>
                  <a:pt x="24019" y="6439"/>
                </a:lnTo>
                <a:lnTo>
                  <a:pt x="24371" y="6716"/>
                </a:lnTo>
                <a:lnTo>
                  <a:pt x="24522" y="6967"/>
                </a:lnTo>
                <a:lnTo>
                  <a:pt x="24748" y="7420"/>
                </a:lnTo>
                <a:lnTo>
                  <a:pt x="25075" y="8376"/>
                </a:lnTo>
                <a:lnTo>
                  <a:pt x="25201" y="8854"/>
                </a:lnTo>
                <a:lnTo>
                  <a:pt x="25453" y="9985"/>
                </a:lnTo>
                <a:lnTo>
                  <a:pt x="25603" y="11117"/>
                </a:lnTo>
                <a:lnTo>
                  <a:pt x="25855" y="11117"/>
                </a:lnTo>
                <a:lnTo>
                  <a:pt x="26056" y="10866"/>
                </a:lnTo>
                <a:lnTo>
                  <a:pt x="26132" y="10690"/>
                </a:lnTo>
                <a:lnTo>
                  <a:pt x="26609" y="9633"/>
                </a:lnTo>
                <a:lnTo>
                  <a:pt x="27112" y="8602"/>
                </a:lnTo>
                <a:lnTo>
                  <a:pt x="27314" y="8300"/>
                </a:lnTo>
                <a:lnTo>
                  <a:pt x="27716" y="7873"/>
                </a:lnTo>
                <a:lnTo>
                  <a:pt x="28169" y="7722"/>
                </a:lnTo>
                <a:lnTo>
                  <a:pt x="28697" y="7772"/>
                </a:lnTo>
                <a:lnTo>
                  <a:pt x="29024" y="7873"/>
                </a:lnTo>
                <a:lnTo>
                  <a:pt x="30181" y="8351"/>
                </a:lnTo>
                <a:lnTo>
                  <a:pt x="31287" y="8879"/>
                </a:lnTo>
                <a:lnTo>
                  <a:pt x="31489" y="8979"/>
                </a:lnTo>
                <a:lnTo>
                  <a:pt x="31765" y="9256"/>
                </a:lnTo>
                <a:lnTo>
                  <a:pt x="31891" y="9608"/>
                </a:lnTo>
                <a:lnTo>
                  <a:pt x="31841" y="9985"/>
                </a:lnTo>
                <a:lnTo>
                  <a:pt x="31765" y="10187"/>
                </a:lnTo>
                <a:lnTo>
                  <a:pt x="31539" y="10639"/>
                </a:lnTo>
                <a:lnTo>
                  <a:pt x="31212" y="11042"/>
                </a:lnTo>
                <a:lnTo>
                  <a:pt x="29980" y="12475"/>
                </a:lnTo>
                <a:lnTo>
                  <a:pt x="28722" y="13858"/>
                </a:lnTo>
                <a:lnTo>
                  <a:pt x="28370" y="142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94;p37">
            <a:extLst>
              <a:ext uri="{FF2B5EF4-FFF2-40B4-BE49-F238E27FC236}">
                <a16:creationId xmlns:a16="http://schemas.microsoft.com/office/drawing/2014/main" id="{22B8035F-EF22-4913-1CF3-F2FA60241863}"/>
              </a:ext>
            </a:extLst>
          </p:cNvPr>
          <p:cNvSpPr/>
          <p:nvPr/>
        </p:nvSpPr>
        <p:spPr>
          <a:xfrm>
            <a:off x="5614395" y="1170728"/>
            <a:ext cx="137650" cy="508375"/>
          </a:xfrm>
          <a:custGeom>
            <a:avLst/>
            <a:gdLst/>
            <a:ahLst/>
            <a:cxnLst/>
            <a:rect l="l" t="t" r="r" b="b"/>
            <a:pathLst>
              <a:path w="4818" h="17794" extrusionOk="0">
                <a:moveTo>
                  <a:pt x="4402" y="0"/>
                </a:moveTo>
                <a:cubicBezTo>
                  <a:pt x="4290" y="0"/>
                  <a:pt x="4178" y="52"/>
                  <a:pt x="4104" y="147"/>
                </a:cubicBezTo>
                <a:cubicBezTo>
                  <a:pt x="411" y="5268"/>
                  <a:pt x="0" y="12066"/>
                  <a:pt x="3069" y="17597"/>
                </a:cubicBezTo>
                <a:cubicBezTo>
                  <a:pt x="3141" y="17722"/>
                  <a:pt x="3284" y="17793"/>
                  <a:pt x="3426" y="17793"/>
                </a:cubicBezTo>
                <a:cubicBezTo>
                  <a:pt x="3480" y="17775"/>
                  <a:pt x="3533" y="17757"/>
                  <a:pt x="3569" y="17740"/>
                </a:cubicBezTo>
                <a:cubicBezTo>
                  <a:pt x="3747" y="17650"/>
                  <a:pt x="3819" y="17418"/>
                  <a:pt x="3712" y="17240"/>
                </a:cubicBezTo>
                <a:cubicBezTo>
                  <a:pt x="786" y="11976"/>
                  <a:pt x="1160" y="5482"/>
                  <a:pt x="4693" y="575"/>
                </a:cubicBezTo>
                <a:cubicBezTo>
                  <a:pt x="4818" y="414"/>
                  <a:pt x="4782" y="182"/>
                  <a:pt x="4622" y="75"/>
                </a:cubicBezTo>
                <a:cubicBezTo>
                  <a:pt x="4556" y="24"/>
                  <a:pt x="4479" y="0"/>
                  <a:pt x="4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95;p37">
            <a:extLst>
              <a:ext uri="{FF2B5EF4-FFF2-40B4-BE49-F238E27FC236}">
                <a16:creationId xmlns:a16="http://schemas.microsoft.com/office/drawing/2014/main" id="{A272C49F-41E5-19A9-9CD4-A716E328C866}"/>
              </a:ext>
            </a:extLst>
          </p:cNvPr>
          <p:cNvSpPr/>
          <p:nvPr/>
        </p:nvSpPr>
        <p:spPr>
          <a:xfrm>
            <a:off x="5720218" y="1700525"/>
            <a:ext cx="121565" cy="94967"/>
          </a:xfrm>
          <a:custGeom>
            <a:avLst/>
            <a:gdLst/>
            <a:ahLst/>
            <a:cxnLst/>
            <a:rect l="l" t="t" r="r" b="b"/>
            <a:pathLst>
              <a:path w="4255" h="3324" extrusionOk="0">
                <a:moveTo>
                  <a:pt x="511" y="1"/>
                </a:moveTo>
                <a:cubicBezTo>
                  <a:pt x="235" y="1"/>
                  <a:pt x="1" y="353"/>
                  <a:pt x="258" y="623"/>
                </a:cubicBezTo>
                <a:cubicBezTo>
                  <a:pt x="1257" y="1658"/>
                  <a:pt x="2399" y="2550"/>
                  <a:pt x="3648" y="3281"/>
                </a:cubicBezTo>
                <a:cubicBezTo>
                  <a:pt x="3705" y="3310"/>
                  <a:pt x="3765" y="3324"/>
                  <a:pt x="3825" y="3324"/>
                </a:cubicBezTo>
                <a:cubicBezTo>
                  <a:pt x="3952" y="3324"/>
                  <a:pt x="4074" y="3260"/>
                  <a:pt x="4147" y="3139"/>
                </a:cubicBezTo>
                <a:cubicBezTo>
                  <a:pt x="4254" y="2978"/>
                  <a:pt x="4183" y="2746"/>
                  <a:pt x="4022" y="2639"/>
                </a:cubicBezTo>
                <a:cubicBezTo>
                  <a:pt x="2827" y="1961"/>
                  <a:pt x="1738" y="1105"/>
                  <a:pt x="775" y="123"/>
                </a:cubicBezTo>
                <a:cubicBezTo>
                  <a:pt x="693" y="37"/>
                  <a:pt x="600" y="1"/>
                  <a:pt x="5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96;p37">
            <a:extLst>
              <a:ext uri="{FF2B5EF4-FFF2-40B4-BE49-F238E27FC236}">
                <a16:creationId xmlns:a16="http://schemas.microsoft.com/office/drawing/2014/main" id="{03F92740-1705-BF5B-C40B-15778F2302FB}"/>
              </a:ext>
            </a:extLst>
          </p:cNvPr>
          <p:cNvSpPr/>
          <p:nvPr/>
        </p:nvSpPr>
        <p:spPr>
          <a:xfrm>
            <a:off x="5579977" y="3886269"/>
            <a:ext cx="491186" cy="370663"/>
          </a:xfrm>
          <a:custGeom>
            <a:avLst/>
            <a:gdLst/>
            <a:ahLst/>
            <a:cxnLst/>
            <a:rect l="l" t="t" r="r" b="b"/>
            <a:pathLst>
              <a:path w="35261" h="26609" extrusionOk="0">
                <a:moveTo>
                  <a:pt x="1283" y="19366"/>
                </a:moveTo>
                <a:lnTo>
                  <a:pt x="1987" y="19340"/>
                </a:lnTo>
                <a:lnTo>
                  <a:pt x="2893" y="19164"/>
                </a:lnTo>
                <a:lnTo>
                  <a:pt x="3421" y="18913"/>
                </a:lnTo>
                <a:lnTo>
                  <a:pt x="3647" y="18712"/>
                </a:lnTo>
                <a:lnTo>
                  <a:pt x="4376" y="18033"/>
                </a:lnTo>
                <a:lnTo>
                  <a:pt x="5936" y="16800"/>
                </a:lnTo>
                <a:lnTo>
                  <a:pt x="6766" y="16272"/>
                </a:lnTo>
                <a:lnTo>
                  <a:pt x="7017" y="16121"/>
                </a:lnTo>
                <a:lnTo>
                  <a:pt x="7394" y="15719"/>
                </a:lnTo>
                <a:lnTo>
                  <a:pt x="7847" y="14964"/>
                </a:lnTo>
                <a:lnTo>
                  <a:pt x="8048" y="14361"/>
                </a:lnTo>
                <a:lnTo>
                  <a:pt x="5860" y="14285"/>
                </a:lnTo>
                <a:lnTo>
                  <a:pt x="3873" y="14386"/>
                </a:lnTo>
                <a:lnTo>
                  <a:pt x="2742" y="16071"/>
                </a:lnTo>
                <a:lnTo>
                  <a:pt x="1685" y="17655"/>
                </a:lnTo>
                <a:lnTo>
                  <a:pt x="1484" y="18033"/>
                </a:lnTo>
                <a:lnTo>
                  <a:pt x="1308" y="18863"/>
                </a:lnTo>
                <a:close/>
                <a:moveTo>
                  <a:pt x="7596" y="10815"/>
                </a:moveTo>
                <a:lnTo>
                  <a:pt x="7470" y="10412"/>
                </a:lnTo>
                <a:lnTo>
                  <a:pt x="7394" y="10211"/>
                </a:lnTo>
                <a:lnTo>
                  <a:pt x="6665" y="9004"/>
                </a:lnTo>
                <a:lnTo>
                  <a:pt x="5106" y="6665"/>
                </a:lnTo>
                <a:lnTo>
                  <a:pt x="4226" y="5558"/>
                </a:lnTo>
                <a:lnTo>
                  <a:pt x="3999" y="5332"/>
                </a:lnTo>
                <a:lnTo>
                  <a:pt x="3521" y="5005"/>
                </a:lnTo>
                <a:lnTo>
                  <a:pt x="2993" y="4904"/>
                </a:lnTo>
                <a:lnTo>
                  <a:pt x="2415" y="4955"/>
                </a:lnTo>
                <a:lnTo>
                  <a:pt x="2113" y="5080"/>
                </a:lnTo>
                <a:lnTo>
                  <a:pt x="1987" y="5885"/>
                </a:lnTo>
                <a:lnTo>
                  <a:pt x="1887" y="7520"/>
                </a:lnTo>
                <a:lnTo>
                  <a:pt x="1987" y="9985"/>
                </a:lnTo>
                <a:lnTo>
                  <a:pt x="2163" y="11645"/>
                </a:lnTo>
                <a:lnTo>
                  <a:pt x="2842" y="11594"/>
                </a:lnTo>
                <a:lnTo>
                  <a:pt x="4175" y="11318"/>
                </a:lnTo>
                <a:lnTo>
                  <a:pt x="5508" y="10991"/>
                </a:lnTo>
                <a:lnTo>
                  <a:pt x="6866" y="10815"/>
                </a:lnTo>
                <a:close/>
                <a:moveTo>
                  <a:pt x="22862" y="10211"/>
                </a:moveTo>
                <a:lnTo>
                  <a:pt x="21428" y="6740"/>
                </a:lnTo>
                <a:lnTo>
                  <a:pt x="20045" y="3395"/>
                </a:lnTo>
                <a:lnTo>
                  <a:pt x="19743" y="2792"/>
                </a:lnTo>
                <a:lnTo>
                  <a:pt x="18838" y="1811"/>
                </a:lnTo>
                <a:lnTo>
                  <a:pt x="18310" y="1383"/>
                </a:lnTo>
                <a:lnTo>
                  <a:pt x="18033" y="1182"/>
                </a:lnTo>
                <a:lnTo>
                  <a:pt x="17404" y="981"/>
                </a:lnTo>
                <a:lnTo>
                  <a:pt x="17077" y="981"/>
                </a:lnTo>
                <a:lnTo>
                  <a:pt x="16851" y="1006"/>
                </a:lnTo>
                <a:lnTo>
                  <a:pt x="16474" y="1107"/>
                </a:lnTo>
                <a:lnTo>
                  <a:pt x="16222" y="1308"/>
                </a:lnTo>
                <a:lnTo>
                  <a:pt x="16096" y="1610"/>
                </a:lnTo>
                <a:lnTo>
                  <a:pt x="16096" y="1836"/>
                </a:lnTo>
                <a:lnTo>
                  <a:pt x="16071" y="2641"/>
                </a:lnTo>
                <a:lnTo>
                  <a:pt x="16046" y="4276"/>
                </a:lnTo>
                <a:lnTo>
                  <a:pt x="16197" y="5080"/>
                </a:lnTo>
                <a:lnTo>
                  <a:pt x="16323" y="5734"/>
                </a:lnTo>
                <a:lnTo>
                  <a:pt x="16348" y="6413"/>
                </a:lnTo>
                <a:lnTo>
                  <a:pt x="16348" y="7822"/>
                </a:lnTo>
                <a:lnTo>
                  <a:pt x="16348" y="9230"/>
                </a:lnTo>
                <a:lnTo>
                  <a:pt x="16373" y="9809"/>
                </a:lnTo>
                <a:lnTo>
                  <a:pt x="16423" y="10362"/>
                </a:lnTo>
                <a:lnTo>
                  <a:pt x="16951" y="10462"/>
                </a:lnTo>
                <a:lnTo>
                  <a:pt x="18310" y="10563"/>
                </a:lnTo>
                <a:lnTo>
                  <a:pt x="20825" y="10462"/>
                </a:lnTo>
                <a:close/>
                <a:moveTo>
                  <a:pt x="24094" y="16976"/>
                </a:moveTo>
                <a:lnTo>
                  <a:pt x="24371" y="17127"/>
                </a:lnTo>
                <a:lnTo>
                  <a:pt x="24547" y="17178"/>
                </a:lnTo>
                <a:lnTo>
                  <a:pt x="28495" y="17203"/>
                </a:lnTo>
                <a:lnTo>
                  <a:pt x="32444" y="17152"/>
                </a:lnTo>
                <a:lnTo>
                  <a:pt x="32796" y="17127"/>
                </a:lnTo>
                <a:lnTo>
                  <a:pt x="33500" y="16876"/>
                </a:lnTo>
                <a:lnTo>
                  <a:pt x="33827" y="16725"/>
                </a:lnTo>
                <a:lnTo>
                  <a:pt x="33978" y="16549"/>
                </a:lnTo>
                <a:lnTo>
                  <a:pt x="34129" y="16146"/>
                </a:lnTo>
                <a:lnTo>
                  <a:pt x="33551" y="16146"/>
                </a:lnTo>
                <a:lnTo>
                  <a:pt x="33098" y="16146"/>
                </a:lnTo>
                <a:lnTo>
                  <a:pt x="32595" y="16146"/>
                </a:lnTo>
                <a:lnTo>
                  <a:pt x="32067" y="16096"/>
                </a:lnTo>
                <a:lnTo>
                  <a:pt x="31790" y="16021"/>
                </a:lnTo>
                <a:lnTo>
                  <a:pt x="31388" y="15769"/>
                </a:lnTo>
                <a:lnTo>
                  <a:pt x="31212" y="15392"/>
                </a:lnTo>
                <a:lnTo>
                  <a:pt x="31287" y="14939"/>
                </a:lnTo>
                <a:lnTo>
                  <a:pt x="31438" y="14688"/>
                </a:lnTo>
                <a:lnTo>
                  <a:pt x="31715" y="14361"/>
                </a:lnTo>
                <a:lnTo>
                  <a:pt x="32092" y="14134"/>
                </a:lnTo>
                <a:lnTo>
                  <a:pt x="32394" y="14009"/>
                </a:lnTo>
                <a:lnTo>
                  <a:pt x="32846" y="13908"/>
                </a:lnTo>
                <a:lnTo>
                  <a:pt x="32343" y="13330"/>
                </a:lnTo>
                <a:lnTo>
                  <a:pt x="31237" y="12550"/>
                </a:lnTo>
                <a:lnTo>
                  <a:pt x="30608" y="12349"/>
                </a:lnTo>
                <a:lnTo>
                  <a:pt x="29250" y="11946"/>
                </a:lnTo>
                <a:lnTo>
                  <a:pt x="27867" y="11645"/>
                </a:lnTo>
                <a:lnTo>
                  <a:pt x="26961" y="11468"/>
                </a:lnTo>
                <a:lnTo>
                  <a:pt x="25150" y="11318"/>
                </a:lnTo>
                <a:lnTo>
                  <a:pt x="22434" y="11292"/>
                </a:lnTo>
                <a:lnTo>
                  <a:pt x="20623" y="11418"/>
                </a:lnTo>
                <a:lnTo>
                  <a:pt x="18536" y="11544"/>
                </a:lnTo>
                <a:lnTo>
                  <a:pt x="16474" y="11594"/>
                </a:lnTo>
                <a:lnTo>
                  <a:pt x="13204" y="11569"/>
                </a:lnTo>
                <a:lnTo>
                  <a:pt x="9935" y="11594"/>
                </a:lnTo>
                <a:lnTo>
                  <a:pt x="8451" y="11619"/>
                </a:lnTo>
                <a:lnTo>
                  <a:pt x="5508" y="11971"/>
                </a:lnTo>
                <a:lnTo>
                  <a:pt x="4050" y="12324"/>
                </a:lnTo>
                <a:lnTo>
                  <a:pt x="3622" y="12449"/>
                </a:lnTo>
                <a:lnTo>
                  <a:pt x="3194" y="12525"/>
                </a:lnTo>
                <a:lnTo>
                  <a:pt x="2717" y="12625"/>
                </a:lnTo>
                <a:lnTo>
                  <a:pt x="1861" y="13078"/>
                </a:lnTo>
                <a:lnTo>
                  <a:pt x="1459" y="13330"/>
                </a:lnTo>
                <a:lnTo>
                  <a:pt x="1333" y="13455"/>
                </a:lnTo>
                <a:lnTo>
                  <a:pt x="1182" y="13707"/>
                </a:lnTo>
                <a:lnTo>
                  <a:pt x="1208" y="14009"/>
                </a:lnTo>
                <a:lnTo>
                  <a:pt x="1384" y="14285"/>
                </a:lnTo>
                <a:lnTo>
                  <a:pt x="1560" y="14411"/>
                </a:lnTo>
                <a:lnTo>
                  <a:pt x="1811" y="14537"/>
                </a:lnTo>
                <a:lnTo>
                  <a:pt x="2063" y="14587"/>
                </a:lnTo>
                <a:lnTo>
                  <a:pt x="2289" y="14386"/>
                </a:lnTo>
                <a:lnTo>
                  <a:pt x="2440" y="14235"/>
                </a:lnTo>
                <a:lnTo>
                  <a:pt x="2691" y="13983"/>
                </a:lnTo>
                <a:lnTo>
                  <a:pt x="3220" y="13581"/>
                </a:lnTo>
                <a:lnTo>
                  <a:pt x="3798" y="13355"/>
                </a:lnTo>
                <a:lnTo>
                  <a:pt x="4452" y="13254"/>
                </a:lnTo>
                <a:lnTo>
                  <a:pt x="4804" y="13254"/>
                </a:lnTo>
                <a:lnTo>
                  <a:pt x="6162" y="13254"/>
                </a:lnTo>
                <a:lnTo>
                  <a:pt x="7495" y="13254"/>
                </a:lnTo>
                <a:lnTo>
                  <a:pt x="8149" y="13304"/>
                </a:lnTo>
                <a:lnTo>
                  <a:pt x="8803" y="13455"/>
                </a:lnTo>
                <a:lnTo>
                  <a:pt x="9130" y="13556"/>
                </a:lnTo>
                <a:lnTo>
                  <a:pt x="9532" y="13858"/>
                </a:lnTo>
                <a:lnTo>
                  <a:pt x="9683" y="14235"/>
                </a:lnTo>
                <a:lnTo>
                  <a:pt x="9532" y="14713"/>
                </a:lnTo>
                <a:lnTo>
                  <a:pt x="9356" y="14989"/>
                </a:lnTo>
                <a:lnTo>
                  <a:pt x="8954" y="15493"/>
                </a:lnTo>
                <a:lnTo>
                  <a:pt x="8501" y="15996"/>
                </a:lnTo>
                <a:lnTo>
                  <a:pt x="8375" y="16121"/>
                </a:lnTo>
                <a:lnTo>
                  <a:pt x="8199" y="16423"/>
                </a:lnTo>
                <a:lnTo>
                  <a:pt x="8275" y="16675"/>
                </a:lnTo>
                <a:lnTo>
                  <a:pt x="10664" y="16675"/>
                </a:lnTo>
                <a:lnTo>
                  <a:pt x="11544" y="15794"/>
                </a:lnTo>
                <a:lnTo>
                  <a:pt x="12374" y="14864"/>
                </a:lnTo>
                <a:lnTo>
                  <a:pt x="12751" y="14411"/>
                </a:lnTo>
                <a:lnTo>
                  <a:pt x="13607" y="13757"/>
                </a:lnTo>
                <a:lnTo>
                  <a:pt x="14562" y="13405"/>
                </a:lnTo>
                <a:lnTo>
                  <a:pt x="15619" y="13279"/>
                </a:lnTo>
                <a:lnTo>
                  <a:pt x="16147" y="13304"/>
                </a:lnTo>
                <a:lnTo>
                  <a:pt x="17480" y="13430"/>
                </a:lnTo>
                <a:lnTo>
                  <a:pt x="18813" y="13455"/>
                </a:lnTo>
                <a:lnTo>
                  <a:pt x="19743" y="13480"/>
                </a:lnTo>
                <a:lnTo>
                  <a:pt x="21554" y="13732"/>
                </a:lnTo>
                <a:lnTo>
                  <a:pt x="22459" y="13883"/>
                </a:lnTo>
                <a:lnTo>
                  <a:pt x="23491" y="14084"/>
                </a:lnTo>
                <a:lnTo>
                  <a:pt x="24497" y="14336"/>
                </a:lnTo>
                <a:lnTo>
                  <a:pt x="24723" y="14436"/>
                </a:lnTo>
                <a:lnTo>
                  <a:pt x="25025" y="14738"/>
                </a:lnTo>
                <a:lnTo>
                  <a:pt x="25176" y="15140"/>
                </a:lnTo>
                <a:lnTo>
                  <a:pt x="25125" y="15568"/>
                </a:lnTo>
                <a:lnTo>
                  <a:pt x="25000" y="15794"/>
                </a:lnTo>
                <a:lnTo>
                  <a:pt x="24572" y="16373"/>
                </a:lnTo>
                <a:close/>
                <a:moveTo>
                  <a:pt x="23641" y="15417"/>
                </a:moveTo>
                <a:lnTo>
                  <a:pt x="22912" y="15166"/>
                </a:lnTo>
                <a:lnTo>
                  <a:pt x="22434" y="15040"/>
                </a:lnTo>
                <a:lnTo>
                  <a:pt x="21403" y="14889"/>
                </a:lnTo>
                <a:lnTo>
                  <a:pt x="19366" y="14612"/>
                </a:lnTo>
                <a:lnTo>
                  <a:pt x="18310" y="14587"/>
                </a:lnTo>
                <a:lnTo>
                  <a:pt x="17203" y="14562"/>
                </a:lnTo>
                <a:lnTo>
                  <a:pt x="16122" y="14411"/>
                </a:lnTo>
                <a:lnTo>
                  <a:pt x="15719" y="14361"/>
                </a:lnTo>
                <a:lnTo>
                  <a:pt x="15015" y="14537"/>
                </a:lnTo>
                <a:lnTo>
                  <a:pt x="14713" y="14713"/>
                </a:lnTo>
                <a:lnTo>
                  <a:pt x="13933" y="15241"/>
                </a:lnTo>
                <a:lnTo>
                  <a:pt x="12475" y="16373"/>
                </a:lnTo>
                <a:lnTo>
                  <a:pt x="11821" y="17027"/>
                </a:lnTo>
                <a:lnTo>
                  <a:pt x="10614" y="18309"/>
                </a:lnTo>
                <a:lnTo>
                  <a:pt x="9306" y="19491"/>
                </a:lnTo>
                <a:lnTo>
                  <a:pt x="7998" y="20648"/>
                </a:lnTo>
                <a:lnTo>
                  <a:pt x="5609" y="23163"/>
                </a:lnTo>
                <a:lnTo>
                  <a:pt x="4477" y="24496"/>
                </a:lnTo>
                <a:lnTo>
                  <a:pt x="4351" y="24622"/>
                </a:lnTo>
                <a:lnTo>
                  <a:pt x="4200" y="24949"/>
                </a:lnTo>
                <a:lnTo>
                  <a:pt x="4276" y="25175"/>
                </a:lnTo>
                <a:lnTo>
                  <a:pt x="4653" y="25326"/>
                </a:lnTo>
                <a:lnTo>
                  <a:pt x="5483" y="25527"/>
                </a:lnTo>
                <a:lnTo>
                  <a:pt x="6313" y="25578"/>
                </a:lnTo>
                <a:lnTo>
                  <a:pt x="7143" y="25502"/>
                </a:lnTo>
                <a:lnTo>
                  <a:pt x="7571" y="25402"/>
                </a:lnTo>
                <a:lnTo>
                  <a:pt x="8526" y="25150"/>
                </a:lnTo>
                <a:lnTo>
                  <a:pt x="10387" y="24396"/>
                </a:lnTo>
                <a:lnTo>
                  <a:pt x="11242" y="23867"/>
                </a:lnTo>
                <a:lnTo>
                  <a:pt x="11595" y="23566"/>
                </a:lnTo>
                <a:lnTo>
                  <a:pt x="11972" y="23364"/>
                </a:lnTo>
                <a:lnTo>
                  <a:pt x="12450" y="23214"/>
                </a:lnTo>
                <a:lnTo>
                  <a:pt x="13355" y="22761"/>
                </a:lnTo>
                <a:lnTo>
                  <a:pt x="14613" y="21956"/>
                </a:lnTo>
                <a:lnTo>
                  <a:pt x="15493" y="21478"/>
                </a:lnTo>
                <a:lnTo>
                  <a:pt x="16172" y="21101"/>
                </a:lnTo>
                <a:lnTo>
                  <a:pt x="17480" y="20271"/>
                </a:lnTo>
                <a:lnTo>
                  <a:pt x="18108" y="19818"/>
                </a:lnTo>
                <a:lnTo>
                  <a:pt x="18687" y="19340"/>
                </a:lnTo>
                <a:lnTo>
                  <a:pt x="19894" y="18511"/>
                </a:lnTo>
                <a:lnTo>
                  <a:pt x="20598" y="18234"/>
                </a:lnTo>
                <a:lnTo>
                  <a:pt x="20799" y="18133"/>
                </a:lnTo>
                <a:lnTo>
                  <a:pt x="20950" y="17982"/>
                </a:lnTo>
                <a:lnTo>
                  <a:pt x="21152" y="17706"/>
                </a:lnTo>
                <a:lnTo>
                  <a:pt x="21629" y="17228"/>
                </a:lnTo>
                <a:lnTo>
                  <a:pt x="22409" y="16649"/>
                </a:lnTo>
                <a:lnTo>
                  <a:pt x="22912" y="16222"/>
                </a:lnTo>
                <a:lnTo>
                  <a:pt x="23214" y="15895"/>
                </a:lnTo>
                <a:close/>
                <a:moveTo>
                  <a:pt x="35135" y="17429"/>
                </a:moveTo>
                <a:lnTo>
                  <a:pt x="34481" y="17756"/>
                </a:lnTo>
                <a:lnTo>
                  <a:pt x="33224" y="18133"/>
                </a:lnTo>
                <a:lnTo>
                  <a:pt x="31337" y="18309"/>
                </a:lnTo>
                <a:lnTo>
                  <a:pt x="30080" y="18309"/>
                </a:lnTo>
                <a:lnTo>
                  <a:pt x="26735" y="18284"/>
                </a:lnTo>
                <a:lnTo>
                  <a:pt x="23390" y="18234"/>
                </a:lnTo>
                <a:lnTo>
                  <a:pt x="22962" y="18234"/>
                </a:lnTo>
                <a:lnTo>
                  <a:pt x="22208" y="18460"/>
                </a:lnTo>
                <a:lnTo>
                  <a:pt x="21831" y="18661"/>
                </a:lnTo>
                <a:lnTo>
                  <a:pt x="20397" y="19567"/>
                </a:lnTo>
                <a:lnTo>
                  <a:pt x="19014" y="20573"/>
                </a:lnTo>
                <a:lnTo>
                  <a:pt x="17580" y="21604"/>
                </a:lnTo>
                <a:lnTo>
                  <a:pt x="16046" y="22509"/>
                </a:lnTo>
                <a:lnTo>
                  <a:pt x="15141" y="23063"/>
                </a:lnTo>
                <a:lnTo>
                  <a:pt x="14235" y="23541"/>
                </a:lnTo>
                <a:lnTo>
                  <a:pt x="12827" y="24295"/>
                </a:lnTo>
                <a:lnTo>
                  <a:pt x="10739" y="25427"/>
                </a:lnTo>
                <a:lnTo>
                  <a:pt x="9281" y="26081"/>
                </a:lnTo>
                <a:lnTo>
                  <a:pt x="8501" y="26307"/>
                </a:lnTo>
                <a:lnTo>
                  <a:pt x="7998" y="26483"/>
                </a:lnTo>
                <a:lnTo>
                  <a:pt x="7520" y="26559"/>
                </a:lnTo>
                <a:lnTo>
                  <a:pt x="6514" y="26609"/>
                </a:lnTo>
                <a:lnTo>
                  <a:pt x="4502" y="26508"/>
                </a:lnTo>
                <a:lnTo>
                  <a:pt x="3521" y="26307"/>
                </a:lnTo>
                <a:lnTo>
                  <a:pt x="3220" y="26232"/>
                </a:lnTo>
                <a:lnTo>
                  <a:pt x="2792" y="25955"/>
                </a:lnTo>
                <a:lnTo>
                  <a:pt x="2591" y="25553"/>
                </a:lnTo>
                <a:lnTo>
                  <a:pt x="2616" y="25050"/>
                </a:lnTo>
                <a:lnTo>
                  <a:pt x="2767" y="24773"/>
                </a:lnTo>
                <a:lnTo>
                  <a:pt x="3370" y="23867"/>
                </a:lnTo>
                <a:lnTo>
                  <a:pt x="4100" y="23012"/>
                </a:lnTo>
                <a:lnTo>
                  <a:pt x="5131" y="21830"/>
                </a:lnTo>
                <a:lnTo>
                  <a:pt x="7319" y="19642"/>
                </a:lnTo>
                <a:lnTo>
                  <a:pt x="8526" y="18636"/>
                </a:lnTo>
                <a:lnTo>
                  <a:pt x="8828" y="18334"/>
                </a:lnTo>
                <a:lnTo>
                  <a:pt x="9130" y="17982"/>
                </a:lnTo>
                <a:lnTo>
                  <a:pt x="8627" y="17831"/>
                </a:lnTo>
                <a:lnTo>
                  <a:pt x="7696" y="17681"/>
                </a:lnTo>
                <a:lnTo>
                  <a:pt x="6891" y="17781"/>
                </a:lnTo>
                <a:lnTo>
                  <a:pt x="6137" y="18108"/>
                </a:lnTo>
                <a:lnTo>
                  <a:pt x="5785" y="18385"/>
                </a:lnTo>
                <a:lnTo>
                  <a:pt x="5257" y="18812"/>
                </a:lnTo>
                <a:lnTo>
                  <a:pt x="4754" y="19215"/>
                </a:lnTo>
                <a:lnTo>
                  <a:pt x="4251" y="19542"/>
                </a:lnTo>
                <a:lnTo>
                  <a:pt x="3245" y="20070"/>
                </a:lnTo>
                <a:lnTo>
                  <a:pt x="2163" y="20372"/>
                </a:lnTo>
                <a:lnTo>
                  <a:pt x="1032" y="20397"/>
                </a:lnTo>
                <a:lnTo>
                  <a:pt x="428" y="20246"/>
                </a:lnTo>
                <a:lnTo>
                  <a:pt x="378" y="20221"/>
                </a:lnTo>
                <a:lnTo>
                  <a:pt x="277" y="20145"/>
                </a:lnTo>
                <a:lnTo>
                  <a:pt x="126" y="19768"/>
                </a:lnTo>
                <a:lnTo>
                  <a:pt x="0" y="18988"/>
                </a:lnTo>
                <a:lnTo>
                  <a:pt x="76" y="18209"/>
                </a:lnTo>
                <a:lnTo>
                  <a:pt x="352" y="17454"/>
                </a:lnTo>
                <a:lnTo>
                  <a:pt x="579" y="17077"/>
                </a:lnTo>
                <a:lnTo>
                  <a:pt x="830" y="16725"/>
                </a:lnTo>
                <a:lnTo>
                  <a:pt x="1182" y="16146"/>
                </a:lnTo>
                <a:lnTo>
                  <a:pt x="1333" y="15694"/>
                </a:lnTo>
                <a:lnTo>
                  <a:pt x="1358" y="15417"/>
                </a:lnTo>
                <a:lnTo>
                  <a:pt x="830" y="15140"/>
                </a:lnTo>
                <a:lnTo>
                  <a:pt x="277" y="14813"/>
                </a:lnTo>
                <a:lnTo>
                  <a:pt x="202" y="14336"/>
                </a:lnTo>
                <a:lnTo>
                  <a:pt x="151" y="13707"/>
                </a:lnTo>
                <a:lnTo>
                  <a:pt x="252" y="13254"/>
                </a:lnTo>
                <a:lnTo>
                  <a:pt x="604" y="12776"/>
                </a:lnTo>
                <a:lnTo>
                  <a:pt x="881" y="12424"/>
                </a:lnTo>
                <a:lnTo>
                  <a:pt x="881" y="9306"/>
                </a:lnTo>
                <a:lnTo>
                  <a:pt x="881" y="6187"/>
                </a:lnTo>
                <a:lnTo>
                  <a:pt x="881" y="5533"/>
                </a:lnTo>
                <a:lnTo>
                  <a:pt x="1082" y="4628"/>
                </a:lnTo>
                <a:lnTo>
                  <a:pt x="1560" y="4150"/>
                </a:lnTo>
                <a:lnTo>
                  <a:pt x="2465" y="3974"/>
                </a:lnTo>
                <a:lnTo>
                  <a:pt x="3144" y="3974"/>
                </a:lnTo>
                <a:lnTo>
                  <a:pt x="3421" y="3999"/>
                </a:lnTo>
                <a:lnTo>
                  <a:pt x="3949" y="4100"/>
                </a:lnTo>
                <a:lnTo>
                  <a:pt x="4628" y="4477"/>
                </a:lnTo>
                <a:lnTo>
                  <a:pt x="5030" y="4904"/>
                </a:lnTo>
                <a:lnTo>
                  <a:pt x="5911" y="5961"/>
                </a:lnTo>
                <a:lnTo>
                  <a:pt x="7445" y="8249"/>
                </a:lnTo>
                <a:lnTo>
                  <a:pt x="8174" y="9406"/>
                </a:lnTo>
                <a:lnTo>
                  <a:pt x="8526" y="9959"/>
                </a:lnTo>
                <a:lnTo>
                  <a:pt x="8929" y="10563"/>
                </a:lnTo>
                <a:lnTo>
                  <a:pt x="12047" y="10613"/>
                </a:lnTo>
                <a:lnTo>
                  <a:pt x="15191" y="10538"/>
                </a:lnTo>
                <a:lnTo>
                  <a:pt x="15292" y="9959"/>
                </a:lnTo>
                <a:lnTo>
                  <a:pt x="15317" y="9532"/>
                </a:lnTo>
                <a:lnTo>
                  <a:pt x="15292" y="8350"/>
                </a:lnTo>
                <a:lnTo>
                  <a:pt x="15266" y="5986"/>
                </a:lnTo>
                <a:lnTo>
                  <a:pt x="15090" y="4804"/>
                </a:lnTo>
                <a:lnTo>
                  <a:pt x="14990" y="3999"/>
                </a:lnTo>
                <a:lnTo>
                  <a:pt x="15015" y="2364"/>
                </a:lnTo>
                <a:lnTo>
                  <a:pt x="15065" y="1534"/>
                </a:lnTo>
                <a:lnTo>
                  <a:pt x="15116" y="1182"/>
                </a:lnTo>
                <a:lnTo>
                  <a:pt x="15317" y="679"/>
                </a:lnTo>
                <a:lnTo>
                  <a:pt x="15719" y="302"/>
                </a:lnTo>
                <a:lnTo>
                  <a:pt x="16247" y="101"/>
                </a:lnTo>
                <a:lnTo>
                  <a:pt x="16599" y="50"/>
                </a:lnTo>
                <a:lnTo>
                  <a:pt x="17153" y="0"/>
                </a:lnTo>
                <a:lnTo>
                  <a:pt x="18159" y="151"/>
                </a:lnTo>
                <a:lnTo>
                  <a:pt x="19064" y="604"/>
                </a:lnTo>
                <a:lnTo>
                  <a:pt x="19844" y="1232"/>
                </a:lnTo>
                <a:lnTo>
                  <a:pt x="20196" y="1635"/>
                </a:lnTo>
                <a:lnTo>
                  <a:pt x="20573" y="2088"/>
                </a:lnTo>
                <a:lnTo>
                  <a:pt x="21126" y="3043"/>
                </a:lnTo>
                <a:lnTo>
                  <a:pt x="21805" y="4552"/>
                </a:lnTo>
                <a:lnTo>
                  <a:pt x="22233" y="5583"/>
                </a:lnTo>
                <a:lnTo>
                  <a:pt x="22862" y="7092"/>
                </a:lnTo>
                <a:lnTo>
                  <a:pt x="23465" y="8601"/>
                </a:lnTo>
                <a:lnTo>
                  <a:pt x="23918" y="9456"/>
                </a:lnTo>
                <a:lnTo>
                  <a:pt x="24396" y="10312"/>
                </a:lnTo>
                <a:lnTo>
                  <a:pt x="25125" y="10337"/>
                </a:lnTo>
                <a:lnTo>
                  <a:pt x="25779" y="10362"/>
                </a:lnTo>
                <a:lnTo>
                  <a:pt x="27162" y="10488"/>
                </a:lnTo>
                <a:lnTo>
                  <a:pt x="29828" y="11041"/>
                </a:lnTo>
                <a:lnTo>
                  <a:pt x="31136" y="11468"/>
                </a:lnTo>
                <a:lnTo>
                  <a:pt x="31991" y="11795"/>
                </a:lnTo>
                <a:lnTo>
                  <a:pt x="33098" y="12500"/>
                </a:lnTo>
                <a:lnTo>
                  <a:pt x="33727" y="13128"/>
                </a:lnTo>
                <a:lnTo>
                  <a:pt x="33978" y="13506"/>
                </a:lnTo>
                <a:lnTo>
                  <a:pt x="34129" y="13682"/>
                </a:lnTo>
                <a:lnTo>
                  <a:pt x="34280" y="13833"/>
                </a:lnTo>
                <a:lnTo>
                  <a:pt x="34632" y="14210"/>
                </a:lnTo>
                <a:lnTo>
                  <a:pt x="35085" y="15065"/>
                </a:lnTo>
                <a:lnTo>
                  <a:pt x="35261" y="15970"/>
                </a:lnTo>
                <a:lnTo>
                  <a:pt x="35210" y="169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1497;p37">
            <a:extLst>
              <a:ext uri="{FF2B5EF4-FFF2-40B4-BE49-F238E27FC236}">
                <a16:creationId xmlns:a16="http://schemas.microsoft.com/office/drawing/2014/main" id="{1D4A708D-36BE-A2FA-E5C8-A083BE3E104A}"/>
              </a:ext>
            </a:extLst>
          </p:cNvPr>
          <p:cNvGrpSpPr/>
          <p:nvPr/>
        </p:nvGrpSpPr>
        <p:grpSpPr>
          <a:xfrm>
            <a:off x="5834545" y="1205874"/>
            <a:ext cx="312191" cy="303383"/>
            <a:chOff x="6375347" y="2254581"/>
            <a:chExt cx="689164" cy="669571"/>
          </a:xfrm>
        </p:grpSpPr>
        <p:sp>
          <p:nvSpPr>
            <p:cNvPr id="80" name="Google Shape;1498;p37">
              <a:extLst>
                <a:ext uri="{FF2B5EF4-FFF2-40B4-BE49-F238E27FC236}">
                  <a16:creationId xmlns:a16="http://schemas.microsoft.com/office/drawing/2014/main" id="{FD75F27C-1EC1-AFB3-8626-5356566A0E9F}"/>
                </a:ext>
              </a:extLst>
            </p:cNvPr>
            <p:cNvSpPr/>
            <p:nvPr/>
          </p:nvSpPr>
          <p:spPr>
            <a:xfrm>
              <a:off x="6375347" y="2254581"/>
              <a:ext cx="689164" cy="669571"/>
            </a:xfrm>
            <a:custGeom>
              <a:avLst/>
              <a:gdLst/>
              <a:ahLst/>
              <a:cxnLst/>
              <a:rect l="l" t="t" r="r" b="b"/>
              <a:pathLst>
                <a:path w="22055" h="21428" extrusionOk="0">
                  <a:moveTo>
                    <a:pt x="10742" y="1087"/>
                  </a:moveTo>
                  <a:cubicBezTo>
                    <a:pt x="11010" y="1087"/>
                    <a:pt x="11242" y="1230"/>
                    <a:pt x="11349" y="1462"/>
                  </a:cubicBezTo>
                  <a:cubicBezTo>
                    <a:pt x="11402" y="1605"/>
                    <a:pt x="11438" y="1765"/>
                    <a:pt x="11456" y="1908"/>
                  </a:cubicBezTo>
                  <a:cubicBezTo>
                    <a:pt x="11473" y="2033"/>
                    <a:pt x="11491" y="2158"/>
                    <a:pt x="11527" y="2283"/>
                  </a:cubicBezTo>
                  <a:cubicBezTo>
                    <a:pt x="11652" y="2871"/>
                    <a:pt x="11991" y="3282"/>
                    <a:pt x="12455" y="3407"/>
                  </a:cubicBezTo>
                  <a:cubicBezTo>
                    <a:pt x="12551" y="3433"/>
                    <a:pt x="12650" y="3446"/>
                    <a:pt x="12749" y="3446"/>
                  </a:cubicBezTo>
                  <a:cubicBezTo>
                    <a:pt x="13179" y="3446"/>
                    <a:pt x="13616" y="3200"/>
                    <a:pt x="13936" y="2764"/>
                  </a:cubicBezTo>
                  <a:cubicBezTo>
                    <a:pt x="14025" y="2639"/>
                    <a:pt x="14114" y="2515"/>
                    <a:pt x="14186" y="2372"/>
                  </a:cubicBezTo>
                  <a:cubicBezTo>
                    <a:pt x="14257" y="2211"/>
                    <a:pt x="14364" y="2086"/>
                    <a:pt x="14471" y="1961"/>
                  </a:cubicBezTo>
                  <a:cubicBezTo>
                    <a:pt x="14621" y="1800"/>
                    <a:pt x="14809" y="1729"/>
                    <a:pt x="14994" y="1729"/>
                  </a:cubicBezTo>
                  <a:cubicBezTo>
                    <a:pt x="15402" y="1729"/>
                    <a:pt x="15794" y="2077"/>
                    <a:pt x="15720" y="2568"/>
                  </a:cubicBezTo>
                  <a:cubicBezTo>
                    <a:pt x="15702" y="2729"/>
                    <a:pt x="15649" y="2889"/>
                    <a:pt x="15595" y="3050"/>
                  </a:cubicBezTo>
                  <a:cubicBezTo>
                    <a:pt x="15435" y="3532"/>
                    <a:pt x="15220" y="4192"/>
                    <a:pt x="15702" y="4727"/>
                  </a:cubicBezTo>
                  <a:cubicBezTo>
                    <a:pt x="15981" y="5006"/>
                    <a:pt x="16348" y="5156"/>
                    <a:pt x="16724" y="5156"/>
                  </a:cubicBezTo>
                  <a:cubicBezTo>
                    <a:pt x="16853" y="5156"/>
                    <a:pt x="16984" y="5138"/>
                    <a:pt x="17112" y="5102"/>
                  </a:cubicBezTo>
                  <a:cubicBezTo>
                    <a:pt x="17254" y="5066"/>
                    <a:pt x="17379" y="5030"/>
                    <a:pt x="17522" y="4995"/>
                  </a:cubicBezTo>
                  <a:cubicBezTo>
                    <a:pt x="17665" y="4941"/>
                    <a:pt x="17808" y="4905"/>
                    <a:pt x="17968" y="4888"/>
                  </a:cubicBezTo>
                  <a:cubicBezTo>
                    <a:pt x="18396" y="4888"/>
                    <a:pt x="18771" y="5173"/>
                    <a:pt x="18914" y="5583"/>
                  </a:cubicBezTo>
                  <a:cubicBezTo>
                    <a:pt x="19039" y="6047"/>
                    <a:pt x="18950" y="6565"/>
                    <a:pt x="18664" y="6957"/>
                  </a:cubicBezTo>
                  <a:cubicBezTo>
                    <a:pt x="18628" y="7011"/>
                    <a:pt x="18593" y="7064"/>
                    <a:pt x="18557" y="7118"/>
                  </a:cubicBezTo>
                  <a:cubicBezTo>
                    <a:pt x="18289" y="7493"/>
                    <a:pt x="17879" y="8046"/>
                    <a:pt x="18129" y="8688"/>
                  </a:cubicBezTo>
                  <a:cubicBezTo>
                    <a:pt x="18361" y="9348"/>
                    <a:pt x="19039" y="9455"/>
                    <a:pt x="19521" y="9545"/>
                  </a:cubicBezTo>
                  <a:cubicBezTo>
                    <a:pt x="19663" y="9562"/>
                    <a:pt x="19788" y="9580"/>
                    <a:pt x="19931" y="9616"/>
                  </a:cubicBezTo>
                  <a:cubicBezTo>
                    <a:pt x="20662" y="9848"/>
                    <a:pt x="20698" y="10883"/>
                    <a:pt x="19967" y="11150"/>
                  </a:cubicBezTo>
                  <a:cubicBezTo>
                    <a:pt x="19860" y="11186"/>
                    <a:pt x="19752" y="11222"/>
                    <a:pt x="19645" y="11240"/>
                  </a:cubicBezTo>
                  <a:cubicBezTo>
                    <a:pt x="19306" y="11329"/>
                    <a:pt x="18807" y="11436"/>
                    <a:pt x="18539" y="11900"/>
                  </a:cubicBezTo>
                  <a:cubicBezTo>
                    <a:pt x="18272" y="12399"/>
                    <a:pt x="18325" y="13006"/>
                    <a:pt x="18682" y="13452"/>
                  </a:cubicBezTo>
                  <a:lnTo>
                    <a:pt x="18682" y="13434"/>
                  </a:lnTo>
                  <a:cubicBezTo>
                    <a:pt x="18789" y="13595"/>
                    <a:pt x="18932" y="13755"/>
                    <a:pt x="19074" y="13880"/>
                  </a:cubicBezTo>
                  <a:cubicBezTo>
                    <a:pt x="19164" y="13987"/>
                    <a:pt x="19253" y="14077"/>
                    <a:pt x="19342" y="14201"/>
                  </a:cubicBezTo>
                  <a:cubicBezTo>
                    <a:pt x="19556" y="14487"/>
                    <a:pt x="19610" y="14862"/>
                    <a:pt x="19467" y="15201"/>
                  </a:cubicBezTo>
                  <a:cubicBezTo>
                    <a:pt x="19348" y="15473"/>
                    <a:pt x="19066" y="15648"/>
                    <a:pt x="18777" y="15648"/>
                  </a:cubicBezTo>
                  <a:cubicBezTo>
                    <a:pt x="18763" y="15648"/>
                    <a:pt x="18749" y="15648"/>
                    <a:pt x="18735" y="15647"/>
                  </a:cubicBezTo>
                  <a:cubicBezTo>
                    <a:pt x="18575" y="15611"/>
                    <a:pt x="18432" y="15558"/>
                    <a:pt x="18289" y="15486"/>
                  </a:cubicBezTo>
                  <a:cubicBezTo>
                    <a:pt x="18093" y="15379"/>
                    <a:pt x="17915" y="15308"/>
                    <a:pt x="17718" y="15254"/>
                  </a:cubicBezTo>
                  <a:cubicBezTo>
                    <a:pt x="17597" y="15221"/>
                    <a:pt x="17474" y="15205"/>
                    <a:pt x="17351" y="15205"/>
                  </a:cubicBezTo>
                  <a:cubicBezTo>
                    <a:pt x="17079" y="15205"/>
                    <a:pt x="16811" y="15285"/>
                    <a:pt x="16576" y="15433"/>
                  </a:cubicBezTo>
                  <a:cubicBezTo>
                    <a:pt x="16327" y="15593"/>
                    <a:pt x="16166" y="15861"/>
                    <a:pt x="16130" y="16146"/>
                  </a:cubicBezTo>
                  <a:cubicBezTo>
                    <a:pt x="16113" y="16521"/>
                    <a:pt x="16237" y="16878"/>
                    <a:pt x="16505" y="17146"/>
                  </a:cubicBezTo>
                  <a:cubicBezTo>
                    <a:pt x="16523" y="17181"/>
                    <a:pt x="16559" y="17235"/>
                    <a:pt x="16594" y="17270"/>
                  </a:cubicBezTo>
                  <a:cubicBezTo>
                    <a:pt x="17060" y="17962"/>
                    <a:pt x="16487" y="18755"/>
                    <a:pt x="15803" y="18755"/>
                  </a:cubicBezTo>
                  <a:cubicBezTo>
                    <a:pt x="15623" y="18755"/>
                    <a:pt x="15435" y="18700"/>
                    <a:pt x="15256" y="18573"/>
                  </a:cubicBezTo>
                  <a:cubicBezTo>
                    <a:pt x="15167" y="18502"/>
                    <a:pt x="15060" y="18394"/>
                    <a:pt x="14953" y="18305"/>
                  </a:cubicBezTo>
                  <a:cubicBezTo>
                    <a:pt x="14659" y="18027"/>
                    <a:pt x="14245" y="17639"/>
                    <a:pt x="13711" y="17639"/>
                  </a:cubicBezTo>
                  <a:cubicBezTo>
                    <a:pt x="13595" y="17639"/>
                    <a:pt x="13474" y="17657"/>
                    <a:pt x="13347" y="17699"/>
                  </a:cubicBezTo>
                  <a:cubicBezTo>
                    <a:pt x="12633" y="17948"/>
                    <a:pt x="12526" y="18698"/>
                    <a:pt x="12473" y="19197"/>
                  </a:cubicBezTo>
                  <a:cubicBezTo>
                    <a:pt x="12455" y="19340"/>
                    <a:pt x="12437" y="19465"/>
                    <a:pt x="12401" y="19608"/>
                  </a:cubicBezTo>
                  <a:cubicBezTo>
                    <a:pt x="12295" y="20058"/>
                    <a:pt x="11890" y="20335"/>
                    <a:pt x="11468" y="20335"/>
                  </a:cubicBezTo>
                  <a:cubicBezTo>
                    <a:pt x="11254" y="20335"/>
                    <a:pt x="11035" y="20263"/>
                    <a:pt x="10849" y="20107"/>
                  </a:cubicBezTo>
                  <a:cubicBezTo>
                    <a:pt x="10671" y="19911"/>
                    <a:pt x="10510" y="19697"/>
                    <a:pt x="10385" y="19465"/>
                  </a:cubicBezTo>
                  <a:cubicBezTo>
                    <a:pt x="10314" y="19340"/>
                    <a:pt x="10242" y="19233"/>
                    <a:pt x="10171" y="19126"/>
                  </a:cubicBezTo>
                  <a:cubicBezTo>
                    <a:pt x="9743" y="18484"/>
                    <a:pt x="9207" y="18145"/>
                    <a:pt x="8636" y="18145"/>
                  </a:cubicBezTo>
                  <a:cubicBezTo>
                    <a:pt x="7958" y="18145"/>
                    <a:pt x="7512" y="18609"/>
                    <a:pt x="7138" y="18965"/>
                  </a:cubicBezTo>
                  <a:cubicBezTo>
                    <a:pt x="6977" y="19162"/>
                    <a:pt x="6781" y="19322"/>
                    <a:pt x="6585" y="19447"/>
                  </a:cubicBezTo>
                  <a:cubicBezTo>
                    <a:pt x="6480" y="19492"/>
                    <a:pt x="6372" y="19512"/>
                    <a:pt x="6266" y="19512"/>
                  </a:cubicBezTo>
                  <a:cubicBezTo>
                    <a:pt x="5906" y="19512"/>
                    <a:pt x="5571" y="19271"/>
                    <a:pt x="5461" y="18912"/>
                  </a:cubicBezTo>
                  <a:cubicBezTo>
                    <a:pt x="5461" y="18751"/>
                    <a:pt x="5478" y="18573"/>
                    <a:pt x="5514" y="18412"/>
                  </a:cubicBezTo>
                  <a:cubicBezTo>
                    <a:pt x="5603" y="17806"/>
                    <a:pt x="5746" y="16789"/>
                    <a:pt x="4818" y="16182"/>
                  </a:cubicBezTo>
                  <a:cubicBezTo>
                    <a:pt x="4639" y="16069"/>
                    <a:pt x="4458" y="16028"/>
                    <a:pt x="4284" y="16028"/>
                  </a:cubicBezTo>
                  <a:cubicBezTo>
                    <a:pt x="3990" y="16028"/>
                    <a:pt x="3717" y="16146"/>
                    <a:pt x="3516" y="16236"/>
                  </a:cubicBezTo>
                  <a:cubicBezTo>
                    <a:pt x="3391" y="16289"/>
                    <a:pt x="3266" y="16343"/>
                    <a:pt x="3141" y="16360"/>
                  </a:cubicBezTo>
                  <a:cubicBezTo>
                    <a:pt x="2499" y="16289"/>
                    <a:pt x="2177" y="15540"/>
                    <a:pt x="2570" y="15022"/>
                  </a:cubicBezTo>
                  <a:cubicBezTo>
                    <a:pt x="2713" y="14862"/>
                    <a:pt x="2891" y="14719"/>
                    <a:pt x="3070" y="14612"/>
                  </a:cubicBezTo>
                  <a:cubicBezTo>
                    <a:pt x="3177" y="14540"/>
                    <a:pt x="3284" y="14451"/>
                    <a:pt x="3391" y="14380"/>
                  </a:cubicBezTo>
                  <a:cubicBezTo>
                    <a:pt x="3926" y="13970"/>
                    <a:pt x="4194" y="13452"/>
                    <a:pt x="4140" y="12935"/>
                  </a:cubicBezTo>
                  <a:cubicBezTo>
                    <a:pt x="4069" y="12185"/>
                    <a:pt x="3391" y="11632"/>
                    <a:pt x="2302" y="11472"/>
                  </a:cubicBezTo>
                  <a:cubicBezTo>
                    <a:pt x="1838" y="11382"/>
                    <a:pt x="1303" y="11311"/>
                    <a:pt x="1160" y="11025"/>
                  </a:cubicBezTo>
                  <a:cubicBezTo>
                    <a:pt x="1125" y="10936"/>
                    <a:pt x="1125" y="10829"/>
                    <a:pt x="1160" y="10740"/>
                  </a:cubicBezTo>
                  <a:cubicBezTo>
                    <a:pt x="1285" y="10455"/>
                    <a:pt x="1499" y="10223"/>
                    <a:pt x="1767" y="10098"/>
                  </a:cubicBezTo>
                  <a:cubicBezTo>
                    <a:pt x="2017" y="9973"/>
                    <a:pt x="2285" y="9884"/>
                    <a:pt x="2534" y="9812"/>
                  </a:cubicBezTo>
                  <a:cubicBezTo>
                    <a:pt x="2963" y="9687"/>
                    <a:pt x="3373" y="9527"/>
                    <a:pt x="3748" y="9295"/>
                  </a:cubicBezTo>
                  <a:cubicBezTo>
                    <a:pt x="3997" y="9152"/>
                    <a:pt x="4158" y="8884"/>
                    <a:pt x="4176" y="8599"/>
                  </a:cubicBezTo>
                  <a:cubicBezTo>
                    <a:pt x="4212" y="8153"/>
                    <a:pt x="3908" y="7707"/>
                    <a:pt x="3248" y="7154"/>
                  </a:cubicBezTo>
                  <a:cubicBezTo>
                    <a:pt x="3159" y="7082"/>
                    <a:pt x="3052" y="7011"/>
                    <a:pt x="2963" y="6957"/>
                  </a:cubicBezTo>
                  <a:cubicBezTo>
                    <a:pt x="2641" y="6725"/>
                    <a:pt x="2534" y="6618"/>
                    <a:pt x="2481" y="6351"/>
                  </a:cubicBezTo>
                  <a:cubicBezTo>
                    <a:pt x="2427" y="6012"/>
                    <a:pt x="2534" y="5691"/>
                    <a:pt x="2784" y="5459"/>
                  </a:cubicBezTo>
                  <a:cubicBezTo>
                    <a:pt x="2884" y="5358"/>
                    <a:pt x="3028" y="5302"/>
                    <a:pt x="3173" y="5302"/>
                  </a:cubicBezTo>
                  <a:cubicBezTo>
                    <a:pt x="3235" y="5302"/>
                    <a:pt x="3296" y="5312"/>
                    <a:pt x="3355" y="5334"/>
                  </a:cubicBezTo>
                  <a:cubicBezTo>
                    <a:pt x="3444" y="5352"/>
                    <a:pt x="3533" y="5387"/>
                    <a:pt x="3641" y="5441"/>
                  </a:cubicBezTo>
                  <a:cubicBezTo>
                    <a:pt x="3928" y="5548"/>
                    <a:pt x="4409" y="5728"/>
                    <a:pt x="4883" y="5728"/>
                  </a:cubicBezTo>
                  <a:cubicBezTo>
                    <a:pt x="5350" y="5728"/>
                    <a:pt x="5810" y="5553"/>
                    <a:pt x="6067" y="4959"/>
                  </a:cubicBezTo>
                  <a:cubicBezTo>
                    <a:pt x="6299" y="4442"/>
                    <a:pt x="6085" y="3924"/>
                    <a:pt x="5924" y="3549"/>
                  </a:cubicBezTo>
                  <a:cubicBezTo>
                    <a:pt x="5889" y="3460"/>
                    <a:pt x="5853" y="3371"/>
                    <a:pt x="5835" y="3300"/>
                  </a:cubicBezTo>
                  <a:cubicBezTo>
                    <a:pt x="5675" y="2854"/>
                    <a:pt x="5764" y="2372"/>
                    <a:pt x="6067" y="2033"/>
                  </a:cubicBezTo>
                  <a:cubicBezTo>
                    <a:pt x="6232" y="1878"/>
                    <a:pt x="6439" y="1802"/>
                    <a:pt x="6642" y="1802"/>
                  </a:cubicBezTo>
                  <a:cubicBezTo>
                    <a:pt x="6813" y="1802"/>
                    <a:pt x="6981" y="1855"/>
                    <a:pt x="7120" y="1961"/>
                  </a:cubicBezTo>
                  <a:cubicBezTo>
                    <a:pt x="7263" y="2104"/>
                    <a:pt x="7352" y="2265"/>
                    <a:pt x="7441" y="2425"/>
                  </a:cubicBezTo>
                  <a:cubicBezTo>
                    <a:pt x="7512" y="2568"/>
                    <a:pt x="7602" y="2711"/>
                    <a:pt x="7691" y="2854"/>
                  </a:cubicBezTo>
                  <a:cubicBezTo>
                    <a:pt x="7966" y="3225"/>
                    <a:pt x="8422" y="3554"/>
                    <a:pt x="8911" y="3554"/>
                  </a:cubicBezTo>
                  <a:cubicBezTo>
                    <a:pt x="9056" y="3554"/>
                    <a:pt x="9203" y="3525"/>
                    <a:pt x="9350" y="3460"/>
                  </a:cubicBezTo>
                  <a:cubicBezTo>
                    <a:pt x="9993" y="3193"/>
                    <a:pt x="10082" y="2479"/>
                    <a:pt x="10117" y="2015"/>
                  </a:cubicBezTo>
                  <a:cubicBezTo>
                    <a:pt x="10135" y="1854"/>
                    <a:pt x="10153" y="1694"/>
                    <a:pt x="10189" y="1533"/>
                  </a:cubicBezTo>
                  <a:cubicBezTo>
                    <a:pt x="10278" y="1283"/>
                    <a:pt x="10492" y="1123"/>
                    <a:pt x="10742" y="1087"/>
                  </a:cubicBezTo>
                  <a:close/>
                  <a:moveTo>
                    <a:pt x="10787" y="1"/>
                  </a:moveTo>
                  <a:cubicBezTo>
                    <a:pt x="10086" y="1"/>
                    <a:pt x="9387" y="417"/>
                    <a:pt x="9154" y="1230"/>
                  </a:cubicBezTo>
                  <a:cubicBezTo>
                    <a:pt x="9083" y="1444"/>
                    <a:pt x="9047" y="1676"/>
                    <a:pt x="9029" y="1908"/>
                  </a:cubicBezTo>
                  <a:cubicBezTo>
                    <a:pt x="9011" y="2086"/>
                    <a:pt x="8976" y="2425"/>
                    <a:pt x="8922" y="2461"/>
                  </a:cubicBezTo>
                  <a:cubicBezTo>
                    <a:pt x="8779" y="2425"/>
                    <a:pt x="8672" y="2336"/>
                    <a:pt x="8601" y="2211"/>
                  </a:cubicBezTo>
                  <a:cubicBezTo>
                    <a:pt x="8529" y="2104"/>
                    <a:pt x="8458" y="1997"/>
                    <a:pt x="8405" y="1890"/>
                  </a:cubicBezTo>
                  <a:cubicBezTo>
                    <a:pt x="8280" y="1622"/>
                    <a:pt x="8101" y="1373"/>
                    <a:pt x="7887" y="1159"/>
                  </a:cubicBezTo>
                  <a:cubicBezTo>
                    <a:pt x="7536" y="850"/>
                    <a:pt x="7099" y="698"/>
                    <a:pt x="6660" y="698"/>
                  </a:cubicBezTo>
                  <a:cubicBezTo>
                    <a:pt x="6184" y="698"/>
                    <a:pt x="5707" y="877"/>
                    <a:pt x="5336" y="1230"/>
                  </a:cubicBezTo>
                  <a:cubicBezTo>
                    <a:pt x="4711" y="1854"/>
                    <a:pt x="4515" y="2800"/>
                    <a:pt x="4818" y="3639"/>
                  </a:cubicBezTo>
                  <a:cubicBezTo>
                    <a:pt x="4854" y="3746"/>
                    <a:pt x="4890" y="3853"/>
                    <a:pt x="4943" y="3960"/>
                  </a:cubicBezTo>
                  <a:cubicBezTo>
                    <a:pt x="5032" y="4174"/>
                    <a:pt x="5139" y="4424"/>
                    <a:pt x="5086" y="4513"/>
                  </a:cubicBezTo>
                  <a:cubicBezTo>
                    <a:pt x="5053" y="4587"/>
                    <a:pt x="4997" y="4634"/>
                    <a:pt x="4870" y="4634"/>
                  </a:cubicBezTo>
                  <a:cubicBezTo>
                    <a:pt x="4721" y="4634"/>
                    <a:pt x="4474" y="4569"/>
                    <a:pt x="4051" y="4406"/>
                  </a:cubicBezTo>
                  <a:cubicBezTo>
                    <a:pt x="3926" y="4352"/>
                    <a:pt x="3801" y="4299"/>
                    <a:pt x="3694" y="4263"/>
                  </a:cubicBezTo>
                  <a:cubicBezTo>
                    <a:pt x="3530" y="4212"/>
                    <a:pt x="3363" y="4187"/>
                    <a:pt x="3198" y="4187"/>
                  </a:cubicBezTo>
                  <a:cubicBezTo>
                    <a:pt x="2788" y="4187"/>
                    <a:pt x="2388" y="4340"/>
                    <a:pt x="2070" y="4620"/>
                  </a:cubicBezTo>
                  <a:cubicBezTo>
                    <a:pt x="1553" y="5120"/>
                    <a:pt x="1303" y="5833"/>
                    <a:pt x="1428" y="6547"/>
                  </a:cubicBezTo>
                  <a:cubicBezTo>
                    <a:pt x="1553" y="7261"/>
                    <a:pt x="1999" y="7582"/>
                    <a:pt x="2338" y="7832"/>
                  </a:cubicBezTo>
                  <a:cubicBezTo>
                    <a:pt x="2427" y="7885"/>
                    <a:pt x="2499" y="7939"/>
                    <a:pt x="2570" y="8010"/>
                  </a:cubicBezTo>
                  <a:cubicBezTo>
                    <a:pt x="2748" y="8135"/>
                    <a:pt x="2891" y="8278"/>
                    <a:pt x="3034" y="8456"/>
                  </a:cubicBezTo>
                  <a:cubicBezTo>
                    <a:pt x="2766" y="8581"/>
                    <a:pt x="2499" y="8670"/>
                    <a:pt x="2213" y="8759"/>
                  </a:cubicBezTo>
                  <a:cubicBezTo>
                    <a:pt x="1892" y="8849"/>
                    <a:pt x="1589" y="8956"/>
                    <a:pt x="1285" y="9116"/>
                  </a:cubicBezTo>
                  <a:cubicBezTo>
                    <a:pt x="750" y="9366"/>
                    <a:pt x="340" y="9830"/>
                    <a:pt x="143" y="10383"/>
                  </a:cubicBezTo>
                  <a:cubicBezTo>
                    <a:pt x="1" y="10758"/>
                    <a:pt x="18" y="11168"/>
                    <a:pt x="197" y="11507"/>
                  </a:cubicBezTo>
                  <a:cubicBezTo>
                    <a:pt x="589" y="12292"/>
                    <a:pt x="1499" y="12435"/>
                    <a:pt x="2177" y="12542"/>
                  </a:cubicBezTo>
                  <a:cubicBezTo>
                    <a:pt x="2606" y="12596"/>
                    <a:pt x="3052" y="12792"/>
                    <a:pt x="3070" y="13024"/>
                  </a:cubicBezTo>
                  <a:cubicBezTo>
                    <a:pt x="3087" y="13149"/>
                    <a:pt x="2945" y="13345"/>
                    <a:pt x="2731" y="13523"/>
                  </a:cubicBezTo>
                  <a:cubicBezTo>
                    <a:pt x="2641" y="13595"/>
                    <a:pt x="2552" y="13648"/>
                    <a:pt x="2463" y="13720"/>
                  </a:cubicBezTo>
                  <a:cubicBezTo>
                    <a:pt x="2195" y="13880"/>
                    <a:pt x="1946" y="14094"/>
                    <a:pt x="1731" y="14344"/>
                  </a:cubicBezTo>
                  <a:cubicBezTo>
                    <a:pt x="786" y="15522"/>
                    <a:pt x="1517" y="17288"/>
                    <a:pt x="3034" y="17449"/>
                  </a:cubicBezTo>
                  <a:cubicBezTo>
                    <a:pt x="3066" y="17451"/>
                    <a:pt x="3099" y="17452"/>
                    <a:pt x="3131" y="17452"/>
                  </a:cubicBezTo>
                  <a:cubicBezTo>
                    <a:pt x="3420" y="17452"/>
                    <a:pt x="3705" y="17381"/>
                    <a:pt x="3962" y="17253"/>
                  </a:cubicBezTo>
                  <a:cubicBezTo>
                    <a:pt x="4051" y="17199"/>
                    <a:pt x="4158" y="17163"/>
                    <a:pt x="4265" y="17128"/>
                  </a:cubicBezTo>
                  <a:cubicBezTo>
                    <a:pt x="4533" y="17342"/>
                    <a:pt x="4533" y="17663"/>
                    <a:pt x="4443" y="18270"/>
                  </a:cubicBezTo>
                  <a:cubicBezTo>
                    <a:pt x="4390" y="18537"/>
                    <a:pt x="4372" y="18823"/>
                    <a:pt x="4408" y="19108"/>
                  </a:cubicBezTo>
                  <a:cubicBezTo>
                    <a:pt x="4612" y="20022"/>
                    <a:pt x="5421" y="20602"/>
                    <a:pt x="6285" y="20602"/>
                  </a:cubicBezTo>
                  <a:cubicBezTo>
                    <a:pt x="6551" y="20602"/>
                    <a:pt x="6823" y="20546"/>
                    <a:pt x="7084" y="20429"/>
                  </a:cubicBezTo>
                  <a:cubicBezTo>
                    <a:pt x="7405" y="20250"/>
                    <a:pt x="7691" y="20018"/>
                    <a:pt x="7923" y="19751"/>
                  </a:cubicBezTo>
                  <a:cubicBezTo>
                    <a:pt x="8213" y="19443"/>
                    <a:pt x="8406" y="19250"/>
                    <a:pt x="8610" y="19250"/>
                  </a:cubicBezTo>
                  <a:cubicBezTo>
                    <a:pt x="8619" y="19250"/>
                    <a:pt x="8627" y="19250"/>
                    <a:pt x="8636" y="19251"/>
                  </a:cubicBezTo>
                  <a:cubicBezTo>
                    <a:pt x="8833" y="19251"/>
                    <a:pt x="9047" y="19429"/>
                    <a:pt x="9261" y="19733"/>
                  </a:cubicBezTo>
                  <a:cubicBezTo>
                    <a:pt x="9332" y="19822"/>
                    <a:pt x="9386" y="19929"/>
                    <a:pt x="9439" y="20036"/>
                  </a:cubicBezTo>
                  <a:cubicBezTo>
                    <a:pt x="9636" y="20375"/>
                    <a:pt x="9868" y="20678"/>
                    <a:pt x="10135" y="20946"/>
                  </a:cubicBezTo>
                  <a:cubicBezTo>
                    <a:pt x="10528" y="21249"/>
                    <a:pt x="10992" y="21428"/>
                    <a:pt x="11473" y="21428"/>
                  </a:cubicBezTo>
                  <a:cubicBezTo>
                    <a:pt x="11688" y="21428"/>
                    <a:pt x="11902" y="21392"/>
                    <a:pt x="12098" y="21321"/>
                  </a:cubicBezTo>
                  <a:cubicBezTo>
                    <a:pt x="12758" y="21107"/>
                    <a:pt x="13276" y="20553"/>
                    <a:pt x="13454" y="19875"/>
                  </a:cubicBezTo>
                  <a:cubicBezTo>
                    <a:pt x="13490" y="19697"/>
                    <a:pt x="13525" y="19519"/>
                    <a:pt x="13543" y="19340"/>
                  </a:cubicBezTo>
                  <a:cubicBezTo>
                    <a:pt x="13561" y="19162"/>
                    <a:pt x="13615" y="18769"/>
                    <a:pt x="13704" y="18751"/>
                  </a:cubicBezTo>
                  <a:cubicBezTo>
                    <a:pt x="13708" y="18749"/>
                    <a:pt x="13714" y="18748"/>
                    <a:pt x="13720" y="18748"/>
                  </a:cubicBezTo>
                  <a:cubicBezTo>
                    <a:pt x="13810" y="18748"/>
                    <a:pt x="14053" y="18975"/>
                    <a:pt x="14203" y="19108"/>
                  </a:cubicBezTo>
                  <a:cubicBezTo>
                    <a:pt x="14328" y="19215"/>
                    <a:pt x="14453" y="19340"/>
                    <a:pt x="14596" y="19447"/>
                  </a:cubicBezTo>
                  <a:cubicBezTo>
                    <a:pt x="14989" y="19741"/>
                    <a:pt x="15406" y="19869"/>
                    <a:pt x="15806" y="19869"/>
                  </a:cubicBezTo>
                  <a:cubicBezTo>
                    <a:pt x="17274" y="19869"/>
                    <a:pt x="18510" y="18150"/>
                    <a:pt x="17486" y="16664"/>
                  </a:cubicBezTo>
                  <a:cubicBezTo>
                    <a:pt x="17451" y="16592"/>
                    <a:pt x="17415" y="16539"/>
                    <a:pt x="17362" y="16485"/>
                  </a:cubicBezTo>
                  <a:cubicBezTo>
                    <a:pt x="17326" y="16432"/>
                    <a:pt x="17272" y="16360"/>
                    <a:pt x="17237" y="16325"/>
                  </a:cubicBezTo>
                  <a:cubicBezTo>
                    <a:pt x="17272" y="16316"/>
                    <a:pt x="17304" y="16311"/>
                    <a:pt x="17335" y="16311"/>
                  </a:cubicBezTo>
                  <a:cubicBezTo>
                    <a:pt x="17366" y="16311"/>
                    <a:pt x="17397" y="16316"/>
                    <a:pt x="17433" y="16325"/>
                  </a:cubicBezTo>
                  <a:cubicBezTo>
                    <a:pt x="17558" y="16360"/>
                    <a:pt x="17683" y="16414"/>
                    <a:pt x="17808" y="16467"/>
                  </a:cubicBezTo>
                  <a:cubicBezTo>
                    <a:pt x="18040" y="16592"/>
                    <a:pt x="18272" y="16682"/>
                    <a:pt x="18539" y="16717"/>
                  </a:cubicBezTo>
                  <a:cubicBezTo>
                    <a:pt x="18630" y="16731"/>
                    <a:pt x="18719" y="16738"/>
                    <a:pt x="18808" y="16738"/>
                  </a:cubicBezTo>
                  <a:cubicBezTo>
                    <a:pt x="19509" y="16738"/>
                    <a:pt x="20147" y="16314"/>
                    <a:pt x="20448" y="15665"/>
                  </a:cubicBezTo>
                  <a:cubicBezTo>
                    <a:pt x="20734" y="14969"/>
                    <a:pt x="20645" y="14166"/>
                    <a:pt x="20199" y="13559"/>
                  </a:cubicBezTo>
                  <a:cubicBezTo>
                    <a:pt x="20091" y="13416"/>
                    <a:pt x="19967" y="13274"/>
                    <a:pt x="19842" y="13131"/>
                  </a:cubicBezTo>
                  <a:cubicBezTo>
                    <a:pt x="19735" y="13042"/>
                    <a:pt x="19645" y="12935"/>
                    <a:pt x="19556" y="12810"/>
                  </a:cubicBezTo>
                  <a:cubicBezTo>
                    <a:pt x="19485" y="12721"/>
                    <a:pt x="19449" y="12596"/>
                    <a:pt x="19467" y="12471"/>
                  </a:cubicBezTo>
                  <a:cubicBezTo>
                    <a:pt x="19521" y="12417"/>
                    <a:pt x="19735" y="12364"/>
                    <a:pt x="19913" y="12328"/>
                  </a:cubicBezTo>
                  <a:cubicBezTo>
                    <a:pt x="20074" y="12292"/>
                    <a:pt x="20216" y="12257"/>
                    <a:pt x="20359" y="12203"/>
                  </a:cubicBezTo>
                  <a:cubicBezTo>
                    <a:pt x="22054" y="11561"/>
                    <a:pt x="22001" y="9134"/>
                    <a:pt x="20270" y="8599"/>
                  </a:cubicBezTo>
                  <a:cubicBezTo>
                    <a:pt x="20091" y="8545"/>
                    <a:pt x="19895" y="8510"/>
                    <a:pt x="19717" y="8474"/>
                  </a:cubicBezTo>
                  <a:cubicBezTo>
                    <a:pt x="19521" y="8438"/>
                    <a:pt x="19182" y="8385"/>
                    <a:pt x="19146" y="8313"/>
                  </a:cubicBezTo>
                  <a:cubicBezTo>
                    <a:pt x="19128" y="8242"/>
                    <a:pt x="19342" y="7921"/>
                    <a:pt x="19449" y="7778"/>
                  </a:cubicBezTo>
                  <a:cubicBezTo>
                    <a:pt x="19485" y="7707"/>
                    <a:pt x="19538" y="7653"/>
                    <a:pt x="19574" y="7600"/>
                  </a:cubicBezTo>
                  <a:cubicBezTo>
                    <a:pt x="20056" y="6922"/>
                    <a:pt x="20199" y="6047"/>
                    <a:pt x="19949" y="5244"/>
                  </a:cubicBezTo>
                  <a:cubicBezTo>
                    <a:pt x="19672" y="4379"/>
                    <a:pt x="18874" y="3815"/>
                    <a:pt x="17979" y="3815"/>
                  </a:cubicBezTo>
                  <a:cubicBezTo>
                    <a:pt x="17952" y="3815"/>
                    <a:pt x="17924" y="3816"/>
                    <a:pt x="17897" y="3817"/>
                  </a:cubicBezTo>
                  <a:cubicBezTo>
                    <a:pt x="17665" y="3835"/>
                    <a:pt x="17433" y="3888"/>
                    <a:pt x="17219" y="3960"/>
                  </a:cubicBezTo>
                  <a:cubicBezTo>
                    <a:pt x="17112" y="3995"/>
                    <a:pt x="17005" y="4031"/>
                    <a:pt x="16898" y="4049"/>
                  </a:cubicBezTo>
                  <a:cubicBezTo>
                    <a:pt x="16850" y="4065"/>
                    <a:pt x="16794" y="4074"/>
                    <a:pt x="16738" y="4074"/>
                  </a:cubicBezTo>
                  <a:cubicBezTo>
                    <a:pt x="16669" y="4074"/>
                    <a:pt x="16600" y="4061"/>
                    <a:pt x="16541" y="4031"/>
                  </a:cubicBezTo>
                  <a:cubicBezTo>
                    <a:pt x="16469" y="3942"/>
                    <a:pt x="16576" y="3639"/>
                    <a:pt x="16648" y="3407"/>
                  </a:cubicBezTo>
                  <a:cubicBezTo>
                    <a:pt x="16719" y="3193"/>
                    <a:pt x="16791" y="2961"/>
                    <a:pt x="16826" y="2729"/>
                  </a:cubicBezTo>
                  <a:cubicBezTo>
                    <a:pt x="16987" y="1518"/>
                    <a:pt x="16011" y="650"/>
                    <a:pt x="14986" y="650"/>
                  </a:cubicBezTo>
                  <a:cubicBezTo>
                    <a:pt x="14530" y="650"/>
                    <a:pt x="14065" y="822"/>
                    <a:pt x="13686" y="1212"/>
                  </a:cubicBezTo>
                  <a:cubicBezTo>
                    <a:pt x="13508" y="1408"/>
                    <a:pt x="13365" y="1622"/>
                    <a:pt x="13240" y="1854"/>
                  </a:cubicBezTo>
                  <a:cubicBezTo>
                    <a:pt x="13186" y="1961"/>
                    <a:pt x="13115" y="2051"/>
                    <a:pt x="13061" y="2158"/>
                  </a:cubicBezTo>
                  <a:cubicBezTo>
                    <a:pt x="12949" y="2302"/>
                    <a:pt x="12822" y="2374"/>
                    <a:pt x="12772" y="2374"/>
                  </a:cubicBezTo>
                  <a:cubicBezTo>
                    <a:pt x="12766" y="2374"/>
                    <a:pt x="12762" y="2374"/>
                    <a:pt x="12758" y="2372"/>
                  </a:cubicBezTo>
                  <a:cubicBezTo>
                    <a:pt x="12669" y="2300"/>
                    <a:pt x="12598" y="2193"/>
                    <a:pt x="12598" y="2068"/>
                  </a:cubicBezTo>
                  <a:cubicBezTo>
                    <a:pt x="12562" y="1979"/>
                    <a:pt x="12562" y="1872"/>
                    <a:pt x="12544" y="1783"/>
                  </a:cubicBezTo>
                  <a:cubicBezTo>
                    <a:pt x="12508" y="1515"/>
                    <a:pt x="12455" y="1283"/>
                    <a:pt x="12366" y="1051"/>
                  </a:cubicBezTo>
                  <a:cubicBezTo>
                    <a:pt x="12068" y="346"/>
                    <a:pt x="11426" y="1"/>
                    <a:pt x="10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99;p37">
              <a:extLst>
                <a:ext uri="{FF2B5EF4-FFF2-40B4-BE49-F238E27FC236}">
                  <a16:creationId xmlns:a16="http://schemas.microsoft.com/office/drawing/2014/main" id="{1AC372C7-BFAA-CA86-6D31-71D0F56CF42E}"/>
                </a:ext>
              </a:extLst>
            </p:cNvPr>
            <p:cNvSpPr/>
            <p:nvPr/>
          </p:nvSpPr>
          <p:spPr>
            <a:xfrm>
              <a:off x="6526462" y="2412164"/>
              <a:ext cx="379688" cy="363127"/>
            </a:xfrm>
            <a:custGeom>
              <a:avLst/>
              <a:gdLst/>
              <a:ahLst/>
              <a:cxnLst/>
              <a:rect l="l" t="t" r="r" b="b"/>
              <a:pathLst>
                <a:path w="12151" h="11621" extrusionOk="0">
                  <a:moveTo>
                    <a:pt x="5806" y="1092"/>
                  </a:moveTo>
                  <a:cubicBezTo>
                    <a:pt x="6968" y="1092"/>
                    <a:pt x="8208" y="1633"/>
                    <a:pt x="9082" y="2271"/>
                  </a:cubicBezTo>
                  <a:cubicBezTo>
                    <a:pt x="10045" y="2985"/>
                    <a:pt x="10706" y="4055"/>
                    <a:pt x="10920" y="5233"/>
                  </a:cubicBezTo>
                  <a:cubicBezTo>
                    <a:pt x="11027" y="6107"/>
                    <a:pt x="10902" y="6982"/>
                    <a:pt x="10527" y="7785"/>
                  </a:cubicBezTo>
                  <a:cubicBezTo>
                    <a:pt x="9696" y="9580"/>
                    <a:pt x="7957" y="10543"/>
                    <a:pt x="6199" y="10543"/>
                  </a:cubicBezTo>
                  <a:cubicBezTo>
                    <a:pt x="4898" y="10543"/>
                    <a:pt x="3586" y="10016"/>
                    <a:pt x="2623" y="8909"/>
                  </a:cubicBezTo>
                  <a:cubicBezTo>
                    <a:pt x="357" y="6304"/>
                    <a:pt x="1534" y="2236"/>
                    <a:pt x="4835" y="1236"/>
                  </a:cubicBezTo>
                  <a:cubicBezTo>
                    <a:pt x="5145" y="1137"/>
                    <a:pt x="5472" y="1092"/>
                    <a:pt x="5806" y="1092"/>
                  </a:cubicBezTo>
                  <a:close/>
                  <a:moveTo>
                    <a:pt x="5830" y="1"/>
                  </a:moveTo>
                  <a:cubicBezTo>
                    <a:pt x="5388" y="1"/>
                    <a:pt x="4945" y="62"/>
                    <a:pt x="4514" y="201"/>
                  </a:cubicBezTo>
                  <a:cubicBezTo>
                    <a:pt x="1731" y="1040"/>
                    <a:pt x="0" y="3788"/>
                    <a:pt x="446" y="6661"/>
                  </a:cubicBezTo>
                  <a:cubicBezTo>
                    <a:pt x="873" y="9521"/>
                    <a:pt x="3334" y="11621"/>
                    <a:pt x="6208" y="11621"/>
                  </a:cubicBezTo>
                  <a:cubicBezTo>
                    <a:pt x="6221" y="11621"/>
                    <a:pt x="6233" y="11621"/>
                    <a:pt x="6245" y="11621"/>
                  </a:cubicBezTo>
                  <a:cubicBezTo>
                    <a:pt x="6423" y="11621"/>
                    <a:pt x="6602" y="11621"/>
                    <a:pt x="6780" y="11603"/>
                  </a:cubicBezTo>
                  <a:cubicBezTo>
                    <a:pt x="8832" y="11389"/>
                    <a:pt x="10634" y="10104"/>
                    <a:pt x="11526" y="8231"/>
                  </a:cubicBezTo>
                  <a:cubicBezTo>
                    <a:pt x="11990" y="7249"/>
                    <a:pt x="12151" y="6143"/>
                    <a:pt x="11990" y="5073"/>
                  </a:cubicBezTo>
                  <a:cubicBezTo>
                    <a:pt x="11723" y="3609"/>
                    <a:pt x="10920" y="2289"/>
                    <a:pt x="9724" y="1415"/>
                  </a:cubicBezTo>
                  <a:cubicBezTo>
                    <a:pt x="8776" y="687"/>
                    <a:pt x="7310" y="1"/>
                    <a:pt x="5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1500;p37">
            <a:extLst>
              <a:ext uri="{FF2B5EF4-FFF2-40B4-BE49-F238E27FC236}">
                <a16:creationId xmlns:a16="http://schemas.microsoft.com/office/drawing/2014/main" id="{EDFE9CE9-E832-FBD2-5CE7-321A2B3D3F4A}"/>
              </a:ext>
            </a:extLst>
          </p:cNvPr>
          <p:cNvGrpSpPr/>
          <p:nvPr/>
        </p:nvGrpSpPr>
        <p:grpSpPr>
          <a:xfrm>
            <a:off x="6075122" y="1439105"/>
            <a:ext cx="228526" cy="222104"/>
            <a:chOff x="6453352" y="870164"/>
            <a:chExt cx="408812" cy="397324"/>
          </a:xfrm>
        </p:grpSpPr>
        <p:sp>
          <p:nvSpPr>
            <p:cNvPr id="83" name="Google Shape;1501;p37">
              <a:extLst>
                <a:ext uri="{FF2B5EF4-FFF2-40B4-BE49-F238E27FC236}">
                  <a16:creationId xmlns:a16="http://schemas.microsoft.com/office/drawing/2014/main" id="{6070DD0C-76C6-097D-569B-186B1A52EEE9}"/>
                </a:ext>
              </a:extLst>
            </p:cNvPr>
            <p:cNvSpPr/>
            <p:nvPr/>
          </p:nvSpPr>
          <p:spPr>
            <a:xfrm>
              <a:off x="6453352" y="870164"/>
              <a:ext cx="408812" cy="397324"/>
            </a:xfrm>
            <a:custGeom>
              <a:avLst/>
              <a:gdLst/>
              <a:ahLst/>
              <a:cxnLst/>
              <a:rect l="l" t="t" r="r" b="b"/>
              <a:pathLst>
                <a:path w="22055" h="21428" extrusionOk="0">
                  <a:moveTo>
                    <a:pt x="10742" y="1087"/>
                  </a:moveTo>
                  <a:cubicBezTo>
                    <a:pt x="11010" y="1087"/>
                    <a:pt x="11242" y="1230"/>
                    <a:pt x="11349" y="1462"/>
                  </a:cubicBezTo>
                  <a:cubicBezTo>
                    <a:pt x="11402" y="1605"/>
                    <a:pt x="11438" y="1765"/>
                    <a:pt x="11456" y="1908"/>
                  </a:cubicBezTo>
                  <a:cubicBezTo>
                    <a:pt x="11473" y="2033"/>
                    <a:pt x="11491" y="2158"/>
                    <a:pt x="11527" y="2283"/>
                  </a:cubicBezTo>
                  <a:cubicBezTo>
                    <a:pt x="11652" y="2871"/>
                    <a:pt x="11991" y="3282"/>
                    <a:pt x="12455" y="3407"/>
                  </a:cubicBezTo>
                  <a:cubicBezTo>
                    <a:pt x="12551" y="3433"/>
                    <a:pt x="12650" y="3446"/>
                    <a:pt x="12749" y="3446"/>
                  </a:cubicBezTo>
                  <a:cubicBezTo>
                    <a:pt x="13179" y="3446"/>
                    <a:pt x="13616" y="3200"/>
                    <a:pt x="13936" y="2764"/>
                  </a:cubicBezTo>
                  <a:cubicBezTo>
                    <a:pt x="14025" y="2639"/>
                    <a:pt x="14114" y="2515"/>
                    <a:pt x="14186" y="2372"/>
                  </a:cubicBezTo>
                  <a:cubicBezTo>
                    <a:pt x="14257" y="2211"/>
                    <a:pt x="14364" y="2086"/>
                    <a:pt x="14471" y="1961"/>
                  </a:cubicBezTo>
                  <a:cubicBezTo>
                    <a:pt x="14621" y="1800"/>
                    <a:pt x="14809" y="1729"/>
                    <a:pt x="14994" y="1729"/>
                  </a:cubicBezTo>
                  <a:cubicBezTo>
                    <a:pt x="15402" y="1729"/>
                    <a:pt x="15794" y="2077"/>
                    <a:pt x="15720" y="2568"/>
                  </a:cubicBezTo>
                  <a:cubicBezTo>
                    <a:pt x="15702" y="2729"/>
                    <a:pt x="15649" y="2889"/>
                    <a:pt x="15595" y="3050"/>
                  </a:cubicBezTo>
                  <a:cubicBezTo>
                    <a:pt x="15435" y="3532"/>
                    <a:pt x="15220" y="4192"/>
                    <a:pt x="15702" y="4727"/>
                  </a:cubicBezTo>
                  <a:cubicBezTo>
                    <a:pt x="15981" y="5006"/>
                    <a:pt x="16348" y="5156"/>
                    <a:pt x="16724" y="5156"/>
                  </a:cubicBezTo>
                  <a:cubicBezTo>
                    <a:pt x="16853" y="5156"/>
                    <a:pt x="16984" y="5138"/>
                    <a:pt x="17112" y="5102"/>
                  </a:cubicBezTo>
                  <a:cubicBezTo>
                    <a:pt x="17254" y="5066"/>
                    <a:pt x="17379" y="5030"/>
                    <a:pt x="17522" y="4995"/>
                  </a:cubicBezTo>
                  <a:cubicBezTo>
                    <a:pt x="17665" y="4941"/>
                    <a:pt x="17808" y="4905"/>
                    <a:pt x="17968" y="4888"/>
                  </a:cubicBezTo>
                  <a:cubicBezTo>
                    <a:pt x="18396" y="4888"/>
                    <a:pt x="18771" y="5173"/>
                    <a:pt x="18914" y="5583"/>
                  </a:cubicBezTo>
                  <a:cubicBezTo>
                    <a:pt x="19039" y="6047"/>
                    <a:pt x="18950" y="6565"/>
                    <a:pt x="18664" y="6957"/>
                  </a:cubicBezTo>
                  <a:cubicBezTo>
                    <a:pt x="18628" y="7011"/>
                    <a:pt x="18593" y="7064"/>
                    <a:pt x="18557" y="7118"/>
                  </a:cubicBezTo>
                  <a:cubicBezTo>
                    <a:pt x="18289" y="7493"/>
                    <a:pt x="17879" y="8046"/>
                    <a:pt x="18129" y="8688"/>
                  </a:cubicBezTo>
                  <a:cubicBezTo>
                    <a:pt x="18361" y="9348"/>
                    <a:pt x="19039" y="9455"/>
                    <a:pt x="19521" y="9545"/>
                  </a:cubicBezTo>
                  <a:cubicBezTo>
                    <a:pt x="19663" y="9562"/>
                    <a:pt x="19788" y="9580"/>
                    <a:pt x="19931" y="9616"/>
                  </a:cubicBezTo>
                  <a:cubicBezTo>
                    <a:pt x="20662" y="9848"/>
                    <a:pt x="20698" y="10883"/>
                    <a:pt x="19967" y="11150"/>
                  </a:cubicBezTo>
                  <a:cubicBezTo>
                    <a:pt x="19860" y="11186"/>
                    <a:pt x="19752" y="11222"/>
                    <a:pt x="19645" y="11240"/>
                  </a:cubicBezTo>
                  <a:cubicBezTo>
                    <a:pt x="19306" y="11329"/>
                    <a:pt x="18807" y="11436"/>
                    <a:pt x="18539" y="11900"/>
                  </a:cubicBezTo>
                  <a:cubicBezTo>
                    <a:pt x="18272" y="12399"/>
                    <a:pt x="18325" y="13006"/>
                    <a:pt x="18682" y="13452"/>
                  </a:cubicBezTo>
                  <a:lnTo>
                    <a:pt x="18682" y="13434"/>
                  </a:lnTo>
                  <a:cubicBezTo>
                    <a:pt x="18789" y="13595"/>
                    <a:pt x="18932" y="13755"/>
                    <a:pt x="19074" y="13880"/>
                  </a:cubicBezTo>
                  <a:cubicBezTo>
                    <a:pt x="19164" y="13987"/>
                    <a:pt x="19253" y="14077"/>
                    <a:pt x="19342" y="14201"/>
                  </a:cubicBezTo>
                  <a:cubicBezTo>
                    <a:pt x="19556" y="14487"/>
                    <a:pt x="19610" y="14862"/>
                    <a:pt x="19467" y="15201"/>
                  </a:cubicBezTo>
                  <a:cubicBezTo>
                    <a:pt x="19348" y="15473"/>
                    <a:pt x="19066" y="15648"/>
                    <a:pt x="18777" y="15648"/>
                  </a:cubicBezTo>
                  <a:cubicBezTo>
                    <a:pt x="18763" y="15648"/>
                    <a:pt x="18749" y="15648"/>
                    <a:pt x="18735" y="15647"/>
                  </a:cubicBezTo>
                  <a:cubicBezTo>
                    <a:pt x="18575" y="15611"/>
                    <a:pt x="18432" y="15558"/>
                    <a:pt x="18289" y="15486"/>
                  </a:cubicBezTo>
                  <a:cubicBezTo>
                    <a:pt x="18093" y="15379"/>
                    <a:pt x="17915" y="15308"/>
                    <a:pt x="17718" y="15254"/>
                  </a:cubicBezTo>
                  <a:cubicBezTo>
                    <a:pt x="17597" y="15221"/>
                    <a:pt x="17474" y="15205"/>
                    <a:pt x="17351" y="15205"/>
                  </a:cubicBezTo>
                  <a:cubicBezTo>
                    <a:pt x="17079" y="15205"/>
                    <a:pt x="16811" y="15285"/>
                    <a:pt x="16576" y="15433"/>
                  </a:cubicBezTo>
                  <a:cubicBezTo>
                    <a:pt x="16327" y="15593"/>
                    <a:pt x="16166" y="15861"/>
                    <a:pt x="16130" y="16146"/>
                  </a:cubicBezTo>
                  <a:cubicBezTo>
                    <a:pt x="16113" y="16521"/>
                    <a:pt x="16237" y="16878"/>
                    <a:pt x="16505" y="17146"/>
                  </a:cubicBezTo>
                  <a:cubicBezTo>
                    <a:pt x="16523" y="17181"/>
                    <a:pt x="16559" y="17235"/>
                    <a:pt x="16594" y="17270"/>
                  </a:cubicBezTo>
                  <a:cubicBezTo>
                    <a:pt x="17060" y="17962"/>
                    <a:pt x="16487" y="18755"/>
                    <a:pt x="15803" y="18755"/>
                  </a:cubicBezTo>
                  <a:cubicBezTo>
                    <a:pt x="15623" y="18755"/>
                    <a:pt x="15435" y="18700"/>
                    <a:pt x="15256" y="18573"/>
                  </a:cubicBezTo>
                  <a:cubicBezTo>
                    <a:pt x="15167" y="18502"/>
                    <a:pt x="15060" y="18394"/>
                    <a:pt x="14953" y="18305"/>
                  </a:cubicBezTo>
                  <a:cubicBezTo>
                    <a:pt x="14659" y="18027"/>
                    <a:pt x="14245" y="17639"/>
                    <a:pt x="13711" y="17639"/>
                  </a:cubicBezTo>
                  <a:cubicBezTo>
                    <a:pt x="13595" y="17639"/>
                    <a:pt x="13474" y="17657"/>
                    <a:pt x="13347" y="17699"/>
                  </a:cubicBezTo>
                  <a:cubicBezTo>
                    <a:pt x="12633" y="17948"/>
                    <a:pt x="12526" y="18698"/>
                    <a:pt x="12473" y="19197"/>
                  </a:cubicBezTo>
                  <a:cubicBezTo>
                    <a:pt x="12455" y="19340"/>
                    <a:pt x="12437" y="19465"/>
                    <a:pt x="12401" y="19608"/>
                  </a:cubicBezTo>
                  <a:cubicBezTo>
                    <a:pt x="12295" y="20058"/>
                    <a:pt x="11890" y="20335"/>
                    <a:pt x="11468" y="20335"/>
                  </a:cubicBezTo>
                  <a:cubicBezTo>
                    <a:pt x="11254" y="20335"/>
                    <a:pt x="11035" y="20263"/>
                    <a:pt x="10849" y="20107"/>
                  </a:cubicBezTo>
                  <a:cubicBezTo>
                    <a:pt x="10671" y="19911"/>
                    <a:pt x="10510" y="19697"/>
                    <a:pt x="10385" y="19465"/>
                  </a:cubicBezTo>
                  <a:cubicBezTo>
                    <a:pt x="10314" y="19340"/>
                    <a:pt x="10242" y="19233"/>
                    <a:pt x="10171" y="19126"/>
                  </a:cubicBezTo>
                  <a:cubicBezTo>
                    <a:pt x="9743" y="18484"/>
                    <a:pt x="9207" y="18145"/>
                    <a:pt x="8636" y="18145"/>
                  </a:cubicBezTo>
                  <a:cubicBezTo>
                    <a:pt x="7958" y="18145"/>
                    <a:pt x="7512" y="18609"/>
                    <a:pt x="7138" y="18965"/>
                  </a:cubicBezTo>
                  <a:cubicBezTo>
                    <a:pt x="6977" y="19162"/>
                    <a:pt x="6781" y="19322"/>
                    <a:pt x="6585" y="19447"/>
                  </a:cubicBezTo>
                  <a:cubicBezTo>
                    <a:pt x="6480" y="19492"/>
                    <a:pt x="6372" y="19512"/>
                    <a:pt x="6266" y="19512"/>
                  </a:cubicBezTo>
                  <a:cubicBezTo>
                    <a:pt x="5906" y="19512"/>
                    <a:pt x="5571" y="19271"/>
                    <a:pt x="5461" y="18912"/>
                  </a:cubicBezTo>
                  <a:cubicBezTo>
                    <a:pt x="5461" y="18751"/>
                    <a:pt x="5478" y="18573"/>
                    <a:pt x="5514" y="18412"/>
                  </a:cubicBezTo>
                  <a:cubicBezTo>
                    <a:pt x="5603" y="17806"/>
                    <a:pt x="5746" y="16789"/>
                    <a:pt x="4818" y="16182"/>
                  </a:cubicBezTo>
                  <a:cubicBezTo>
                    <a:pt x="4639" y="16069"/>
                    <a:pt x="4458" y="16028"/>
                    <a:pt x="4284" y="16028"/>
                  </a:cubicBezTo>
                  <a:cubicBezTo>
                    <a:pt x="3990" y="16028"/>
                    <a:pt x="3717" y="16146"/>
                    <a:pt x="3516" y="16236"/>
                  </a:cubicBezTo>
                  <a:cubicBezTo>
                    <a:pt x="3391" y="16289"/>
                    <a:pt x="3266" y="16343"/>
                    <a:pt x="3141" y="16360"/>
                  </a:cubicBezTo>
                  <a:cubicBezTo>
                    <a:pt x="2499" y="16289"/>
                    <a:pt x="2177" y="15540"/>
                    <a:pt x="2570" y="15022"/>
                  </a:cubicBezTo>
                  <a:cubicBezTo>
                    <a:pt x="2713" y="14862"/>
                    <a:pt x="2891" y="14719"/>
                    <a:pt x="3070" y="14612"/>
                  </a:cubicBezTo>
                  <a:cubicBezTo>
                    <a:pt x="3177" y="14540"/>
                    <a:pt x="3284" y="14451"/>
                    <a:pt x="3391" y="14380"/>
                  </a:cubicBezTo>
                  <a:cubicBezTo>
                    <a:pt x="3926" y="13970"/>
                    <a:pt x="4194" y="13452"/>
                    <a:pt x="4140" y="12935"/>
                  </a:cubicBezTo>
                  <a:cubicBezTo>
                    <a:pt x="4069" y="12185"/>
                    <a:pt x="3391" y="11632"/>
                    <a:pt x="2302" y="11472"/>
                  </a:cubicBezTo>
                  <a:cubicBezTo>
                    <a:pt x="1838" y="11382"/>
                    <a:pt x="1303" y="11311"/>
                    <a:pt x="1160" y="11025"/>
                  </a:cubicBezTo>
                  <a:cubicBezTo>
                    <a:pt x="1125" y="10936"/>
                    <a:pt x="1125" y="10829"/>
                    <a:pt x="1160" y="10740"/>
                  </a:cubicBezTo>
                  <a:cubicBezTo>
                    <a:pt x="1285" y="10455"/>
                    <a:pt x="1499" y="10223"/>
                    <a:pt x="1767" y="10098"/>
                  </a:cubicBezTo>
                  <a:cubicBezTo>
                    <a:pt x="2017" y="9973"/>
                    <a:pt x="2285" y="9884"/>
                    <a:pt x="2534" y="9812"/>
                  </a:cubicBezTo>
                  <a:cubicBezTo>
                    <a:pt x="2963" y="9687"/>
                    <a:pt x="3373" y="9527"/>
                    <a:pt x="3748" y="9295"/>
                  </a:cubicBezTo>
                  <a:cubicBezTo>
                    <a:pt x="3997" y="9152"/>
                    <a:pt x="4158" y="8884"/>
                    <a:pt x="4176" y="8599"/>
                  </a:cubicBezTo>
                  <a:cubicBezTo>
                    <a:pt x="4212" y="8153"/>
                    <a:pt x="3908" y="7707"/>
                    <a:pt x="3248" y="7154"/>
                  </a:cubicBezTo>
                  <a:cubicBezTo>
                    <a:pt x="3159" y="7082"/>
                    <a:pt x="3052" y="7011"/>
                    <a:pt x="2963" y="6957"/>
                  </a:cubicBezTo>
                  <a:cubicBezTo>
                    <a:pt x="2641" y="6725"/>
                    <a:pt x="2534" y="6618"/>
                    <a:pt x="2481" y="6351"/>
                  </a:cubicBezTo>
                  <a:cubicBezTo>
                    <a:pt x="2427" y="6012"/>
                    <a:pt x="2534" y="5691"/>
                    <a:pt x="2784" y="5459"/>
                  </a:cubicBezTo>
                  <a:cubicBezTo>
                    <a:pt x="2884" y="5358"/>
                    <a:pt x="3028" y="5302"/>
                    <a:pt x="3173" y="5302"/>
                  </a:cubicBezTo>
                  <a:cubicBezTo>
                    <a:pt x="3235" y="5302"/>
                    <a:pt x="3296" y="5312"/>
                    <a:pt x="3355" y="5334"/>
                  </a:cubicBezTo>
                  <a:cubicBezTo>
                    <a:pt x="3444" y="5352"/>
                    <a:pt x="3533" y="5387"/>
                    <a:pt x="3641" y="5441"/>
                  </a:cubicBezTo>
                  <a:cubicBezTo>
                    <a:pt x="3928" y="5548"/>
                    <a:pt x="4409" y="5728"/>
                    <a:pt x="4883" y="5728"/>
                  </a:cubicBezTo>
                  <a:cubicBezTo>
                    <a:pt x="5350" y="5728"/>
                    <a:pt x="5810" y="5553"/>
                    <a:pt x="6067" y="4959"/>
                  </a:cubicBezTo>
                  <a:cubicBezTo>
                    <a:pt x="6299" y="4442"/>
                    <a:pt x="6085" y="3924"/>
                    <a:pt x="5924" y="3549"/>
                  </a:cubicBezTo>
                  <a:cubicBezTo>
                    <a:pt x="5889" y="3460"/>
                    <a:pt x="5853" y="3371"/>
                    <a:pt x="5835" y="3300"/>
                  </a:cubicBezTo>
                  <a:cubicBezTo>
                    <a:pt x="5675" y="2854"/>
                    <a:pt x="5764" y="2372"/>
                    <a:pt x="6067" y="2033"/>
                  </a:cubicBezTo>
                  <a:cubicBezTo>
                    <a:pt x="6232" y="1878"/>
                    <a:pt x="6439" y="1802"/>
                    <a:pt x="6642" y="1802"/>
                  </a:cubicBezTo>
                  <a:cubicBezTo>
                    <a:pt x="6813" y="1802"/>
                    <a:pt x="6981" y="1855"/>
                    <a:pt x="7120" y="1961"/>
                  </a:cubicBezTo>
                  <a:cubicBezTo>
                    <a:pt x="7263" y="2104"/>
                    <a:pt x="7352" y="2265"/>
                    <a:pt x="7441" y="2425"/>
                  </a:cubicBezTo>
                  <a:cubicBezTo>
                    <a:pt x="7512" y="2568"/>
                    <a:pt x="7602" y="2711"/>
                    <a:pt x="7691" y="2854"/>
                  </a:cubicBezTo>
                  <a:cubicBezTo>
                    <a:pt x="7966" y="3225"/>
                    <a:pt x="8422" y="3554"/>
                    <a:pt x="8911" y="3554"/>
                  </a:cubicBezTo>
                  <a:cubicBezTo>
                    <a:pt x="9056" y="3554"/>
                    <a:pt x="9203" y="3525"/>
                    <a:pt x="9350" y="3460"/>
                  </a:cubicBezTo>
                  <a:cubicBezTo>
                    <a:pt x="9993" y="3193"/>
                    <a:pt x="10082" y="2479"/>
                    <a:pt x="10117" y="2015"/>
                  </a:cubicBezTo>
                  <a:cubicBezTo>
                    <a:pt x="10135" y="1854"/>
                    <a:pt x="10153" y="1694"/>
                    <a:pt x="10189" y="1533"/>
                  </a:cubicBezTo>
                  <a:cubicBezTo>
                    <a:pt x="10278" y="1283"/>
                    <a:pt x="10492" y="1123"/>
                    <a:pt x="10742" y="1087"/>
                  </a:cubicBezTo>
                  <a:close/>
                  <a:moveTo>
                    <a:pt x="10787" y="1"/>
                  </a:moveTo>
                  <a:cubicBezTo>
                    <a:pt x="10086" y="1"/>
                    <a:pt x="9387" y="417"/>
                    <a:pt x="9154" y="1230"/>
                  </a:cubicBezTo>
                  <a:cubicBezTo>
                    <a:pt x="9083" y="1444"/>
                    <a:pt x="9047" y="1676"/>
                    <a:pt x="9029" y="1908"/>
                  </a:cubicBezTo>
                  <a:cubicBezTo>
                    <a:pt x="9011" y="2086"/>
                    <a:pt x="8976" y="2425"/>
                    <a:pt x="8922" y="2461"/>
                  </a:cubicBezTo>
                  <a:cubicBezTo>
                    <a:pt x="8779" y="2425"/>
                    <a:pt x="8672" y="2336"/>
                    <a:pt x="8601" y="2211"/>
                  </a:cubicBezTo>
                  <a:cubicBezTo>
                    <a:pt x="8529" y="2104"/>
                    <a:pt x="8458" y="1997"/>
                    <a:pt x="8405" y="1890"/>
                  </a:cubicBezTo>
                  <a:cubicBezTo>
                    <a:pt x="8280" y="1622"/>
                    <a:pt x="8101" y="1373"/>
                    <a:pt x="7887" y="1159"/>
                  </a:cubicBezTo>
                  <a:cubicBezTo>
                    <a:pt x="7536" y="850"/>
                    <a:pt x="7099" y="698"/>
                    <a:pt x="6660" y="698"/>
                  </a:cubicBezTo>
                  <a:cubicBezTo>
                    <a:pt x="6184" y="698"/>
                    <a:pt x="5707" y="877"/>
                    <a:pt x="5336" y="1230"/>
                  </a:cubicBezTo>
                  <a:cubicBezTo>
                    <a:pt x="4711" y="1854"/>
                    <a:pt x="4515" y="2800"/>
                    <a:pt x="4818" y="3639"/>
                  </a:cubicBezTo>
                  <a:cubicBezTo>
                    <a:pt x="4854" y="3746"/>
                    <a:pt x="4890" y="3853"/>
                    <a:pt x="4943" y="3960"/>
                  </a:cubicBezTo>
                  <a:cubicBezTo>
                    <a:pt x="5032" y="4174"/>
                    <a:pt x="5139" y="4424"/>
                    <a:pt x="5086" y="4513"/>
                  </a:cubicBezTo>
                  <a:cubicBezTo>
                    <a:pt x="5053" y="4587"/>
                    <a:pt x="4997" y="4634"/>
                    <a:pt x="4870" y="4634"/>
                  </a:cubicBezTo>
                  <a:cubicBezTo>
                    <a:pt x="4721" y="4634"/>
                    <a:pt x="4474" y="4569"/>
                    <a:pt x="4051" y="4406"/>
                  </a:cubicBezTo>
                  <a:cubicBezTo>
                    <a:pt x="3926" y="4352"/>
                    <a:pt x="3801" y="4299"/>
                    <a:pt x="3694" y="4263"/>
                  </a:cubicBezTo>
                  <a:cubicBezTo>
                    <a:pt x="3530" y="4212"/>
                    <a:pt x="3363" y="4187"/>
                    <a:pt x="3198" y="4187"/>
                  </a:cubicBezTo>
                  <a:cubicBezTo>
                    <a:pt x="2788" y="4187"/>
                    <a:pt x="2388" y="4340"/>
                    <a:pt x="2070" y="4620"/>
                  </a:cubicBezTo>
                  <a:cubicBezTo>
                    <a:pt x="1553" y="5120"/>
                    <a:pt x="1303" y="5833"/>
                    <a:pt x="1428" y="6547"/>
                  </a:cubicBezTo>
                  <a:cubicBezTo>
                    <a:pt x="1553" y="7261"/>
                    <a:pt x="1999" y="7582"/>
                    <a:pt x="2338" y="7832"/>
                  </a:cubicBezTo>
                  <a:cubicBezTo>
                    <a:pt x="2427" y="7885"/>
                    <a:pt x="2499" y="7939"/>
                    <a:pt x="2570" y="8010"/>
                  </a:cubicBezTo>
                  <a:cubicBezTo>
                    <a:pt x="2748" y="8135"/>
                    <a:pt x="2891" y="8278"/>
                    <a:pt x="3034" y="8456"/>
                  </a:cubicBezTo>
                  <a:cubicBezTo>
                    <a:pt x="2766" y="8581"/>
                    <a:pt x="2499" y="8670"/>
                    <a:pt x="2213" y="8759"/>
                  </a:cubicBezTo>
                  <a:cubicBezTo>
                    <a:pt x="1892" y="8849"/>
                    <a:pt x="1589" y="8956"/>
                    <a:pt x="1285" y="9116"/>
                  </a:cubicBezTo>
                  <a:cubicBezTo>
                    <a:pt x="750" y="9366"/>
                    <a:pt x="340" y="9830"/>
                    <a:pt x="143" y="10383"/>
                  </a:cubicBezTo>
                  <a:cubicBezTo>
                    <a:pt x="1" y="10758"/>
                    <a:pt x="18" y="11168"/>
                    <a:pt x="197" y="11507"/>
                  </a:cubicBezTo>
                  <a:cubicBezTo>
                    <a:pt x="589" y="12292"/>
                    <a:pt x="1499" y="12435"/>
                    <a:pt x="2177" y="12542"/>
                  </a:cubicBezTo>
                  <a:cubicBezTo>
                    <a:pt x="2606" y="12596"/>
                    <a:pt x="3052" y="12792"/>
                    <a:pt x="3070" y="13024"/>
                  </a:cubicBezTo>
                  <a:cubicBezTo>
                    <a:pt x="3087" y="13149"/>
                    <a:pt x="2945" y="13345"/>
                    <a:pt x="2731" y="13523"/>
                  </a:cubicBezTo>
                  <a:cubicBezTo>
                    <a:pt x="2641" y="13595"/>
                    <a:pt x="2552" y="13648"/>
                    <a:pt x="2463" y="13720"/>
                  </a:cubicBezTo>
                  <a:cubicBezTo>
                    <a:pt x="2195" y="13880"/>
                    <a:pt x="1946" y="14094"/>
                    <a:pt x="1731" y="14344"/>
                  </a:cubicBezTo>
                  <a:cubicBezTo>
                    <a:pt x="786" y="15522"/>
                    <a:pt x="1517" y="17288"/>
                    <a:pt x="3034" y="17449"/>
                  </a:cubicBezTo>
                  <a:cubicBezTo>
                    <a:pt x="3066" y="17451"/>
                    <a:pt x="3099" y="17452"/>
                    <a:pt x="3131" y="17452"/>
                  </a:cubicBezTo>
                  <a:cubicBezTo>
                    <a:pt x="3420" y="17452"/>
                    <a:pt x="3705" y="17381"/>
                    <a:pt x="3962" y="17253"/>
                  </a:cubicBezTo>
                  <a:cubicBezTo>
                    <a:pt x="4051" y="17199"/>
                    <a:pt x="4158" y="17163"/>
                    <a:pt x="4265" y="17128"/>
                  </a:cubicBezTo>
                  <a:cubicBezTo>
                    <a:pt x="4533" y="17342"/>
                    <a:pt x="4533" y="17663"/>
                    <a:pt x="4443" y="18270"/>
                  </a:cubicBezTo>
                  <a:cubicBezTo>
                    <a:pt x="4390" y="18537"/>
                    <a:pt x="4372" y="18823"/>
                    <a:pt x="4408" y="19108"/>
                  </a:cubicBezTo>
                  <a:cubicBezTo>
                    <a:pt x="4612" y="20022"/>
                    <a:pt x="5421" y="20602"/>
                    <a:pt x="6285" y="20602"/>
                  </a:cubicBezTo>
                  <a:cubicBezTo>
                    <a:pt x="6551" y="20602"/>
                    <a:pt x="6823" y="20546"/>
                    <a:pt x="7084" y="20429"/>
                  </a:cubicBezTo>
                  <a:cubicBezTo>
                    <a:pt x="7405" y="20250"/>
                    <a:pt x="7691" y="20018"/>
                    <a:pt x="7923" y="19751"/>
                  </a:cubicBezTo>
                  <a:cubicBezTo>
                    <a:pt x="8213" y="19443"/>
                    <a:pt x="8406" y="19250"/>
                    <a:pt x="8610" y="19250"/>
                  </a:cubicBezTo>
                  <a:cubicBezTo>
                    <a:pt x="8619" y="19250"/>
                    <a:pt x="8627" y="19250"/>
                    <a:pt x="8636" y="19251"/>
                  </a:cubicBezTo>
                  <a:cubicBezTo>
                    <a:pt x="8833" y="19251"/>
                    <a:pt x="9047" y="19429"/>
                    <a:pt x="9261" y="19733"/>
                  </a:cubicBezTo>
                  <a:cubicBezTo>
                    <a:pt x="9332" y="19822"/>
                    <a:pt x="9386" y="19929"/>
                    <a:pt x="9439" y="20036"/>
                  </a:cubicBezTo>
                  <a:cubicBezTo>
                    <a:pt x="9636" y="20375"/>
                    <a:pt x="9868" y="20678"/>
                    <a:pt x="10135" y="20946"/>
                  </a:cubicBezTo>
                  <a:cubicBezTo>
                    <a:pt x="10528" y="21249"/>
                    <a:pt x="10992" y="21428"/>
                    <a:pt x="11473" y="21428"/>
                  </a:cubicBezTo>
                  <a:cubicBezTo>
                    <a:pt x="11688" y="21428"/>
                    <a:pt x="11902" y="21392"/>
                    <a:pt x="12098" y="21321"/>
                  </a:cubicBezTo>
                  <a:cubicBezTo>
                    <a:pt x="12758" y="21107"/>
                    <a:pt x="13276" y="20553"/>
                    <a:pt x="13454" y="19875"/>
                  </a:cubicBezTo>
                  <a:cubicBezTo>
                    <a:pt x="13490" y="19697"/>
                    <a:pt x="13525" y="19519"/>
                    <a:pt x="13543" y="19340"/>
                  </a:cubicBezTo>
                  <a:cubicBezTo>
                    <a:pt x="13561" y="19162"/>
                    <a:pt x="13615" y="18769"/>
                    <a:pt x="13704" y="18751"/>
                  </a:cubicBezTo>
                  <a:cubicBezTo>
                    <a:pt x="13708" y="18749"/>
                    <a:pt x="13714" y="18748"/>
                    <a:pt x="13720" y="18748"/>
                  </a:cubicBezTo>
                  <a:cubicBezTo>
                    <a:pt x="13810" y="18748"/>
                    <a:pt x="14053" y="18975"/>
                    <a:pt x="14203" y="19108"/>
                  </a:cubicBezTo>
                  <a:cubicBezTo>
                    <a:pt x="14328" y="19215"/>
                    <a:pt x="14453" y="19340"/>
                    <a:pt x="14596" y="19447"/>
                  </a:cubicBezTo>
                  <a:cubicBezTo>
                    <a:pt x="14989" y="19741"/>
                    <a:pt x="15406" y="19869"/>
                    <a:pt x="15806" y="19869"/>
                  </a:cubicBezTo>
                  <a:cubicBezTo>
                    <a:pt x="17274" y="19869"/>
                    <a:pt x="18510" y="18150"/>
                    <a:pt x="17486" y="16664"/>
                  </a:cubicBezTo>
                  <a:cubicBezTo>
                    <a:pt x="17451" y="16592"/>
                    <a:pt x="17415" y="16539"/>
                    <a:pt x="17362" y="16485"/>
                  </a:cubicBezTo>
                  <a:cubicBezTo>
                    <a:pt x="17326" y="16432"/>
                    <a:pt x="17272" y="16360"/>
                    <a:pt x="17237" y="16325"/>
                  </a:cubicBezTo>
                  <a:cubicBezTo>
                    <a:pt x="17272" y="16316"/>
                    <a:pt x="17304" y="16311"/>
                    <a:pt x="17335" y="16311"/>
                  </a:cubicBezTo>
                  <a:cubicBezTo>
                    <a:pt x="17366" y="16311"/>
                    <a:pt x="17397" y="16316"/>
                    <a:pt x="17433" y="16325"/>
                  </a:cubicBezTo>
                  <a:cubicBezTo>
                    <a:pt x="17558" y="16360"/>
                    <a:pt x="17683" y="16414"/>
                    <a:pt x="17808" y="16467"/>
                  </a:cubicBezTo>
                  <a:cubicBezTo>
                    <a:pt x="18040" y="16592"/>
                    <a:pt x="18272" y="16682"/>
                    <a:pt x="18539" y="16717"/>
                  </a:cubicBezTo>
                  <a:cubicBezTo>
                    <a:pt x="18630" y="16731"/>
                    <a:pt x="18719" y="16738"/>
                    <a:pt x="18808" y="16738"/>
                  </a:cubicBezTo>
                  <a:cubicBezTo>
                    <a:pt x="19509" y="16738"/>
                    <a:pt x="20147" y="16314"/>
                    <a:pt x="20448" y="15665"/>
                  </a:cubicBezTo>
                  <a:cubicBezTo>
                    <a:pt x="20734" y="14969"/>
                    <a:pt x="20645" y="14166"/>
                    <a:pt x="20199" y="13559"/>
                  </a:cubicBezTo>
                  <a:cubicBezTo>
                    <a:pt x="20091" y="13416"/>
                    <a:pt x="19967" y="13274"/>
                    <a:pt x="19842" y="13131"/>
                  </a:cubicBezTo>
                  <a:cubicBezTo>
                    <a:pt x="19735" y="13042"/>
                    <a:pt x="19645" y="12935"/>
                    <a:pt x="19556" y="12810"/>
                  </a:cubicBezTo>
                  <a:cubicBezTo>
                    <a:pt x="19485" y="12721"/>
                    <a:pt x="19449" y="12596"/>
                    <a:pt x="19467" y="12471"/>
                  </a:cubicBezTo>
                  <a:cubicBezTo>
                    <a:pt x="19521" y="12417"/>
                    <a:pt x="19735" y="12364"/>
                    <a:pt x="19913" y="12328"/>
                  </a:cubicBezTo>
                  <a:cubicBezTo>
                    <a:pt x="20074" y="12292"/>
                    <a:pt x="20216" y="12257"/>
                    <a:pt x="20359" y="12203"/>
                  </a:cubicBezTo>
                  <a:cubicBezTo>
                    <a:pt x="22054" y="11561"/>
                    <a:pt x="22001" y="9134"/>
                    <a:pt x="20270" y="8599"/>
                  </a:cubicBezTo>
                  <a:cubicBezTo>
                    <a:pt x="20091" y="8545"/>
                    <a:pt x="19895" y="8510"/>
                    <a:pt x="19717" y="8474"/>
                  </a:cubicBezTo>
                  <a:cubicBezTo>
                    <a:pt x="19521" y="8438"/>
                    <a:pt x="19182" y="8385"/>
                    <a:pt x="19146" y="8313"/>
                  </a:cubicBezTo>
                  <a:cubicBezTo>
                    <a:pt x="19128" y="8242"/>
                    <a:pt x="19342" y="7921"/>
                    <a:pt x="19449" y="7778"/>
                  </a:cubicBezTo>
                  <a:cubicBezTo>
                    <a:pt x="19485" y="7707"/>
                    <a:pt x="19538" y="7653"/>
                    <a:pt x="19574" y="7600"/>
                  </a:cubicBezTo>
                  <a:cubicBezTo>
                    <a:pt x="20056" y="6922"/>
                    <a:pt x="20199" y="6047"/>
                    <a:pt x="19949" y="5244"/>
                  </a:cubicBezTo>
                  <a:cubicBezTo>
                    <a:pt x="19672" y="4379"/>
                    <a:pt x="18874" y="3815"/>
                    <a:pt x="17979" y="3815"/>
                  </a:cubicBezTo>
                  <a:cubicBezTo>
                    <a:pt x="17952" y="3815"/>
                    <a:pt x="17924" y="3816"/>
                    <a:pt x="17897" y="3817"/>
                  </a:cubicBezTo>
                  <a:cubicBezTo>
                    <a:pt x="17665" y="3835"/>
                    <a:pt x="17433" y="3888"/>
                    <a:pt x="17219" y="3960"/>
                  </a:cubicBezTo>
                  <a:cubicBezTo>
                    <a:pt x="17112" y="3995"/>
                    <a:pt x="17005" y="4031"/>
                    <a:pt x="16898" y="4049"/>
                  </a:cubicBezTo>
                  <a:cubicBezTo>
                    <a:pt x="16850" y="4065"/>
                    <a:pt x="16794" y="4074"/>
                    <a:pt x="16738" y="4074"/>
                  </a:cubicBezTo>
                  <a:cubicBezTo>
                    <a:pt x="16669" y="4074"/>
                    <a:pt x="16600" y="4061"/>
                    <a:pt x="16541" y="4031"/>
                  </a:cubicBezTo>
                  <a:cubicBezTo>
                    <a:pt x="16469" y="3942"/>
                    <a:pt x="16576" y="3639"/>
                    <a:pt x="16648" y="3407"/>
                  </a:cubicBezTo>
                  <a:cubicBezTo>
                    <a:pt x="16719" y="3193"/>
                    <a:pt x="16791" y="2961"/>
                    <a:pt x="16826" y="2729"/>
                  </a:cubicBezTo>
                  <a:cubicBezTo>
                    <a:pt x="16987" y="1518"/>
                    <a:pt x="16011" y="650"/>
                    <a:pt x="14986" y="650"/>
                  </a:cubicBezTo>
                  <a:cubicBezTo>
                    <a:pt x="14530" y="650"/>
                    <a:pt x="14065" y="822"/>
                    <a:pt x="13686" y="1212"/>
                  </a:cubicBezTo>
                  <a:cubicBezTo>
                    <a:pt x="13508" y="1408"/>
                    <a:pt x="13365" y="1622"/>
                    <a:pt x="13240" y="1854"/>
                  </a:cubicBezTo>
                  <a:cubicBezTo>
                    <a:pt x="13186" y="1961"/>
                    <a:pt x="13115" y="2051"/>
                    <a:pt x="13061" y="2158"/>
                  </a:cubicBezTo>
                  <a:cubicBezTo>
                    <a:pt x="12949" y="2302"/>
                    <a:pt x="12822" y="2374"/>
                    <a:pt x="12772" y="2374"/>
                  </a:cubicBezTo>
                  <a:cubicBezTo>
                    <a:pt x="12766" y="2374"/>
                    <a:pt x="12762" y="2374"/>
                    <a:pt x="12758" y="2372"/>
                  </a:cubicBezTo>
                  <a:cubicBezTo>
                    <a:pt x="12669" y="2300"/>
                    <a:pt x="12598" y="2193"/>
                    <a:pt x="12598" y="2068"/>
                  </a:cubicBezTo>
                  <a:cubicBezTo>
                    <a:pt x="12562" y="1979"/>
                    <a:pt x="12562" y="1872"/>
                    <a:pt x="12544" y="1783"/>
                  </a:cubicBezTo>
                  <a:cubicBezTo>
                    <a:pt x="12508" y="1515"/>
                    <a:pt x="12455" y="1283"/>
                    <a:pt x="12366" y="1051"/>
                  </a:cubicBezTo>
                  <a:cubicBezTo>
                    <a:pt x="12068" y="346"/>
                    <a:pt x="11426" y="1"/>
                    <a:pt x="10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02;p37">
              <a:extLst>
                <a:ext uri="{FF2B5EF4-FFF2-40B4-BE49-F238E27FC236}">
                  <a16:creationId xmlns:a16="http://schemas.microsoft.com/office/drawing/2014/main" id="{8B5CCF34-B5D0-97DD-A3AA-39C9C7067FCF}"/>
                </a:ext>
              </a:extLst>
            </p:cNvPr>
            <p:cNvSpPr/>
            <p:nvPr/>
          </p:nvSpPr>
          <p:spPr>
            <a:xfrm>
              <a:off x="6542994" y="963674"/>
              <a:ext cx="225231" cy="215480"/>
            </a:xfrm>
            <a:custGeom>
              <a:avLst/>
              <a:gdLst/>
              <a:ahLst/>
              <a:cxnLst/>
              <a:rect l="l" t="t" r="r" b="b"/>
              <a:pathLst>
                <a:path w="12151" h="11621" extrusionOk="0">
                  <a:moveTo>
                    <a:pt x="5806" y="1092"/>
                  </a:moveTo>
                  <a:cubicBezTo>
                    <a:pt x="6968" y="1092"/>
                    <a:pt x="8208" y="1633"/>
                    <a:pt x="9082" y="2271"/>
                  </a:cubicBezTo>
                  <a:cubicBezTo>
                    <a:pt x="10045" y="2985"/>
                    <a:pt x="10706" y="4055"/>
                    <a:pt x="10920" y="5233"/>
                  </a:cubicBezTo>
                  <a:cubicBezTo>
                    <a:pt x="11027" y="6107"/>
                    <a:pt x="10902" y="6982"/>
                    <a:pt x="10527" y="7785"/>
                  </a:cubicBezTo>
                  <a:cubicBezTo>
                    <a:pt x="9696" y="9580"/>
                    <a:pt x="7957" y="10543"/>
                    <a:pt x="6199" y="10543"/>
                  </a:cubicBezTo>
                  <a:cubicBezTo>
                    <a:pt x="4898" y="10543"/>
                    <a:pt x="3586" y="10016"/>
                    <a:pt x="2623" y="8909"/>
                  </a:cubicBezTo>
                  <a:cubicBezTo>
                    <a:pt x="357" y="6304"/>
                    <a:pt x="1534" y="2236"/>
                    <a:pt x="4835" y="1236"/>
                  </a:cubicBezTo>
                  <a:cubicBezTo>
                    <a:pt x="5145" y="1137"/>
                    <a:pt x="5472" y="1092"/>
                    <a:pt x="5806" y="1092"/>
                  </a:cubicBezTo>
                  <a:close/>
                  <a:moveTo>
                    <a:pt x="5830" y="1"/>
                  </a:moveTo>
                  <a:cubicBezTo>
                    <a:pt x="5388" y="1"/>
                    <a:pt x="4945" y="62"/>
                    <a:pt x="4514" y="201"/>
                  </a:cubicBezTo>
                  <a:cubicBezTo>
                    <a:pt x="1731" y="1040"/>
                    <a:pt x="0" y="3788"/>
                    <a:pt x="446" y="6661"/>
                  </a:cubicBezTo>
                  <a:cubicBezTo>
                    <a:pt x="873" y="9521"/>
                    <a:pt x="3334" y="11621"/>
                    <a:pt x="6208" y="11621"/>
                  </a:cubicBezTo>
                  <a:cubicBezTo>
                    <a:pt x="6221" y="11621"/>
                    <a:pt x="6233" y="11621"/>
                    <a:pt x="6245" y="11621"/>
                  </a:cubicBezTo>
                  <a:cubicBezTo>
                    <a:pt x="6423" y="11621"/>
                    <a:pt x="6602" y="11621"/>
                    <a:pt x="6780" y="11603"/>
                  </a:cubicBezTo>
                  <a:cubicBezTo>
                    <a:pt x="8832" y="11389"/>
                    <a:pt x="10634" y="10104"/>
                    <a:pt x="11526" y="8231"/>
                  </a:cubicBezTo>
                  <a:cubicBezTo>
                    <a:pt x="11990" y="7249"/>
                    <a:pt x="12151" y="6143"/>
                    <a:pt x="11990" y="5073"/>
                  </a:cubicBezTo>
                  <a:cubicBezTo>
                    <a:pt x="11723" y="3609"/>
                    <a:pt x="10920" y="2289"/>
                    <a:pt x="9724" y="1415"/>
                  </a:cubicBezTo>
                  <a:cubicBezTo>
                    <a:pt x="8776" y="687"/>
                    <a:pt x="7310" y="1"/>
                    <a:pt x="5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1503;p37">
            <a:extLst>
              <a:ext uri="{FF2B5EF4-FFF2-40B4-BE49-F238E27FC236}">
                <a16:creationId xmlns:a16="http://schemas.microsoft.com/office/drawing/2014/main" id="{F051C896-CD4A-DB89-3F4B-6D77E3F7E326}"/>
              </a:ext>
            </a:extLst>
          </p:cNvPr>
          <p:cNvSpPr/>
          <p:nvPr/>
        </p:nvSpPr>
        <p:spPr>
          <a:xfrm>
            <a:off x="1148558" y="1608990"/>
            <a:ext cx="455893" cy="453036"/>
          </a:xfrm>
          <a:custGeom>
            <a:avLst/>
            <a:gdLst/>
            <a:ahLst/>
            <a:cxnLst/>
            <a:rect l="l" t="t" r="r" b="b"/>
            <a:pathLst>
              <a:path w="19945" h="19820" fill="none" extrusionOk="0">
                <a:moveTo>
                  <a:pt x="19945" y="9457"/>
                </a:moveTo>
                <a:lnTo>
                  <a:pt x="19945" y="10539"/>
                </a:lnTo>
                <a:lnTo>
                  <a:pt x="19643" y="12475"/>
                </a:lnTo>
                <a:lnTo>
                  <a:pt x="18939" y="14261"/>
                </a:lnTo>
                <a:lnTo>
                  <a:pt x="17908" y="15921"/>
                </a:lnTo>
                <a:lnTo>
                  <a:pt x="17254" y="16675"/>
                </a:lnTo>
                <a:lnTo>
                  <a:pt x="16877" y="17078"/>
                </a:lnTo>
                <a:lnTo>
                  <a:pt x="16072" y="17732"/>
                </a:lnTo>
                <a:lnTo>
                  <a:pt x="14714" y="18486"/>
                </a:lnTo>
                <a:lnTo>
                  <a:pt x="13758" y="18939"/>
                </a:lnTo>
                <a:lnTo>
                  <a:pt x="13255" y="19140"/>
                </a:lnTo>
                <a:lnTo>
                  <a:pt x="12199" y="19467"/>
                </a:lnTo>
                <a:lnTo>
                  <a:pt x="10614" y="19769"/>
                </a:lnTo>
                <a:lnTo>
                  <a:pt x="9533" y="19819"/>
                </a:lnTo>
                <a:lnTo>
                  <a:pt x="8829" y="19819"/>
                </a:lnTo>
                <a:lnTo>
                  <a:pt x="7420" y="19568"/>
                </a:lnTo>
                <a:lnTo>
                  <a:pt x="6741" y="19341"/>
                </a:lnTo>
                <a:lnTo>
                  <a:pt x="5836" y="18964"/>
                </a:lnTo>
                <a:lnTo>
                  <a:pt x="4603" y="18209"/>
                </a:lnTo>
                <a:lnTo>
                  <a:pt x="3849" y="17581"/>
                </a:lnTo>
                <a:lnTo>
                  <a:pt x="3522" y="17203"/>
                </a:lnTo>
                <a:lnTo>
                  <a:pt x="3220" y="16851"/>
                </a:lnTo>
                <a:lnTo>
                  <a:pt x="2868" y="16575"/>
                </a:lnTo>
                <a:lnTo>
                  <a:pt x="2340" y="16197"/>
                </a:lnTo>
                <a:lnTo>
                  <a:pt x="1510" y="15292"/>
                </a:lnTo>
                <a:lnTo>
                  <a:pt x="931" y="14236"/>
                </a:lnTo>
                <a:lnTo>
                  <a:pt x="504" y="13079"/>
                </a:lnTo>
                <a:lnTo>
                  <a:pt x="328" y="12475"/>
                </a:lnTo>
                <a:lnTo>
                  <a:pt x="152" y="11771"/>
                </a:lnTo>
                <a:lnTo>
                  <a:pt x="1" y="10363"/>
                </a:lnTo>
                <a:lnTo>
                  <a:pt x="102" y="8979"/>
                </a:lnTo>
                <a:lnTo>
                  <a:pt x="403" y="7571"/>
                </a:lnTo>
                <a:lnTo>
                  <a:pt x="630" y="6892"/>
                </a:lnTo>
                <a:lnTo>
                  <a:pt x="957" y="6037"/>
                </a:lnTo>
                <a:lnTo>
                  <a:pt x="1837" y="4478"/>
                </a:lnTo>
                <a:lnTo>
                  <a:pt x="2365" y="3748"/>
                </a:lnTo>
                <a:lnTo>
                  <a:pt x="2843" y="3195"/>
                </a:lnTo>
                <a:lnTo>
                  <a:pt x="4000" y="2214"/>
                </a:lnTo>
                <a:lnTo>
                  <a:pt x="4629" y="1812"/>
                </a:lnTo>
                <a:lnTo>
                  <a:pt x="5458" y="1384"/>
                </a:lnTo>
                <a:lnTo>
                  <a:pt x="7144" y="705"/>
                </a:lnTo>
                <a:lnTo>
                  <a:pt x="8929" y="277"/>
                </a:lnTo>
                <a:lnTo>
                  <a:pt x="10740" y="51"/>
                </a:lnTo>
                <a:lnTo>
                  <a:pt x="11671" y="1"/>
                </a:lnTo>
                <a:lnTo>
                  <a:pt x="12048" y="1"/>
                </a:lnTo>
                <a:lnTo>
                  <a:pt x="12752" y="101"/>
                </a:lnTo>
                <a:lnTo>
                  <a:pt x="13758" y="454"/>
                </a:lnTo>
                <a:lnTo>
                  <a:pt x="14362" y="831"/>
                </a:lnTo>
                <a:lnTo>
                  <a:pt x="15971" y="2038"/>
                </a:lnTo>
                <a:lnTo>
                  <a:pt x="17505" y="3371"/>
                </a:lnTo>
                <a:lnTo>
                  <a:pt x="17857" y="3673"/>
                </a:lnTo>
                <a:lnTo>
                  <a:pt x="18411" y="4377"/>
                </a:lnTo>
                <a:lnTo>
                  <a:pt x="19115" y="5534"/>
                </a:lnTo>
                <a:lnTo>
                  <a:pt x="19517" y="6339"/>
                </a:lnTo>
                <a:lnTo>
                  <a:pt x="19693" y="6741"/>
                </a:lnTo>
                <a:lnTo>
                  <a:pt x="19869" y="7521"/>
                </a:lnTo>
                <a:lnTo>
                  <a:pt x="19945" y="8703"/>
                </a:lnTo>
                <a:lnTo>
                  <a:pt x="19945" y="94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1504;p37">
            <a:extLst>
              <a:ext uri="{FF2B5EF4-FFF2-40B4-BE49-F238E27FC236}">
                <a16:creationId xmlns:a16="http://schemas.microsoft.com/office/drawing/2014/main" id="{20C5D33C-C1EC-3572-A889-9CC0969769BB}"/>
              </a:ext>
            </a:extLst>
          </p:cNvPr>
          <p:cNvGrpSpPr/>
          <p:nvPr/>
        </p:nvGrpSpPr>
        <p:grpSpPr>
          <a:xfrm>
            <a:off x="1119822" y="1916478"/>
            <a:ext cx="247703" cy="206078"/>
            <a:chOff x="8701052" y="1462653"/>
            <a:chExt cx="352904" cy="293600"/>
          </a:xfrm>
        </p:grpSpPr>
        <p:sp>
          <p:nvSpPr>
            <p:cNvPr id="87" name="Google Shape;1505;p37">
              <a:extLst>
                <a:ext uri="{FF2B5EF4-FFF2-40B4-BE49-F238E27FC236}">
                  <a16:creationId xmlns:a16="http://schemas.microsoft.com/office/drawing/2014/main" id="{0E90E85A-8089-F525-7483-CF5C737FD3E5}"/>
                </a:ext>
              </a:extLst>
            </p:cNvPr>
            <p:cNvSpPr/>
            <p:nvPr/>
          </p:nvSpPr>
          <p:spPr>
            <a:xfrm>
              <a:off x="8701052" y="1462653"/>
              <a:ext cx="352904" cy="293600"/>
            </a:xfrm>
            <a:custGeom>
              <a:avLst/>
              <a:gdLst/>
              <a:ahLst/>
              <a:cxnLst/>
              <a:rect l="l" t="t" r="r" b="b"/>
              <a:pathLst>
                <a:path w="11973" h="9961" extrusionOk="0">
                  <a:moveTo>
                    <a:pt x="9105" y="2843"/>
                  </a:moveTo>
                  <a:lnTo>
                    <a:pt x="9281" y="3648"/>
                  </a:lnTo>
                  <a:lnTo>
                    <a:pt x="9407" y="4352"/>
                  </a:lnTo>
                  <a:lnTo>
                    <a:pt x="9457" y="4905"/>
                  </a:lnTo>
                  <a:lnTo>
                    <a:pt x="9457" y="5911"/>
                  </a:lnTo>
                  <a:lnTo>
                    <a:pt x="9231" y="6892"/>
                  </a:lnTo>
                  <a:lnTo>
                    <a:pt x="8703" y="7772"/>
                  </a:lnTo>
                  <a:lnTo>
                    <a:pt x="8300" y="8175"/>
                  </a:lnTo>
                  <a:lnTo>
                    <a:pt x="8175" y="8275"/>
                  </a:lnTo>
                  <a:lnTo>
                    <a:pt x="7923" y="8577"/>
                  </a:lnTo>
                  <a:lnTo>
                    <a:pt x="7948" y="8829"/>
                  </a:lnTo>
                  <a:lnTo>
                    <a:pt x="8451" y="8728"/>
                  </a:lnTo>
                  <a:lnTo>
                    <a:pt x="9382" y="8401"/>
                  </a:lnTo>
                  <a:lnTo>
                    <a:pt x="9835" y="8175"/>
                  </a:lnTo>
                  <a:lnTo>
                    <a:pt x="10237" y="7948"/>
                  </a:lnTo>
                  <a:lnTo>
                    <a:pt x="10765" y="7269"/>
                  </a:lnTo>
                  <a:lnTo>
                    <a:pt x="10891" y="6867"/>
                  </a:lnTo>
                  <a:lnTo>
                    <a:pt x="11017" y="6012"/>
                  </a:lnTo>
                  <a:lnTo>
                    <a:pt x="10992" y="4704"/>
                  </a:lnTo>
                  <a:lnTo>
                    <a:pt x="10790" y="3849"/>
                  </a:lnTo>
                  <a:lnTo>
                    <a:pt x="10639" y="3447"/>
                  </a:lnTo>
                  <a:lnTo>
                    <a:pt x="10539" y="3220"/>
                  </a:lnTo>
                  <a:lnTo>
                    <a:pt x="10312" y="2944"/>
                  </a:lnTo>
                  <a:lnTo>
                    <a:pt x="9809" y="2793"/>
                  </a:lnTo>
                  <a:close/>
                  <a:moveTo>
                    <a:pt x="8502" y="5132"/>
                  </a:moveTo>
                  <a:lnTo>
                    <a:pt x="8477" y="4629"/>
                  </a:lnTo>
                  <a:lnTo>
                    <a:pt x="8326" y="3673"/>
                  </a:lnTo>
                  <a:lnTo>
                    <a:pt x="8049" y="2843"/>
                  </a:lnTo>
                  <a:lnTo>
                    <a:pt x="7621" y="2088"/>
                  </a:lnTo>
                  <a:lnTo>
                    <a:pt x="7345" y="1761"/>
                  </a:lnTo>
                  <a:lnTo>
                    <a:pt x="6942" y="1359"/>
                  </a:lnTo>
                  <a:lnTo>
                    <a:pt x="6263" y="957"/>
                  </a:lnTo>
                  <a:lnTo>
                    <a:pt x="5760" y="831"/>
                  </a:lnTo>
                  <a:lnTo>
                    <a:pt x="5459" y="856"/>
                  </a:lnTo>
                  <a:lnTo>
                    <a:pt x="4729" y="982"/>
                  </a:lnTo>
                  <a:lnTo>
                    <a:pt x="3421" y="1485"/>
                  </a:lnTo>
                  <a:lnTo>
                    <a:pt x="2340" y="2315"/>
                  </a:lnTo>
                  <a:lnTo>
                    <a:pt x="1485" y="3421"/>
                  </a:lnTo>
                  <a:lnTo>
                    <a:pt x="1133" y="4075"/>
                  </a:lnTo>
                  <a:lnTo>
                    <a:pt x="1057" y="4276"/>
                  </a:lnTo>
                  <a:lnTo>
                    <a:pt x="1032" y="4478"/>
                  </a:lnTo>
                  <a:lnTo>
                    <a:pt x="1032" y="5106"/>
                  </a:lnTo>
                  <a:lnTo>
                    <a:pt x="1183" y="6163"/>
                  </a:lnTo>
                  <a:lnTo>
                    <a:pt x="1636" y="7018"/>
                  </a:lnTo>
                  <a:lnTo>
                    <a:pt x="2466" y="7722"/>
                  </a:lnTo>
                  <a:lnTo>
                    <a:pt x="3069" y="8049"/>
                  </a:lnTo>
                  <a:lnTo>
                    <a:pt x="3698" y="8300"/>
                  </a:lnTo>
                  <a:lnTo>
                    <a:pt x="4352" y="8477"/>
                  </a:lnTo>
                  <a:lnTo>
                    <a:pt x="4754" y="8552"/>
                  </a:lnTo>
                  <a:lnTo>
                    <a:pt x="5559" y="8552"/>
                  </a:lnTo>
                  <a:lnTo>
                    <a:pt x="6288" y="8376"/>
                  </a:lnTo>
                  <a:lnTo>
                    <a:pt x="6968" y="8049"/>
                  </a:lnTo>
                  <a:lnTo>
                    <a:pt x="7521" y="7596"/>
                  </a:lnTo>
                  <a:lnTo>
                    <a:pt x="7999" y="7018"/>
                  </a:lnTo>
                  <a:lnTo>
                    <a:pt x="8326" y="6314"/>
                  </a:lnTo>
                  <a:lnTo>
                    <a:pt x="8477" y="5534"/>
                  </a:lnTo>
                  <a:close/>
                  <a:moveTo>
                    <a:pt x="8653" y="1938"/>
                  </a:moveTo>
                  <a:lnTo>
                    <a:pt x="9105" y="1963"/>
                  </a:lnTo>
                  <a:lnTo>
                    <a:pt x="9483" y="1938"/>
                  </a:lnTo>
                  <a:lnTo>
                    <a:pt x="9885" y="1887"/>
                  </a:lnTo>
                  <a:lnTo>
                    <a:pt x="10539" y="2038"/>
                  </a:lnTo>
                  <a:lnTo>
                    <a:pt x="11017" y="2415"/>
                  </a:lnTo>
                  <a:lnTo>
                    <a:pt x="11419" y="3044"/>
                  </a:lnTo>
                  <a:lnTo>
                    <a:pt x="11595" y="3447"/>
                  </a:lnTo>
                  <a:lnTo>
                    <a:pt x="11746" y="3849"/>
                  </a:lnTo>
                  <a:lnTo>
                    <a:pt x="11922" y="4704"/>
                  </a:lnTo>
                  <a:lnTo>
                    <a:pt x="11972" y="6037"/>
                  </a:lnTo>
                  <a:lnTo>
                    <a:pt x="11847" y="6892"/>
                  </a:lnTo>
                  <a:lnTo>
                    <a:pt x="11796" y="7194"/>
                  </a:lnTo>
                  <a:lnTo>
                    <a:pt x="11595" y="7747"/>
                  </a:lnTo>
                  <a:lnTo>
                    <a:pt x="11268" y="8250"/>
                  </a:lnTo>
                  <a:lnTo>
                    <a:pt x="10841" y="8703"/>
                  </a:lnTo>
                  <a:lnTo>
                    <a:pt x="10564" y="8879"/>
                  </a:lnTo>
                  <a:lnTo>
                    <a:pt x="9960" y="9231"/>
                  </a:lnTo>
                  <a:lnTo>
                    <a:pt x="8627" y="9709"/>
                  </a:lnTo>
                  <a:lnTo>
                    <a:pt x="7948" y="9910"/>
                  </a:lnTo>
                  <a:lnTo>
                    <a:pt x="7722" y="9960"/>
                  </a:lnTo>
                  <a:lnTo>
                    <a:pt x="7244" y="9910"/>
                  </a:lnTo>
                  <a:lnTo>
                    <a:pt x="7043" y="9835"/>
                  </a:lnTo>
                  <a:lnTo>
                    <a:pt x="6590" y="9608"/>
                  </a:lnTo>
                  <a:lnTo>
                    <a:pt x="5685" y="9483"/>
                  </a:lnTo>
                  <a:lnTo>
                    <a:pt x="5232" y="9508"/>
                  </a:lnTo>
                  <a:lnTo>
                    <a:pt x="4603" y="9508"/>
                  </a:lnTo>
                  <a:lnTo>
                    <a:pt x="3447" y="9256"/>
                  </a:lnTo>
                  <a:lnTo>
                    <a:pt x="2868" y="9055"/>
                  </a:lnTo>
                  <a:lnTo>
                    <a:pt x="2239" y="8778"/>
                  </a:lnTo>
                  <a:lnTo>
                    <a:pt x="1183" y="7974"/>
                  </a:lnTo>
                  <a:lnTo>
                    <a:pt x="730" y="7471"/>
                  </a:lnTo>
                  <a:lnTo>
                    <a:pt x="429" y="7093"/>
                  </a:lnTo>
                  <a:lnTo>
                    <a:pt x="152" y="6188"/>
                  </a:lnTo>
                  <a:lnTo>
                    <a:pt x="76" y="5735"/>
                  </a:lnTo>
                  <a:lnTo>
                    <a:pt x="1" y="4930"/>
                  </a:lnTo>
                  <a:lnTo>
                    <a:pt x="51" y="4126"/>
                  </a:lnTo>
                  <a:lnTo>
                    <a:pt x="76" y="3849"/>
                  </a:lnTo>
                  <a:lnTo>
                    <a:pt x="177" y="3597"/>
                  </a:lnTo>
                  <a:lnTo>
                    <a:pt x="781" y="2667"/>
                  </a:lnTo>
                  <a:lnTo>
                    <a:pt x="1837" y="1409"/>
                  </a:lnTo>
                  <a:lnTo>
                    <a:pt x="2717" y="705"/>
                  </a:lnTo>
                  <a:lnTo>
                    <a:pt x="3220" y="454"/>
                  </a:lnTo>
                  <a:lnTo>
                    <a:pt x="3849" y="252"/>
                  </a:lnTo>
                  <a:lnTo>
                    <a:pt x="4528" y="127"/>
                  </a:lnTo>
                  <a:lnTo>
                    <a:pt x="5106" y="1"/>
                  </a:lnTo>
                  <a:lnTo>
                    <a:pt x="6163" y="51"/>
                  </a:lnTo>
                  <a:lnTo>
                    <a:pt x="7093" y="429"/>
                  </a:lnTo>
                  <a:lnTo>
                    <a:pt x="7923" y="1108"/>
                  </a:lnTo>
                  <a:lnTo>
                    <a:pt x="8275" y="1535"/>
                  </a:lnTo>
                  <a:lnTo>
                    <a:pt x="8426" y="168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06;p37">
              <a:extLst>
                <a:ext uri="{FF2B5EF4-FFF2-40B4-BE49-F238E27FC236}">
                  <a16:creationId xmlns:a16="http://schemas.microsoft.com/office/drawing/2014/main" id="{FAAB0332-EF8E-F6B7-3D42-7E4AC0692224}"/>
                </a:ext>
              </a:extLst>
            </p:cNvPr>
            <p:cNvSpPr/>
            <p:nvPr/>
          </p:nvSpPr>
          <p:spPr>
            <a:xfrm>
              <a:off x="8783345" y="1536782"/>
              <a:ext cx="129012" cy="159430"/>
            </a:xfrm>
            <a:custGeom>
              <a:avLst/>
              <a:gdLst/>
              <a:ahLst/>
              <a:cxnLst/>
              <a:rect l="l" t="t" r="r" b="b"/>
              <a:pathLst>
                <a:path w="4377" h="5409" extrusionOk="0">
                  <a:moveTo>
                    <a:pt x="856" y="4251"/>
                  </a:moveTo>
                  <a:lnTo>
                    <a:pt x="1183" y="4050"/>
                  </a:lnTo>
                  <a:lnTo>
                    <a:pt x="1837" y="3899"/>
                  </a:lnTo>
                  <a:lnTo>
                    <a:pt x="2490" y="3799"/>
                  </a:lnTo>
                  <a:lnTo>
                    <a:pt x="3069" y="3547"/>
                  </a:lnTo>
                  <a:lnTo>
                    <a:pt x="3320" y="3270"/>
                  </a:lnTo>
                  <a:lnTo>
                    <a:pt x="2993" y="3195"/>
                  </a:lnTo>
                  <a:lnTo>
                    <a:pt x="2767" y="3145"/>
                  </a:lnTo>
                  <a:lnTo>
                    <a:pt x="1686" y="3019"/>
                  </a:lnTo>
                  <a:lnTo>
                    <a:pt x="629" y="2868"/>
                  </a:lnTo>
                  <a:lnTo>
                    <a:pt x="428" y="2818"/>
                  </a:lnTo>
                  <a:lnTo>
                    <a:pt x="152" y="2617"/>
                  </a:lnTo>
                  <a:lnTo>
                    <a:pt x="1" y="2315"/>
                  </a:lnTo>
                  <a:lnTo>
                    <a:pt x="26" y="1938"/>
                  </a:lnTo>
                  <a:lnTo>
                    <a:pt x="101" y="1736"/>
                  </a:lnTo>
                  <a:lnTo>
                    <a:pt x="152" y="1686"/>
                  </a:lnTo>
                  <a:lnTo>
                    <a:pt x="177" y="1611"/>
                  </a:lnTo>
                  <a:lnTo>
                    <a:pt x="705" y="781"/>
                  </a:lnTo>
                  <a:lnTo>
                    <a:pt x="1233" y="1"/>
                  </a:lnTo>
                  <a:lnTo>
                    <a:pt x="1359" y="1"/>
                  </a:lnTo>
                  <a:lnTo>
                    <a:pt x="1535" y="152"/>
                  </a:lnTo>
                  <a:lnTo>
                    <a:pt x="1635" y="429"/>
                  </a:lnTo>
                  <a:lnTo>
                    <a:pt x="1761" y="554"/>
                  </a:lnTo>
                  <a:lnTo>
                    <a:pt x="2138" y="680"/>
                  </a:lnTo>
                  <a:lnTo>
                    <a:pt x="2516" y="831"/>
                  </a:lnTo>
                  <a:lnTo>
                    <a:pt x="2667" y="1007"/>
                  </a:lnTo>
                  <a:lnTo>
                    <a:pt x="2692" y="1258"/>
                  </a:lnTo>
                  <a:lnTo>
                    <a:pt x="2641" y="1435"/>
                  </a:lnTo>
                  <a:lnTo>
                    <a:pt x="2465" y="1510"/>
                  </a:lnTo>
                  <a:lnTo>
                    <a:pt x="1987" y="1560"/>
                  </a:lnTo>
                  <a:lnTo>
                    <a:pt x="1510" y="1611"/>
                  </a:lnTo>
                  <a:lnTo>
                    <a:pt x="1359" y="1686"/>
                  </a:lnTo>
                  <a:lnTo>
                    <a:pt x="1107" y="1887"/>
                  </a:lnTo>
                  <a:lnTo>
                    <a:pt x="1459" y="2088"/>
                  </a:lnTo>
                  <a:lnTo>
                    <a:pt x="2164" y="2290"/>
                  </a:lnTo>
                  <a:lnTo>
                    <a:pt x="2516" y="2290"/>
                  </a:lnTo>
                  <a:lnTo>
                    <a:pt x="3069" y="2290"/>
                  </a:lnTo>
                  <a:lnTo>
                    <a:pt x="3597" y="2340"/>
                  </a:lnTo>
                  <a:lnTo>
                    <a:pt x="3798" y="2365"/>
                  </a:lnTo>
                  <a:lnTo>
                    <a:pt x="4125" y="2541"/>
                  </a:lnTo>
                  <a:lnTo>
                    <a:pt x="4301" y="2843"/>
                  </a:lnTo>
                  <a:lnTo>
                    <a:pt x="4377" y="3195"/>
                  </a:lnTo>
                  <a:lnTo>
                    <a:pt x="4326" y="3396"/>
                  </a:lnTo>
                  <a:lnTo>
                    <a:pt x="4276" y="3597"/>
                  </a:lnTo>
                  <a:lnTo>
                    <a:pt x="4100" y="3975"/>
                  </a:lnTo>
                  <a:lnTo>
                    <a:pt x="3974" y="4100"/>
                  </a:lnTo>
                  <a:lnTo>
                    <a:pt x="3723" y="4276"/>
                  </a:lnTo>
                  <a:lnTo>
                    <a:pt x="3597" y="4729"/>
                  </a:lnTo>
                  <a:lnTo>
                    <a:pt x="3647" y="5006"/>
                  </a:lnTo>
                  <a:lnTo>
                    <a:pt x="3597" y="5207"/>
                  </a:lnTo>
                  <a:lnTo>
                    <a:pt x="3371" y="5383"/>
                  </a:lnTo>
                  <a:lnTo>
                    <a:pt x="3170" y="5408"/>
                  </a:lnTo>
                  <a:lnTo>
                    <a:pt x="3019" y="5308"/>
                  </a:lnTo>
                  <a:lnTo>
                    <a:pt x="2893" y="5132"/>
                  </a:lnTo>
                  <a:lnTo>
                    <a:pt x="2591" y="4880"/>
                  </a:lnTo>
                  <a:lnTo>
                    <a:pt x="2038" y="4704"/>
                  </a:lnTo>
                  <a:lnTo>
                    <a:pt x="1635" y="4679"/>
                  </a:lnTo>
                  <a:lnTo>
                    <a:pt x="1308" y="4553"/>
                  </a:lnTo>
                  <a:lnTo>
                    <a:pt x="856" y="425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1507;p37">
            <a:extLst>
              <a:ext uri="{FF2B5EF4-FFF2-40B4-BE49-F238E27FC236}">
                <a16:creationId xmlns:a16="http://schemas.microsoft.com/office/drawing/2014/main" id="{8A8AB3D4-44CD-C4B1-FD54-0981116D00A3}"/>
              </a:ext>
            </a:extLst>
          </p:cNvPr>
          <p:cNvGrpSpPr/>
          <p:nvPr/>
        </p:nvGrpSpPr>
        <p:grpSpPr>
          <a:xfrm rot="1335456">
            <a:off x="1298922" y="1742110"/>
            <a:ext cx="247741" cy="206109"/>
            <a:chOff x="8701052" y="1462653"/>
            <a:chExt cx="352904" cy="293600"/>
          </a:xfrm>
        </p:grpSpPr>
        <p:sp>
          <p:nvSpPr>
            <p:cNvPr id="90" name="Google Shape;1508;p37">
              <a:extLst>
                <a:ext uri="{FF2B5EF4-FFF2-40B4-BE49-F238E27FC236}">
                  <a16:creationId xmlns:a16="http://schemas.microsoft.com/office/drawing/2014/main" id="{9F81E955-B98E-B50A-83EB-25F8A7003584}"/>
                </a:ext>
              </a:extLst>
            </p:cNvPr>
            <p:cNvSpPr/>
            <p:nvPr/>
          </p:nvSpPr>
          <p:spPr>
            <a:xfrm>
              <a:off x="8701052" y="1462653"/>
              <a:ext cx="352904" cy="293600"/>
            </a:xfrm>
            <a:custGeom>
              <a:avLst/>
              <a:gdLst/>
              <a:ahLst/>
              <a:cxnLst/>
              <a:rect l="l" t="t" r="r" b="b"/>
              <a:pathLst>
                <a:path w="11973" h="9961" extrusionOk="0">
                  <a:moveTo>
                    <a:pt x="9105" y="2843"/>
                  </a:moveTo>
                  <a:lnTo>
                    <a:pt x="9281" y="3648"/>
                  </a:lnTo>
                  <a:lnTo>
                    <a:pt x="9407" y="4352"/>
                  </a:lnTo>
                  <a:lnTo>
                    <a:pt x="9457" y="4905"/>
                  </a:lnTo>
                  <a:lnTo>
                    <a:pt x="9457" y="5911"/>
                  </a:lnTo>
                  <a:lnTo>
                    <a:pt x="9231" y="6892"/>
                  </a:lnTo>
                  <a:lnTo>
                    <a:pt x="8703" y="7772"/>
                  </a:lnTo>
                  <a:lnTo>
                    <a:pt x="8300" y="8175"/>
                  </a:lnTo>
                  <a:lnTo>
                    <a:pt x="8175" y="8275"/>
                  </a:lnTo>
                  <a:lnTo>
                    <a:pt x="7923" y="8577"/>
                  </a:lnTo>
                  <a:lnTo>
                    <a:pt x="7948" y="8829"/>
                  </a:lnTo>
                  <a:lnTo>
                    <a:pt x="8451" y="8728"/>
                  </a:lnTo>
                  <a:lnTo>
                    <a:pt x="9382" y="8401"/>
                  </a:lnTo>
                  <a:lnTo>
                    <a:pt x="9835" y="8175"/>
                  </a:lnTo>
                  <a:lnTo>
                    <a:pt x="10237" y="7948"/>
                  </a:lnTo>
                  <a:lnTo>
                    <a:pt x="10765" y="7269"/>
                  </a:lnTo>
                  <a:lnTo>
                    <a:pt x="10891" y="6867"/>
                  </a:lnTo>
                  <a:lnTo>
                    <a:pt x="11017" y="6012"/>
                  </a:lnTo>
                  <a:lnTo>
                    <a:pt x="10992" y="4704"/>
                  </a:lnTo>
                  <a:lnTo>
                    <a:pt x="10790" y="3849"/>
                  </a:lnTo>
                  <a:lnTo>
                    <a:pt x="10639" y="3447"/>
                  </a:lnTo>
                  <a:lnTo>
                    <a:pt x="10539" y="3220"/>
                  </a:lnTo>
                  <a:lnTo>
                    <a:pt x="10312" y="2944"/>
                  </a:lnTo>
                  <a:lnTo>
                    <a:pt x="9809" y="2793"/>
                  </a:lnTo>
                  <a:close/>
                  <a:moveTo>
                    <a:pt x="8502" y="5132"/>
                  </a:moveTo>
                  <a:lnTo>
                    <a:pt x="8477" y="4629"/>
                  </a:lnTo>
                  <a:lnTo>
                    <a:pt x="8326" y="3673"/>
                  </a:lnTo>
                  <a:lnTo>
                    <a:pt x="8049" y="2843"/>
                  </a:lnTo>
                  <a:lnTo>
                    <a:pt x="7621" y="2088"/>
                  </a:lnTo>
                  <a:lnTo>
                    <a:pt x="7345" y="1761"/>
                  </a:lnTo>
                  <a:lnTo>
                    <a:pt x="6942" y="1359"/>
                  </a:lnTo>
                  <a:lnTo>
                    <a:pt x="6263" y="957"/>
                  </a:lnTo>
                  <a:lnTo>
                    <a:pt x="5760" y="831"/>
                  </a:lnTo>
                  <a:lnTo>
                    <a:pt x="5459" y="856"/>
                  </a:lnTo>
                  <a:lnTo>
                    <a:pt x="4729" y="982"/>
                  </a:lnTo>
                  <a:lnTo>
                    <a:pt x="3421" y="1485"/>
                  </a:lnTo>
                  <a:lnTo>
                    <a:pt x="2340" y="2315"/>
                  </a:lnTo>
                  <a:lnTo>
                    <a:pt x="1485" y="3421"/>
                  </a:lnTo>
                  <a:lnTo>
                    <a:pt x="1133" y="4075"/>
                  </a:lnTo>
                  <a:lnTo>
                    <a:pt x="1057" y="4276"/>
                  </a:lnTo>
                  <a:lnTo>
                    <a:pt x="1032" y="4478"/>
                  </a:lnTo>
                  <a:lnTo>
                    <a:pt x="1032" y="5106"/>
                  </a:lnTo>
                  <a:lnTo>
                    <a:pt x="1183" y="6163"/>
                  </a:lnTo>
                  <a:lnTo>
                    <a:pt x="1636" y="7018"/>
                  </a:lnTo>
                  <a:lnTo>
                    <a:pt x="2466" y="7722"/>
                  </a:lnTo>
                  <a:lnTo>
                    <a:pt x="3069" y="8049"/>
                  </a:lnTo>
                  <a:lnTo>
                    <a:pt x="3698" y="8300"/>
                  </a:lnTo>
                  <a:lnTo>
                    <a:pt x="4352" y="8477"/>
                  </a:lnTo>
                  <a:lnTo>
                    <a:pt x="4754" y="8552"/>
                  </a:lnTo>
                  <a:lnTo>
                    <a:pt x="5559" y="8552"/>
                  </a:lnTo>
                  <a:lnTo>
                    <a:pt x="6288" y="8376"/>
                  </a:lnTo>
                  <a:lnTo>
                    <a:pt x="6968" y="8049"/>
                  </a:lnTo>
                  <a:lnTo>
                    <a:pt x="7521" y="7596"/>
                  </a:lnTo>
                  <a:lnTo>
                    <a:pt x="7999" y="7018"/>
                  </a:lnTo>
                  <a:lnTo>
                    <a:pt x="8326" y="6314"/>
                  </a:lnTo>
                  <a:lnTo>
                    <a:pt x="8477" y="5534"/>
                  </a:lnTo>
                  <a:close/>
                  <a:moveTo>
                    <a:pt x="8653" y="1938"/>
                  </a:moveTo>
                  <a:lnTo>
                    <a:pt x="9105" y="1963"/>
                  </a:lnTo>
                  <a:lnTo>
                    <a:pt x="9483" y="1938"/>
                  </a:lnTo>
                  <a:lnTo>
                    <a:pt x="9885" y="1887"/>
                  </a:lnTo>
                  <a:lnTo>
                    <a:pt x="10539" y="2038"/>
                  </a:lnTo>
                  <a:lnTo>
                    <a:pt x="11017" y="2415"/>
                  </a:lnTo>
                  <a:lnTo>
                    <a:pt x="11419" y="3044"/>
                  </a:lnTo>
                  <a:lnTo>
                    <a:pt x="11595" y="3447"/>
                  </a:lnTo>
                  <a:lnTo>
                    <a:pt x="11746" y="3849"/>
                  </a:lnTo>
                  <a:lnTo>
                    <a:pt x="11922" y="4704"/>
                  </a:lnTo>
                  <a:lnTo>
                    <a:pt x="11972" y="6037"/>
                  </a:lnTo>
                  <a:lnTo>
                    <a:pt x="11847" y="6892"/>
                  </a:lnTo>
                  <a:lnTo>
                    <a:pt x="11796" y="7194"/>
                  </a:lnTo>
                  <a:lnTo>
                    <a:pt x="11595" y="7747"/>
                  </a:lnTo>
                  <a:lnTo>
                    <a:pt x="11268" y="8250"/>
                  </a:lnTo>
                  <a:lnTo>
                    <a:pt x="10841" y="8703"/>
                  </a:lnTo>
                  <a:lnTo>
                    <a:pt x="10564" y="8879"/>
                  </a:lnTo>
                  <a:lnTo>
                    <a:pt x="9960" y="9231"/>
                  </a:lnTo>
                  <a:lnTo>
                    <a:pt x="8627" y="9709"/>
                  </a:lnTo>
                  <a:lnTo>
                    <a:pt x="7948" y="9910"/>
                  </a:lnTo>
                  <a:lnTo>
                    <a:pt x="7722" y="9960"/>
                  </a:lnTo>
                  <a:lnTo>
                    <a:pt x="7244" y="9910"/>
                  </a:lnTo>
                  <a:lnTo>
                    <a:pt x="7043" y="9835"/>
                  </a:lnTo>
                  <a:lnTo>
                    <a:pt x="6590" y="9608"/>
                  </a:lnTo>
                  <a:lnTo>
                    <a:pt x="5685" y="9483"/>
                  </a:lnTo>
                  <a:lnTo>
                    <a:pt x="5232" y="9508"/>
                  </a:lnTo>
                  <a:lnTo>
                    <a:pt x="4603" y="9508"/>
                  </a:lnTo>
                  <a:lnTo>
                    <a:pt x="3447" y="9256"/>
                  </a:lnTo>
                  <a:lnTo>
                    <a:pt x="2868" y="9055"/>
                  </a:lnTo>
                  <a:lnTo>
                    <a:pt x="2239" y="8778"/>
                  </a:lnTo>
                  <a:lnTo>
                    <a:pt x="1183" y="7974"/>
                  </a:lnTo>
                  <a:lnTo>
                    <a:pt x="730" y="7471"/>
                  </a:lnTo>
                  <a:lnTo>
                    <a:pt x="429" y="7093"/>
                  </a:lnTo>
                  <a:lnTo>
                    <a:pt x="152" y="6188"/>
                  </a:lnTo>
                  <a:lnTo>
                    <a:pt x="76" y="5735"/>
                  </a:lnTo>
                  <a:lnTo>
                    <a:pt x="1" y="4930"/>
                  </a:lnTo>
                  <a:lnTo>
                    <a:pt x="51" y="4126"/>
                  </a:lnTo>
                  <a:lnTo>
                    <a:pt x="76" y="3849"/>
                  </a:lnTo>
                  <a:lnTo>
                    <a:pt x="177" y="3597"/>
                  </a:lnTo>
                  <a:lnTo>
                    <a:pt x="781" y="2667"/>
                  </a:lnTo>
                  <a:lnTo>
                    <a:pt x="1837" y="1409"/>
                  </a:lnTo>
                  <a:lnTo>
                    <a:pt x="2717" y="705"/>
                  </a:lnTo>
                  <a:lnTo>
                    <a:pt x="3220" y="454"/>
                  </a:lnTo>
                  <a:lnTo>
                    <a:pt x="3849" y="252"/>
                  </a:lnTo>
                  <a:lnTo>
                    <a:pt x="4528" y="127"/>
                  </a:lnTo>
                  <a:lnTo>
                    <a:pt x="5106" y="1"/>
                  </a:lnTo>
                  <a:lnTo>
                    <a:pt x="6163" y="51"/>
                  </a:lnTo>
                  <a:lnTo>
                    <a:pt x="7093" y="429"/>
                  </a:lnTo>
                  <a:lnTo>
                    <a:pt x="7923" y="1108"/>
                  </a:lnTo>
                  <a:lnTo>
                    <a:pt x="8275" y="1535"/>
                  </a:lnTo>
                  <a:lnTo>
                    <a:pt x="8426" y="168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09;p37">
              <a:extLst>
                <a:ext uri="{FF2B5EF4-FFF2-40B4-BE49-F238E27FC236}">
                  <a16:creationId xmlns:a16="http://schemas.microsoft.com/office/drawing/2014/main" id="{B0E0495F-89F4-8096-A84C-F18B113DFB6D}"/>
                </a:ext>
              </a:extLst>
            </p:cNvPr>
            <p:cNvSpPr/>
            <p:nvPr/>
          </p:nvSpPr>
          <p:spPr>
            <a:xfrm>
              <a:off x="8783345" y="1536782"/>
              <a:ext cx="129012" cy="159430"/>
            </a:xfrm>
            <a:custGeom>
              <a:avLst/>
              <a:gdLst/>
              <a:ahLst/>
              <a:cxnLst/>
              <a:rect l="l" t="t" r="r" b="b"/>
              <a:pathLst>
                <a:path w="4377" h="5409" extrusionOk="0">
                  <a:moveTo>
                    <a:pt x="856" y="4251"/>
                  </a:moveTo>
                  <a:lnTo>
                    <a:pt x="1183" y="4050"/>
                  </a:lnTo>
                  <a:lnTo>
                    <a:pt x="1837" y="3899"/>
                  </a:lnTo>
                  <a:lnTo>
                    <a:pt x="2490" y="3799"/>
                  </a:lnTo>
                  <a:lnTo>
                    <a:pt x="3069" y="3547"/>
                  </a:lnTo>
                  <a:lnTo>
                    <a:pt x="3320" y="3270"/>
                  </a:lnTo>
                  <a:lnTo>
                    <a:pt x="2993" y="3195"/>
                  </a:lnTo>
                  <a:lnTo>
                    <a:pt x="2767" y="3145"/>
                  </a:lnTo>
                  <a:lnTo>
                    <a:pt x="1686" y="3019"/>
                  </a:lnTo>
                  <a:lnTo>
                    <a:pt x="629" y="2868"/>
                  </a:lnTo>
                  <a:lnTo>
                    <a:pt x="428" y="2818"/>
                  </a:lnTo>
                  <a:lnTo>
                    <a:pt x="152" y="2617"/>
                  </a:lnTo>
                  <a:lnTo>
                    <a:pt x="1" y="2315"/>
                  </a:lnTo>
                  <a:lnTo>
                    <a:pt x="26" y="1938"/>
                  </a:lnTo>
                  <a:lnTo>
                    <a:pt x="101" y="1736"/>
                  </a:lnTo>
                  <a:lnTo>
                    <a:pt x="152" y="1686"/>
                  </a:lnTo>
                  <a:lnTo>
                    <a:pt x="177" y="1611"/>
                  </a:lnTo>
                  <a:lnTo>
                    <a:pt x="705" y="781"/>
                  </a:lnTo>
                  <a:lnTo>
                    <a:pt x="1233" y="1"/>
                  </a:lnTo>
                  <a:lnTo>
                    <a:pt x="1359" y="1"/>
                  </a:lnTo>
                  <a:lnTo>
                    <a:pt x="1535" y="152"/>
                  </a:lnTo>
                  <a:lnTo>
                    <a:pt x="1635" y="429"/>
                  </a:lnTo>
                  <a:lnTo>
                    <a:pt x="1761" y="554"/>
                  </a:lnTo>
                  <a:lnTo>
                    <a:pt x="2138" y="680"/>
                  </a:lnTo>
                  <a:lnTo>
                    <a:pt x="2516" y="831"/>
                  </a:lnTo>
                  <a:lnTo>
                    <a:pt x="2667" y="1007"/>
                  </a:lnTo>
                  <a:lnTo>
                    <a:pt x="2692" y="1258"/>
                  </a:lnTo>
                  <a:lnTo>
                    <a:pt x="2641" y="1435"/>
                  </a:lnTo>
                  <a:lnTo>
                    <a:pt x="2465" y="1510"/>
                  </a:lnTo>
                  <a:lnTo>
                    <a:pt x="1987" y="1560"/>
                  </a:lnTo>
                  <a:lnTo>
                    <a:pt x="1510" y="1611"/>
                  </a:lnTo>
                  <a:lnTo>
                    <a:pt x="1359" y="1686"/>
                  </a:lnTo>
                  <a:lnTo>
                    <a:pt x="1107" y="1887"/>
                  </a:lnTo>
                  <a:lnTo>
                    <a:pt x="1459" y="2088"/>
                  </a:lnTo>
                  <a:lnTo>
                    <a:pt x="2164" y="2290"/>
                  </a:lnTo>
                  <a:lnTo>
                    <a:pt x="2516" y="2290"/>
                  </a:lnTo>
                  <a:lnTo>
                    <a:pt x="3069" y="2290"/>
                  </a:lnTo>
                  <a:lnTo>
                    <a:pt x="3597" y="2340"/>
                  </a:lnTo>
                  <a:lnTo>
                    <a:pt x="3798" y="2365"/>
                  </a:lnTo>
                  <a:lnTo>
                    <a:pt x="4125" y="2541"/>
                  </a:lnTo>
                  <a:lnTo>
                    <a:pt x="4301" y="2843"/>
                  </a:lnTo>
                  <a:lnTo>
                    <a:pt x="4377" y="3195"/>
                  </a:lnTo>
                  <a:lnTo>
                    <a:pt x="4326" y="3396"/>
                  </a:lnTo>
                  <a:lnTo>
                    <a:pt x="4276" y="3597"/>
                  </a:lnTo>
                  <a:lnTo>
                    <a:pt x="4100" y="3975"/>
                  </a:lnTo>
                  <a:lnTo>
                    <a:pt x="3974" y="4100"/>
                  </a:lnTo>
                  <a:lnTo>
                    <a:pt x="3723" y="4276"/>
                  </a:lnTo>
                  <a:lnTo>
                    <a:pt x="3597" y="4729"/>
                  </a:lnTo>
                  <a:lnTo>
                    <a:pt x="3647" y="5006"/>
                  </a:lnTo>
                  <a:lnTo>
                    <a:pt x="3597" y="5207"/>
                  </a:lnTo>
                  <a:lnTo>
                    <a:pt x="3371" y="5383"/>
                  </a:lnTo>
                  <a:lnTo>
                    <a:pt x="3170" y="5408"/>
                  </a:lnTo>
                  <a:lnTo>
                    <a:pt x="3019" y="5308"/>
                  </a:lnTo>
                  <a:lnTo>
                    <a:pt x="2893" y="5132"/>
                  </a:lnTo>
                  <a:lnTo>
                    <a:pt x="2591" y="4880"/>
                  </a:lnTo>
                  <a:lnTo>
                    <a:pt x="2038" y="4704"/>
                  </a:lnTo>
                  <a:lnTo>
                    <a:pt x="1635" y="4679"/>
                  </a:lnTo>
                  <a:lnTo>
                    <a:pt x="1308" y="4553"/>
                  </a:lnTo>
                  <a:lnTo>
                    <a:pt x="856" y="425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2" name="Picture 171">
            <a:extLst>
              <a:ext uri="{FF2B5EF4-FFF2-40B4-BE49-F238E27FC236}">
                <a16:creationId xmlns:a16="http://schemas.microsoft.com/office/drawing/2014/main" id="{834476F8-1004-BAF7-57F1-E1AEDBF5C9B3}"/>
              </a:ext>
            </a:extLst>
          </p:cNvPr>
          <p:cNvPicPr>
            <a:picLocks noChangeAspect="1"/>
          </p:cNvPicPr>
          <p:nvPr/>
        </p:nvPicPr>
        <p:blipFill rotWithShape="1">
          <a:blip r:embed="rId2"/>
          <a:srcRect t="31559" b="31890"/>
          <a:stretch/>
        </p:blipFill>
        <p:spPr>
          <a:xfrm>
            <a:off x="0" y="4642174"/>
            <a:ext cx="1371600" cy="501326"/>
          </a:xfrm>
          <a:prstGeom prst="rect">
            <a:avLst/>
          </a:prstGeom>
        </p:spPr>
      </p:pic>
    </p:spTree>
    <p:extLst>
      <p:ext uri="{BB962C8B-B14F-4D97-AF65-F5344CB8AC3E}">
        <p14:creationId xmlns:p14="http://schemas.microsoft.com/office/powerpoint/2010/main" val="131242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242-2E52-3A16-54E3-32E5E9E53E34}"/>
              </a:ext>
            </a:extLst>
          </p:cNvPr>
          <p:cNvSpPr>
            <a:spLocks noGrp="1"/>
          </p:cNvSpPr>
          <p:nvPr>
            <p:ph type="title"/>
          </p:nvPr>
        </p:nvSpPr>
        <p:spPr>
          <a:xfrm>
            <a:off x="311700" y="161995"/>
            <a:ext cx="8520600" cy="1078975"/>
          </a:xfrm>
        </p:spPr>
        <p:txBody>
          <a:bodyPr/>
          <a:lstStyle/>
          <a:p>
            <a:r>
              <a:rPr lang="en-GB" dirty="0"/>
              <a:t>Where Reinforced Learning comes in Inventory Management</a:t>
            </a:r>
            <a:endParaRPr lang="en-IN" dirty="0"/>
          </a:p>
        </p:txBody>
      </p:sp>
      <p:sp>
        <p:nvSpPr>
          <p:cNvPr id="3" name="Text Placeholder 2">
            <a:extLst>
              <a:ext uri="{FF2B5EF4-FFF2-40B4-BE49-F238E27FC236}">
                <a16:creationId xmlns:a16="http://schemas.microsoft.com/office/drawing/2014/main" id="{9DA6BB77-76B7-CE0B-AF1A-794DC3BB2050}"/>
              </a:ext>
            </a:extLst>
          </p:cNvPr>
          <p:cNvSpPr>
            <a:spLocks noGrp="1"/>
          </p:cNvSpPr>
          <p:nvPr>
            <p:ph type="body" idx="1"/>
          </p:nvPr>
        </p:nvSpPr>
        <p:spPr>
          <a:xfrm>
            <a:off x="311700" y="1360714"/>
            <a:ext cx="8520600" cy="3526973"/>
          </a:xfrm>
        </p:spPr>
        <p:txBody>
          <a:bodyPr/>
          <a:lstStyle/>
          <a:p>
            <a:r>
              <a:rPr lang="en-GB" dirty="0"/>
              <a:t>Reinforcement learning is developed to solve sequential decision making problems in dynamic environments. In sequential decision making, a series of decisions are to be made in interaction with a dynamic environment to maximize overall reward. This makes reinforcement learning an interesting method for inventory management. </a:t>
            </a:r>
          </a:p>
          <a:p>
            <a:pPr marL="114300" indent="0">
              <a:buNone/>
            </a:pPr>
            <a:endParaRPr lang="en-GB" dirty="0"/>
          </a:p>
          <a:p>
            <a:r>
              <a:rPr lang="en-GB" dirty="0"/>
              <a:t>By being able to handle dynamic environments, it can be possible to create a variable policy that is dependent on the current state of the system, instead of a fixed order policy. Sequential decision making and delayed rewards are also relevant for supply chain management. </a:t>
            </a:r>
            <a:endParaRPr lang="en-IN" dirty="0"/>
          </a:p>
        </p:txBody>
      </p:sp>
      <p:sp>
        <p:nvSpPr>
          <p:cNvPr id="4" name="Google Shape;263;p19">
            <a:extLst>
              <a:ext uri="{FF2B5EF4-FFF2-40B4-BE49-F238E27FC236}">
                <a16:creationId xmlns:a16="http://schemas.microsoft.com/office/drawing/2014/main" id="{773684BF-3AC9-273F-ECE5-A8DE8D3ECDAA}"/>
              </a:ext>
            </a:extLst>
          </p:cNvPr>
          <p:cNvSpPr/>
          <p:nvPr/>
        </p:nvSpPr>
        <p:spPr>
          <a:xfrm>
            <a:off x="7750628" y="457200"/>
            <a:ext cx="924233" cy="903514"/>
          </a:xfrm>
          <a:custGeom>
            <a:avLst/>
            <a:gdLst/>
            <a:ahLst/>
            <a:cxnLst/>
            <a:rect l="l" t="t" r="r" b="b"/>
            <a:pathLst>
              <a:path w="67941" h="58852"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92;p19">
            <a:extLst>
              <a:ext uri="{FF2B5EF4-FFF2-40B4-BE49-F238E27FC236}">
                <a16:creationId xmlns:a16="http://schemas.microsoft.com/office/drawing/2014/main" id="{D4AAABC5-34E1-7722-0553-5F79E87D42B6}"/>
              </a:ext>
            </a:extLst>
          </p:cNvPr>
          <p:cNvGrpSpPr/>
          <p:nvPr/>
        </p:nvGrpSpPr>
        <p:grpSpPr>
          <a:xfrm>
            <a:off x="8003357" y="848439"/>
            <a:ext cx="418773" cy="234139"/>
            <a:chOff x="4064625" y="3636300"/>
            <a:chExt cx="679025" cy="336400"/>
          </a:xfrm>
        </p:grpSpPr>
        <p:sp>
          <p:nvSpPr>
            <p:cNvPr id="6" name="Google Shape;293;p19">
              <a:extLst>
                <a:ext uri="{FF2B5EF4-FFF2-40B4-BE49-F238E27FC236}">
                  <a16:creationId xmlns:a16="http://schemas.microsoft.com/office/drawing/2014/main" id="{BDB19A2C-46A5-758A-73AB-FB2B9B3F431A}"/>
                </a:ext>
              </a:extLst>
            </p:cNvPr>
            <p:cNvSpPr/>
            <p:nvPr/>
          </p:nvSpPr>
          <p:spPr>
            <a:xfrm>
              <a:off x="4064625" y="3636300"/>
              <a:ext cx="679025" cy="336400"/>
            </a:xfrm>
            <a:custGeom>
              <a:avLst/>
              <a:gdLst/>
              <a:ahLst/>
              <a:cxnLst/>
              <a:rect l="l" t="t" r="r" b="b"/>
              <a:pathLst>
                <a:path w="27161" h="13456" fill="none" extrusionOk="0">
                  <a:moveTo>
                    <a:pt x="27161" y="10626"/>
                  </a:moveTo>
                  <a:lnTo>
                    <a:pt x="27161" y="12041"/>
                  </a:lnTo>
                  <a:lnTo>
                    <a:pt x="27145" y="12324"/>
                  </a:lnTo>
                  <a:lnTo>
                    <a:pt x="26893" y="12826"/>
                  </a:lnTo>
                  <a:lnTo>
                    <a:pt x="26438" y="13219"/>
                  </a:lnTo>
                  <a:lnTo>
                    <a:pt x="25840" y="13424"/>
                  </a:lnTo>
                  <a:lnTo>
                    <a:pt x="25510" y="13455"/>
                  </a:lnTo>
                  <a:lnTo>
                    <a:pt x="1651" y="13455"/>
                  </a:lnTo>
                  <a:lnTo>
                    <a:pt x="1320" y="13424"/>
                  </a:lnTo>
                  <a:lnTo>
                    <a:pt x="723" y="13172"/>
                  </a:lnTo>
                  <a:lnTo>
                    <a:pt x="267" y="12716"/>
                  </a:lnTo>
                  <a:lnTo>
                    <a:pt x="16" y="12135"/>
                  </a:lnTo>
                  <a:lnTo>
                    <a:pt x="0" y="11789"/>
                  </a:lnTo>
                  <a:lnTo>
                    <a:pt x="0" y="1651"/>
                  </a:lnTo>
                  <a:lnTo>
                    <a:pt x="16" y="1321"/>
                  </a:lnTo>
                  <a:lnTo>
                    <a:pt x="267" y="724"/>
                  </a:lnTo>
                  <a:lnTo>
                    <a:pt x="723" y="284"/>
                  </a:lnTo>
                  <a:lnTo>
                    <a:pt x="1320" y="32"/>
                  </a:lnTo>
                  <a:lnTo>
                    <a:pt x="1651" y="1"/>
                  </a:lnTo>
                  <a:lnTo>
                    <a:pt x="25510" y="1"/>
                  </a:lnTo>
                  <a:lnTo>
                    <a:pt x="25840" y="32"/>
                  </a:lnTo>
                  <a:lnTo>
                    <a:pt x="26438" y="284"/>
                  </a:lnTo>
                  <a:lnTo>
                    <a:pt x="26893" y="724"/>
                  </a:lnTo>
                  <a:lnTo>
                    <a:pt x="27145" y="1321"/>
                  </a:lnTo>
                  <a:lnTo>
                    <a:pt x="27161" y="1651"/>
                  </a:lnTo>
                  <a:lnTo>
                    <a:pt x="27161" y="5785"/>
                  </a:lnTo>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4;p19">
              <a:extLst>
                <a:ext uri="{FF2B5EF4-FFF2-40B4-BE49-F238E27FC236}">
                  <a16:creationId xmlns:a16="http://schemas.microsoft.com/office/drawing/2014/main" id="{8470D6C2-1519-E0DD-98F5-6FF7FBD9CF24}"/>
                </a:ext>
              </a:extLst>
            </p:cNvPr>
            <p:cNvSpPr/>
            <p:nvPr/>
          </p:nvSpPr>
          <p:spPr>
            <a:xfrm>
              <a:off x="4325150" y="3725500"/>
              <a:ext cx="157575" cy="157600"/>
            </a:xfrm>
            <a:custGeom>
              <a:avLst/>
              <a:gdLst/>
              <a:ahLst/>
              <a:cxnLst/>
              <a:rect l="l" t="t" r="r" b="b"/>
              <a:pathLst>
                <a:path w="6303" h="6304" fill="none" extrusionOk="0">
                  <a:moveTo>
                    <a:pt x="6303" y="3160"/>
                  </a:moveTo>
                  <a:lnTo>
                    <a:pt x="6303" y="3474"/>
                  </a:lnTo>
                  <a:lnTo>
                    <a:pt x="6177" y="4103"/>
                  </a:lnTo>
                  <a:lnTo>
                    <a:pt x="5926" y="4669"/>
                  </a:lnTo>
                  <a:lnTo>
                    <a:pt x="5596" y="5172"/>
                  </a:lnTo>
                  <a:lnTo>
                    <a:pt x="5171" y="5596"/>
                  </a:lnTo>
                  <a:lnTo>
                    <a:pt x="4668" y="5926"/>
                  </a:lnTo>
                  <a:lnTo>
                    <a:pt x="4102" y="6178"/>
                  </a:lnTo>
                  <a:lnTo>
                    <a:pt x="3489" y="6304"/>
                  </a:lnTo>
                  <a:lnTo>
                    <a:pt x="3159" y="6304"/>
                  </a:lnTo>
                  <a:lnTo>
                    <a:pt x="2829" y="6304"/>
                  </a:lnTo>
                  <a:lnTo>
                    <a:pt x="2216" y="6178"/>
                  </a:lnTo>
                  <a:lnTo>
                    <a:pt x="1650" y="5926"/>
                  </a:lnTo>
                  <a:lnTo>
                    <a:pt x="1147" y="5596"/>
                  </a:lnTo>
                  <a:lnTo>
                    <a:pt x="723" y="5172"/>
                  </a:lnTo>
                  <a:lnTo>
                    <a:pt x="377" y="4669"/>
                  </a:lnTo>
                  <a:lnTo>
                    <a:pt x="142" y="4103"/>
                  </a:lnTo>
                  <a:lnTo>
                    <a:pt x="16" y="3474"/>
                  </a:lnTo>
                  <a:lnTo>
                    <a:pt x="0" y="3160"/>
                  </a:lnTo>
                  <a:lnTo>
                    <a:pt x="16" y="2830"/>
                  </a:lnTo>
                  <a:lnTo>
                    <a:pt x="142" y="2217"/>
                  </a:lnTo>
                  <a:lnTo>
                    <a:pt x="377" y="1651"/>
                  </a:lnTo>
                  <a:lnTo>
                    <a:pt x="723" y="1148"/>
                  </a:lnTo>
                  <a:lnTo>
                    <a:pt x="1147" y="724"/>
                  </a:lnTo>
                  <a:lnTo>
                    <a:pt x="1650" y="378"/>
                  </a:lnTo>
                  <a:lnTo>
                    <a:pt x="2216" y="142"/>
                  </a:lnTo>
                  <a:lnTo>
                    <a:pt x="2829" y="16"/>
                  </a:lnTo>
                  <a:lnTo>
                    <a:pt x="3159" y="1"/>
                  </a:lnTo>
                  <a:lnTo>
                    <a:pt x="3489" y="16"/>
                  </a:lnTo>
                  <a:lnTo>
                    <a:pt x="4102" y="142"/>
                  </a:lnTo>
                  <a:lnTo>
                    <a:pt x="4668" y="378"/>
                  </a:lnTo>
                  <a:lnTo>
                    <a:pt x="5171" y="724"/>
                  </a:lnTo>
                  <a:lnTo>
                    <a:pt x="5596" y="1148"/>
                  </a:lnTo>
                  <a:lnTo>
                    <a:pt x="5926" y="1651"/>
                  </a:lnTo>
                  <a:lnTo>
                    <a:pt x="6177" y="2217"/>
                  </a:lnTo>
                  <a:lnTo>
                    <a:pt x="6303" y="2830"/>
                  </a:lnTo>
                  <a:lnTo>
                    <a:pt x="6303" y="3160"/>
                  </a:lnTo>
                  <a:close/>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5;p19">
              <a:extLst>
                <a:ext uri="{FF2B5EF4-FFF2-40B4-BE49-F238E27FC236}">
                  <a16:creationId xmlns:a16="http://schemas.microsoft.com/office/drawing/2014/main" id="{5C3C4B37-798D-D92E-D6EA-2880E52F3CC4}"/>
                </a:ext>
              </a:extLst>
            </p:cNvPr>
            <p:cNvSpPr/>
            <p:nvPr/>
          </p:nvSpPr>
          <p:spPr>
            <a:xfrm>
              <a:off x="4590775" y="3892900"/>
              <a:ext cx="64850" cy="25"/>
            </a:xfrm>
            <a:custGeom>
              <a:avLst/>
              <a:gdLst/>
              <a:ahLst/>
              <a:cxnLst/>
              <a:rect l="l" t="t" r="r" b="b"/>
              <a:pathLst>
                <a:path w="2594" h="1" fill="none" extrusionOk="0">
                  <a:moveTo>
                    <a:pt x="2594" y="0"/>
                  </a:moveTo>
                  <a:lnTo>
                    <a:pt x="0" y="0"/>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p19">
              <a:extLst>
                <a:ext uri="{FF2B5EF4-FFF2-40B4-BE49-F238E27FC236}">
                  <a16:creationId xmlns:a16="http://schemas.microsoft.com/office/drawing/2014/main" id="{922ED9C6-20A2-1F6D-36CD-B7BA99478997}"/>
                </a:ext>
              </a:extLst>
            </p:cNvPr>
            <p:cNvSpPr/>
            <p:nvPr/>
          </p:nvSpPr>
          <p:spPr>
            <a:xfrm>
              <a:off x="4141625" y="3709775"/>
              <a:ext cx="64875" cy="25"/>
            </a:xfrm>
            <a:custGeom>
              <a:avLst/>
              <a:gdLst/>
              <a:ahLst/>
              <a:cxnLst/>
              <a:rect l="l" t="t" r="r" b="b"/>
              <a:pathLst>
                <a:path w="2595" h="1" fill="none" extrusionOk="0">
                  <a:moveTo>
                    <a:pt x="2594" y="1"/>
                  </a:moveTo>
                  <a:lnTo>
                    <a:pt x="1" y="1"/>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57;p19">
            <a:extLst>
              <a:ext uri="{FF2B5EF4-FFF2-40B4-BE49-F238E27FC236}">
                <a16:creationId xmlns:a16="http://schemas.microsoft.com/office/drawing/2014/main" id="{01610F5C-9FDC-6366-8A83-54E06B926397}"/>
              </a:ext>
            </a:extLst>
          </p:cNvPr>
          <p:cNvSpPr/>
          <p:nvPr/>
        </p:nvSpPr>
        <p:spPr>
          <a:xfrm>
            <a:off x="8671922" y="2023579"/>
            <a:ext cx="472078" cy="4052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5;p21">
            <a:extLst>
              <a:ext uri="{FF2B5EF4-FFF2-40B4-BE49-F238E27FC236}">
                <a16:creationId xmlns:a16="http://schemas.microsoft.com/office/drawing/2014/main" id="{17D0094B-4C21-D985-FA3A-CC9CA59E654A}"/>
              </a:ext>
            </a:extLst>
          </p:cNvPr>
          <p:cNvSpPr/>
          <p:nvPr/>
        </p:nvSpPr>
        <p:spPr>
          <a:xfrm>
            <a:off x="8738941" y="3242783"/>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485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p:nvPr/>
        </p:nvSpPr>
        <p:spPr>
          <a:xfrm>
            <a:off x="1337542" y="2710696"/>
            <a:ext cx="373835" cy="105306"/>
          </a:xfrm>
          <a:custGeom>
            <a:avLst/>
            <a:gdLst/>
            <a:ahLst/>
            <a:cxnLst/>
            <a:rect l="l" t="t" r="r" b="b"/>
            <a:pathLst>
              <a:path w="10792" h="3040" extrusionOk="0">
                <a:moveTo>
                  <a:pt x="1" y="0"/>
                </a:moveTo>
                <a:lnTo>
                  <a:pt x="538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2899468" y="2710696"/>
            <a:ext cx="373800" cy="105306"/>
          </a:xfrm>
          <a:custGeom>
            <a:avLst/>
            <a:gdLst/>
            <a:ahLst/>
            <a:cxnLst/>
            <a:rect l="l" t="t" r="r" b="b"/>
            <a:pathLst>
              <a:path w="10791" h="3040" extrusionOk="0">
                <a:moveTo>
                  <a:pt x="0" y="0"/>
                </a:moveTo>
                <a:lnTo>
                  <a:pt x="541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4461384" y="2710696"/>
            <a:ext cx="373835" cy="105306"/>
          </a:xfrm>
          <a:custGeom>
            <a:avLst/>
            <a:gdLst/>
            <a:ahLst/>
            <a:cxnLst/>
            <a:rect l="l" t="t" r="r" b="b"/>
            <a:pathLst>
              <a:path w="10792" h="3040" extrusionOk="0">
                <a:moveTo>
                  <a:pt x="1" y="0"/>
                </a:moveTo>
                <a:lnTo>
                  <a:pt x="541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051224" y="2710696"/>
            <a:ext cx="373800" cy="105306"/>
          </a:xfrm>
          <a:custGeom>
            <a:avLst/>
            <a:gdLst/>
            <a:ahLst/>
            <a:cxnLst/>
            <a:rect l="l" t="t" r="r" b="b"/>
            <a:pathLst>
              <a:path w="10791" h="3040" extrusionOk="0">
                <a:moveTo>
                  <a:pt x="0" y="0"/>
                </a:moveTo>
                <a:lnTo>
                  <a:pt x="541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7613665" y="2710696"/>
            <a:ext cx="373800" cy="105306"/>
          </a:xfrm>
          <a:custGeom>
            <a:avLst/>
            <a:gdLst/>
            <a:ahLst/>
            <a:cxnLst/>
            <a:rect l="l" t="t" r="r" b="b"/>
            <a:pathLst>
              <a:path w="10791" h="3040" extrusionOk="0">
                <a:moveTo>
                  <a:pt x="0" y="0"/>
                </a:moveTo>
                <a:lnTo>
                  <a:pt x="5380"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 name="Google Shape;128;p18"/>
          <p:cNvCxnSpPr>
            <a:stCxn id="129" idx="1"/>
          </p:cNvCxnSpPr>
          <p:nvPr/>
        </p:nvCxnSpPr>
        <p:spPr>
          <a:xfrm flipH="1">
            <a:off x="1523900" y="1143600"/>
            <a:ext cx="781200" cy="965400"/>
          </a:xfrm>
          <a:prstGeom prst="bentConnector2">
            <a:avLst/>
          </a:prstGeom>
          <a:noFill/>
          <a:ln w="19050" cap="flat" cmpd="sng">
            <a:solidFill>
              <a:srgbClr val="16697A"/>
            </a:solidFill>
            <a:prstDash val="solid"/>
            <a:round/>
            <a:headEnd type="none" w="med" len="med"/>
            <a:tailEnd type="none" w="med" len="med"/>
          </a:ln>
        </p:spPr>
      </p:cxnSp>
      <p:cxnSp>
        <p:nvCxnSpPr>
          <p:cNvPr id="130" name="Google Shape;130;p18"/>
          <p:cNvCxnSpPr>
            <a:stCxn id="129" idx="3"/>
          </p:cNvCxnSpPr>
          <p:nvPr/>
        </p:nvCxnSpPr>
        <p:spPr>
          <a:xfrm>
            <a:off x="6953300" y="1143600"/>
            <a:ext cx="819000" cy="965400"/>
          </a:xfrm>
          <a:prstGeom prst="bentConnector2">
            <a:avLst/>
          </a:prstGeom>
          <a:noFill/>
          <a:ln w="19050" cap="flat" cmpd="sng">
            <a:solidFill>
              <a:srgbClr val="16697A"/>
            </a:solidFill>
            <a:prstDash val="solid"/>
            <a:round/>
            <a:headEnd type="none" w="med" len="med"/>
            <a:tailEnd type="none" w="med" len="med"/>
          </a:ln>
        </p:spPr>
      </p:cxnSp>
      <p:sp>
        <p:nvSpPr>
          <p:cNvPr id="131" name="Google Shape;131;p18"/>
          <p:cNvSpPr/>
          <p:nvPr/>
        </p:nvSpPr>
        <p:spPr>
          <a:xfrm>
            <a:off x="457200" y="2243250"/>
            <a:ext cx="8229600" cy="2395500"/>
          </a:xfrm>
          <a:prstGeom prst="rect">
            <a:avLst/>
          </a:pr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32" name="Google Shape;132;p18"/>
          <p:cNvGrpSpPr/>
          <p:nvPr/>
        </p:nvGrpSpPr>
        <p:grpSpPr>
          <a:xfrm>
            <a:off x="1074550" y="1745306"/>
            <a:ext cx="7209300" cy="965400"/>
            <a:chOff x="1068100" y="1297419"/>
            <a:chExt cx="7209300" cy="965400"/>
          </a:xfrm>
        </p:grpSpPr>
        <p:sp>
          <p:nvSpPr>
            <p:cNvPr id="133" name="Google Shape;133;p18"/>
            <p:cNvSpPr/>
            <p:nvPr/>
          </p:nvSpPr>
          <p:spPr>
            <a:xfrm>
              <a:off x="1068100"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4183350"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5747250"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7348600"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2622375" y="129741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8"/>
          <p:cNvGrpSpPr/>
          <p:nvPr/>
        </p:nvGrpSpPr>
        <p:grpSpPr>
          <a:xfrm>
            <a:off x="1068100" y="1754619"/>
            <a:ext cx="7209300" cy="965400"/>
            <a:chOff x="1068100" y="1297419"/>
            <a:chExt cx="7209300" cy="965400"/>
          </a:xfrm>
        </p:grpSpPr>
        <p:sp>
          <p:nvSpPr>
            <p:cNvPr id="139" name="Google Shape;139;p18"/>
            <p:cNvSpPr/>
            <p:nvPr/>
          </p:nvSpPr>
          <p:spPr>
            <a:xfrm>
              <a:off x="1068100"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4183350"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5747250"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7348600"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2622375" y="1297419"/>
              <a:ext cx="928800" cy="96540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8"/>
          <p:cNvSpPr/>
          <p:nvPr/>
        </p:nvSpPr>
        <p:spPr>
          <a:xfrm>
            <a:off x="3447340" y="4302977"/>
            <a:ext cx="62144" cy="90584"/>
          </a:xfrm>
          <a:custGeom>
            <a:avLst/>
            <a:gdLst/>
            <a:ahLst/>
            <a:cxnLst/>
            <a:rect l="l" t="t" r="r" b="b"/>
            <a:pathLst>
              <a:path w="1794" h="2615" extrusionOk="0">
                <a:moveTo>
                  <a:pt x="912" y="1"/>
                </a:moveTo>
                <a:cubicBezTo>
                  <a:pt x="608" y="1"/>
                  <a:pt x="395" y="62"/>
                  <a:pt x="243" y="183"/>
                </a:cubicBezTo>
                <a:cubicBezTo>
                  <a:pt x="91" y="305"/>
                  <a:pt x="0" y="487"/>
                  <a:pt x="0" y="700"/>
                </a:cubicBezTo>
                <a:cubicBezTo>
                  <a:pt x="0" y="913"/>
                  <a:pt x="61" y="1065"/>
                  <a:pt x="183" y="1156"/>
                </a:cubicBezTo>
                <a:cubicBezTo>
                  <a:pt x="304" y="1278"/>
                  <a:pt x="486" y="1338"/>
                  <a:pt x="730" y="1399"/>
                </a:cubicBezTo>
                <a:lnTo>
                  <a:pt x="942" y="1429"/>
                </a:lnTo>
                <a:cubicBezTo>
                  <a:pt x="1125" y="1460"/>
                  <a:pt x="1246" y="1521"/>
                  <a:pt x="1307" y="1581"/>
                </a:cubicBezTo>
                <a:cubicBezTo>
                  <a:pt x="1398" y="1673"/>
                  <a:pt x="1429" y="1764"/>
                  <a:pt x="1429" y="1885"/>
                </a:cubicBezTo>
                <a:cubicBezTo>
                  <a:pt x="1429" y="2037"/>
                  <a:pt x="1368" y="2129"/>
                  <a:pt x="1277" y="2220"/>
                </a:cubicBezTo>
                <a:cubicBezTo>
                  <a:pt x="1155" y="2281"/>
                  <a:pt x="1003" y="2341"/>
                  <a:pt x="821" y="2341"/>
                </a:cubicBezTo>
                <a:cubicBezTo>
                  <a:pt x="699" y="2341"/>
                  <a:pt x="578" y="2311"/>
                  <a:pt x="426" y="2281"/>
                </a:cubicBezTo>
                <a:cubicBezTo>
                  <a:pt x="304" y="2220"/>
                  <a:pt x="152" y="2159"/>
                  <a:pt x="31" y="2098"/>
                </a:cubicBezTo>
                <a:lnTo>
                  <a:pt x="31" y="2433"/>
                </a:lnTo>
                <a:cubicBezTo>
                  <a:pt x="183" y="2493"/>
                  <a:pt x="304" y="2524"/>
                  <a:pt x="456" y="2554"/>
                </a:cubicBezTo>
                <a:cubicBezTo>
                  <a:pt x="578" y="2585"/>
                  <a:pt x="699" y="2615"/>
                  <a:pt x="821" y="2615"/>
                </a:cubicBezTo>
                <a:cubicBezTo>
                  <a:pt x="1125" y="2615"/>
                  <a:pt x="1368" y="2554"/>
                  <a:pt x="1550" y="2402"/>
                </a:cubicBezTo>
                <a:cubicBezTo>
                  <a:pt x="1702" y="2281"/>
                  <a:pt x="1794" y="2098"/>
                  <a:pt x="1794" y="1855"/>
                </a:cubicBezTo>
                <a:cubicBezTo>
                  <a:pt x="1794" y="1642"/>
                  <a:pt x="1733" y="1490"/>
                  <a:pt x="1611" y="1369"/>
                </a:cubicBezTo>
                <a:cubicBezTo>
                  <a:pt x="1490" y="1247"/>
                  <a:pt x="1307" y="1156"/>
                  <a:pt x="1034" y="1126"/>
                </a:cubicBezTo>
                <a:lnTo>
                  <a:pt x="851" y="1065"/>
                </a:lnTo>
                <a:cubicBezTo>
                  <a:pt x="638" y="1034"/>
                  <a:pt x="517" y="1004"/>
                  <a:pt x="456" y="943"/>
                </a:cubicBezTo>
                <a:cubicBezTo>
                  <a:pt x="395" y="882"/>
                  <a:pt x="365" y="791"/>
                  <a:pt x="365" y="670"/>
                </a:cubicBezTo>
                <a:cubicBezTo>
                  <a:pt x="365" y="548"/>
                  <a:pt x="395" y="457"/>
                  <a:pt x="517" y="366"/>
                </a:cubicBezTo>
                <a:cubicBezTo>
                  <a:pt x="608" y="305"/>
                  <a:pt x="760" y="274"/>
                  <a:pt x="942" y="274"/>
                </a:cubicBezTo>
                <a:cubicBezTo>
                  <a:pt x="1034" y="274"/>
                  <a:pt x="1155" y="274"/>
                  <a:pt x="1277" y="305"/>
                </a:cubicBezTo>
                <a:cubicBezTo>
                  <a:pt x="1398" y="335"/>
                  <a:pt x="1520" y="396"/>
                  <a:pt x="1642" y="457"/>
                </a:cubicBezTo>
                <a:lnTo>
                  <a:pt x="1642" y="122"/>
                </a:lnTo>
                <a:cubicBezTo>
                  <a:pt x="1520" y="62"/>
                  <a:pt x="1368" y="31"/>
                  <a:pt x="1246" y="31"/>
                </a:cubicBezTo>
                <a:cubicBezTo>
                  <a:pt x="1125" y="1"/>
                  <a:pt x="1003"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3538925" y="4326150"/>
            <a:ext cx="54800" cy="67409"/>
          </a:xfrm>
          <a:custGeom>
            <a:avLst/>
            <a:gdLst/>
            <a:ahLst/>
            <a:cxnLst/>
            <a:rect l="l" t="t" r="r" b="b"/>
            <a:pathLst>
              <a:path w="1582" h="1946" extrusionOk="0">
                <a:moveTo>
                  <a:pt x="1" y="1"/>
                </a:moveTo>
                <a:lnTo>
                  <a:pt x="1" y="1156"/>
                </a:lnTo>
                <a:cubicBezTo>
                  <a:pt x="1" y="1399"/>
                  <a:pt x="61" y="1612"/>
                  <a:pt x="183" y="1733"/>
                </a:cubicBezTo>
                <a:cubicBezTo>
                  <a:pt x="305" y="1855"/>
                  <a:pt x="457" y="1946"/>
                  <a:pt x="669" y="1946"/>
                </a:cubicBezTo>
                <a:cubicBezTo>
                  <a:pt x="791" y="1946"/>
                  <a:pt x="912" y="1916"/>
                  <a:pt x="1004" y="1855"/>
                </a:cubicBezTo>
                <a:cubicBezTo>
                  <a:pt x="1125" y="1794"/>
                  <a:pt x="1216" y="1703"/>
                  <a:pt x="1277" y="1612"/>
                </a:cubicBezTo>
                <a:lnTo>
                  <a:pt x="1277" y="1885"/>
                </a:lnTo>
                <a:lnTo>
                  <a:pt x="1581" y="1885"/>
                </a:lnTo>
                <a:lnTo>
                  <a:pt x="1581" y="1"/>
                </a:lnTo>
                <a:lnTo>
                  <a:pt x="1277" y="1"/>
                </a:lnTo>
                <a:lnTo>
                  <a:pt x="1277" y="1064"/>
                </a:lnTo>
                <a:cubicBezTo>
                  <a:pt x="1277" y="1247"/>
                  <a:pt x="1247" y="1399"/>
                  <a:pt x="1125" y="1520"/>
                </a:cubicBezTo>
                <a:cubicBezTo>
                  <a:pt x="1034" y="1612"/>
                  <a:pt x="912" y="1672"/>
                  <a:pt x="730" y="1672"/>
                </a:cubicBezTo>
                <a:cubicBezTo>
                  <a:pt x="609" y="1672"/>
                  <a:pt x="487" y="1612"/>
                  <a:pt x="426" y="1520"/>
                </a:cubicBezTo>
                <a:cubicBezTo>
                  <a:pt x="365" y="1429"/>
                  <a:pt x="335" y="1308"/>
                  <a:pt x="335" y="1125"/>
                </a:cubicBez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3629470" y="4324037"/>
            <a:ext cx="57953" cy="92697"/>
          </a:xfrm>
          <a:custGeom>
            <a:avLst/>
            <a:gdLst/>
            <a:ahLst/>
            <a:cxnLst/>
            <a:rect l="l" t="t" r="r" b="b"/>
            <a:pathLst>
              <a:path w="1673" h="2676" extrusionOk="0">
                <a:moveTo>
                  <a:pt x="821" y="274"/>
                </a:moveTo>
                <a:cubicBezTo>
                  <a:pt x="1004" y="274"/>
                  <a:pt x="1125" y="335"/>
                  <a:pt x="1216" y="457"/>
                </a:cubicBezTo>
                <a:cubicBezTo>
                  <a:pt x="1308" y="609"/>
                  <a:pt x="1368" y="791"/>
                  <a:pt x="1368" y="1004"/>
                </a:cubicBezTo>
                <a:cubicBezTo>
                  <a:pt x="1368" y="1247"/>
                  <a:pt x="1308" y="1399"/>
                  <a:pt x="1216" y="1551"/>
                </a:cubicBezTo>
                <a:cubicBezTo>
                  <a:pt x="1125" y="1673"/>
                  <a:pt x="1004" y="1733"/>
                  <a:pt x="821" y="1733"/>
                </a:cubicBezTo>
                <a:cubicBezTo>
                  <a:pt x="669" y="1733"/>
                  <a:pt x="548" y="1673"/>
                  <a:pt x="457" y="1551"/>
                </a:cubicBezTo>
                <a:cubicBezTo>
                  <a:pt x="335" y="1399"/>
                  <a:pt x="305" y="1247"/>
                  <a:pt x="305" y="1004"/>
                </a:cubicBezTo>
                <a:cubicBezTo>
                  <a:pt x="305" y="791"/>
                  <a:pt x="335" y="609"/>
                  <a:pt x="457" y="457"/>
                </a:cubicBezTo>
                <a:cubicBezTo>
                  <a:pt x="548" y="335"/>
                  <a:pt x="669" y="274"/>
                  <a:pt x="821" y="274"/>
                </a:cubicBezTo>
                <a:close/>
                <a:moveTo>
                  <a:pt x="912" y="1"/>
                </a:moveTo>
                <a:cubicBezTo>
                  <a:pt x="761" y="1"/>
                  <a:pt x="639" y="31"/>
                  <a:pt x="548" y="92"/>
                </a:cubicBezTo>
                <a:cubicBezTo>
                  <a:pt x="457" y="153"/>
                  <a:pt x="365" y="244"/>
                  <a:pt x="305" y="335"/>
                </a:cubicBezTo>
                <a:lnTo>
                  <a:pt x="305" y="62"/>
                </a:lnTo>
                <a:lnTo>
                  <a:pt x="1" y="62"/>
                </a:lnTo>
                <a:lnTo>
                  <a:pt x="1" y="2676"/>
                </a:lnTo>
                <a:lnTo>
                  <a:pt x="305" y="2676"/>
                </a:lnTo>
                <a:lnTo>
                  <a:pt x="305" y="1673"/>
                </a:lnTo>
                <a:cubicBezTo>
                  <a:pt x="365" y="1764"/>
                  <a:pt x="457" y="1855"/>
                  <a:pt x="548" y="1916"/>
                </a:cubicBezTo>
                <a:cubicBezTo>
                  <a:pt x="639" y="1977"/>
                  <a:pt x="761" y="2007"/>
                  <a:pt x="912" y="2007"/>
                </a:cubicBezTo>
                <a:cubicBezTo>
                  <a:pt x="1125" y="2007"/>
                  <a:pt x="1308" y="1916"/>
                  <a:pt x="1460" y="1733"/>
                </a:cubicBezTo>
                <a:cubicBezTo>
                  <a:pt x="1612" y="1551"/>
                  <a:pt x="1672" y="1308"/>
                  <a:pt x="1672" y="1004"/>
                </a:cubicBezTo>
                <a:cubicBezTo>
                  <a:pt x="1672" y="700"/>
                  <a:pt x="1612" y="457"/>
                  <a:pt x="1460" y="274"/>
                </a:cubicBezTo>
                <a:cubicBezTo>
                  <a:pt x="1308"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3717902" y="4324037"/>
            <a:ext cx="59027" cy="92697"/>
          </a:xfrm>
          <a:custGeom>
            <a:avLst/>
            <a:gdLst/>
            <a:ahLst/>
            <a:cxnLst/>
            <a:rect l="l" t="t" r="r" b="b"/>
            <a:pathLst>
              <a:path w="1704" h="2676" extrusionOk="0">
                <a:moveTo>
                  <a:pt x="852" y="274"/>
                </a:moveTo>
                <a:cubicBezTo>
                  <a:pt x="1004" y="274"/>
                  <a:pt x="1156" y="335"/>
                  <a:pt x="1247" y="457"/>
                </a:cubicBezTo>
                <a:cubicBezTo>
                  <a:pt x="1338" y="609"/>
                  <a:pt x="1369" y="791"/>
                  <a:pt x="1369" y="1004"/>
                </a:cubicBezTo>
                <a:cubicBezTo>
                  <a:pt x="1369" y="1247"/>
                  <a:pt x="1338" y="1399"/>
                  <a:pt x="1247" y="1551"/>
                </a:cubicBezTo>
                <a:cubicBezTo>
                  <a:pt x="1156" y="1673"/>
                  <a:pt x="1004" y="1733"/>
                  <a:pt x="852" y="1733"/>
                </a:cubicBezTo>
                <a:cubicBezTo>
                  <a:pt x="700" y="1733"/>
                  <a:pt x="548" y="1673"/>
                  <a:pt x="457" y="1551"/>
                </a:cubicBezTo>
                <a:cubicBezTo>
                  <a:pt x="366" y="1399"/>
                  <a:pt x="335" y="1247"/>
                  <a:pt x="335" y="1004"/>
                </a:cubicBezTo>
                <a:cubicBezTo>
                  <a:pt x="335" y="791"/>
                  <a:pt x="366" y="609"/>
                  <a:pt x="457" y="457"/>
                </a:cubicBezTo>
                <a:cubicBezTo>
                  <a:pt x="548" y="335"/>
                  <a:pt x="700" y="274"/>
                  <a:pt x="852" y="274"/>
                </a:cubicBezTo>
                <a:close/>
                <a:moveTo>
                  <a:pt x="913" y="1"/>
                </a:moveTo>
                <a:cubicBezTo>
                  <a:pt x="791" y="1"/>
                  <a:pt x="670" y="31"/>
                  <a:pt x="578" y="92"/>
                </a:cubicBezTo>
                <a:cubicBezTo>
                  <a:pt x="457" y="153"/>
                  <a:pt x="396" y="244"/>
                  <a:pt x="335" y="335"/>
                </a:cubicBezTo>
                <a:lnTo>
                  <a:pt x="335" y="62"/>
                </a:lnTo>
                <a:lnTo>
                  <a:pt x="1" y="62"/>
                </a:lnTo>
                <a:lnTo>
                  <a:pt x="1" y="2676"/>
                </a:lnTo>
                <a:lnTo>
                  <a:pt x="335" y="2676"/>
                </a:lnTo>
                <a:lnTo>
                  <a:pt x="335" y="1673"/>
                </a:lnTo>
                <a:cubicBezTo>
                  <a:pt x="396" y="1764"/>
                  <a:pt x="457" y="1855"/>
                  <a:pt x="578" y="1916"/>
                </a:cubicBezTo>
                <a:cubicBezTo>
                  <a:pt x="670" y="1977"/>
                  <a:pt x="791" y="2007"/>
                  <a:pt x="913" y="2007"/>
                </a:cubicBezTo>
                <a:cubicBezTo>
                  <a:pt x="1156" y="2007"/>
                  <a:pt x="1338" y="1916"/>
                  <a:pt x="1490" y="1733"/>
                </a:cubicBezTo>
                <a:cubicBezTo>
                  <a:pt x="1642" y="1551"/>
                  <a:pt x="1703" y="1308"/>
                  <a:pt x="1703" y="1004"/>
                </a:cubicBezTo>
                <a:cubicBezTo>
                  <a:pt x="1703" y="700"/>
                  <a:pt x="1642" y="457"/>
                  <a:pt x="1490" y="274"/>
                </a:cubicBezTo>
                <a:cubicBezTo>
                  <a:pt x="1338" y="92"/>
                  <a:pt x="1156" y="1"/>
                  <a:pt x="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3807408" y="4300899"/>
            <a:ext cx="11604" cy="90584"/>
          </a:xfrm>
          <a:custGeom>
            <a:avLst/>
            <a:gdLst/>
            <a:ahLst/>
            <a:cxnLst/>
            <a:rect l="l" t="t" r="r" b="b"/>
            <a:pathLst>
              <a:path w="335" h="2615" extrusionOk="0">
                <a:moveTo>
                  <a:pt x="0" y="0"/>
                </a:moveTo>
                <a:lnTo>
                  <a:pt x="0" y="2614"/>
                </a:lnTo>
                <a:lnTo>
                  <a:pt x="335" y="2614"/>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3846376" y="4326150"/>
            <a:ext cx="64257" cy="90584"/>
          </a:xfrm>
          <a:custGeom>
            <a:avLst/>
            <a:gdLst/>
            <a:ahLst/>
            <a:cxnLst/>
            <a:rect l="l" t="t" r="r" b="b"/>
            <a:pathLst>
              <a:path w="1855" h="2615" extrusionOk="0">
                <a:moveTo>
                  <a:pt x="0" y="1"/>
                </a:moveTo>
                <a:lnTo>
                  <a:pt x="760" y="1855"/>
                </a:lnTo>
                <a:lnTo>
                  <a:pt x="699" y="2007"/>
                </a:lnTo>
                <a:cubicBezTo>
                  <a:pt x="638" y="2159"/>
                  <a:pt x="608" y="2250"/>
                  <a:pt x="547" y="2280"/>
                </a:cubicBezTo>
                <a:cubicBezTo>
                  <a:pt x="517" y="2311"/>
                  <a:pt x="426" y="2341"/>
                  <a:pt x="365" y="2341"/>
                </a:cubicBezTo>
                <a:lnTo>
                  <a:pt x="183" y="2341"/>
                </a:lnTo>
                <a:lnTo>
                  <a:pt x="183" y="2615"/>
                </a:lnTo>
                <a:lnTo>
                  <a:pt x="426" y="2615"/>
                </a:lnTo>
                <a:cubicBezTo>
                  <a:pt x="547" y="2615"/>
                  <a:pt x="669" y="2584"/>
                  <a:pt x="760" y="2493"/>
                </a:cubicBezTo>
                <a:cubicBezTo>
                  <a:pt x="851" y="2432"/>
                  <a:pt x="912" y="2280"/>
                  <a:pt x="1003" y="2067"/>
                </a:cubicBezTo>
                <a:lnTo>
                  <a:pt x="1854" y="1"/>
                </a:lnTo>
                <a:lnTo>
                  <a:pt x="1520" y="1"/>
                </a:lnTo>
                <a:lnTo>
                  <a:pt x="912" y="1490"/>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3985346" y="4302977"/>
            <a:ext cx="69522" cy="90584"/>
          </a:xfrm>
          <a:custGeom>
            <a:avLst/>
            <a:gdLst/>
            <a:ahLst/>
            <a:cxnLst/>
            <a:rect l="l" t="t" r="r" b="b"/>
            <a:pathLst>
              <a:path w="2007" h="2615" extrusionOk="0">
                <a:moveTo>
                  <a:pt x="1216" y="1"/>
                </a:moveTo>
                <a:cubicBezTo>
                  <a:pt x="821" y="1"/>
                  <a:pt x="547" y="122"/>
                  <a:pt x="304" y="335"/>
                </a:cubicBezTo>
                <a:cubicBezTo>
                  <a:pt x="92" y="578"/>
                  <a:pt x="0" y="882"/>
                  <a:pt x="0" y="1308"/>
                </a:cubicBezTo>
                <a:cubicBezTo>
                  <a:pt x="0" y="1703"/>
                  <a:pt x="92" y="2007"/>
                  <a:pt x="304" y="2250"/>
                </a:cubicBezTo>
                <a:cubicBezTo>
                  <a:pt x="547" y="2493"/>
                  <a:pt x="821" y="2615"/>
                  <a:pt x="1216" y="2615"/>
                </a:cubicBezTo>
                <a:cubicBezTo>
                  <a:pt x="1368" y="2615"/>
                  <a:pt x="1520" y="2585"/>
                  <a:pt x="1642" y="2554"/>
                </a:cubicBezTo>
                <a:cubicBezTo>
                  <a:pt x="1763" y="2493"/>
                  <a:pt x="1885" y="2433"/>
                  <a:pt x="2006" y="2372"/>
                </a:cubicBezTo>
                <a:lnTo>
                  <a:pt x="2006" y="2007"/>
                </a:lnTo>
                <a:cubicBezTo>
                  <a:pt x="1915" y="2098"/>
                  <a:pt x="1794" y="2189"/>
                  <a:pt x="1642" y="2250"/>
                </a:cubicBezTo>
                <a:cubicBezTo>
                  <a:pt x="1520" y="2311"/>
                  <a:pt x="1368" y="2311"/>
                  <a:pt x="1247" y="2311"/>
                </a:cubicBezTo>
                <a:cubicBezTo>
                  <a:pt x="943" y="2311"/>
                  <a:pt x="730" y="2250"/>
                  <a:pt x="578" y="2068"/>
                </a:cubicBezTo>
                <a:cubicBezTo>
                  <a:pt x="426" y="1885"/>
                  <a:pt x="335" y="1642"/>
                  <a:pt x="335" y="1308"/>
                </a:cubicBezTo>
                <a:cubicBezTo>
                  <a:pt x="335" y="974"/>
                  <a:pt x="426" y="700"/>
                  <a:pt x="578" y="548"/>
                </a:cubicBezTo>
                <a:cubicBezTo>
                  <a:pt x="730" y="366"/>
                  <a:pt x="943" y="274"/>
                  <a:pt x="1247" y="274"/>
                </a:cubicBezTo>
                <a:cubicBezTo>
                  <a:pt x="1368" y="274"/>
                  <a:pt x="1520" y="305"/>
                  <a:pt x="1642" y="335"/>
                </a:cubicBezTo>
                <a:cubicBezTo>
                  <a:pt x="1794" y="396"/>
                  <a:pt x="1915" y="487"/>
                  <a:pt x="2006" y="578"/>
                </a:cubicBezTo>
                <a:lnTo>
                  <a:pt x="2006" y="244"/>
                </a:lnTo>
                <a:cubicBezTo>
                  <a:pt x="1915" y="153"/>
                  <a:pt x="1763" y="92"/>
                  <a:pt x="1642" y="62"/>
                </a:cubicBezTo>
                <a:cubicBezTo>
                  <a:pt x="1520" y="1"/>
                  <a:pt x="1368" y="1"/>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4085348" y="4300899"/>
            <a:ext cx="55840" cy="90584"/>
          </a:xfrm>
          <a:custGeom>
            <a:avLst/>
            <a:gdLst/>
            <a:ahLst/>
            <a:cxnLst/>
            <a:rect l="l" t="t" r="r" b="b"/>
            <a:pathLst>
              <a:path w="1612" h="2615" extrusionOk="0">
                <a:moveTo>
                  <a:pt x="1" y="0"/>
                </a:moveTo>
                <a:lnTo>
                  <a:pt x="1" y="2614"/>
                </a:lnTo>
                <a:lnTo>
                  <a:pt x="335" y="2614"/>
                </a:lnTo>
                <a:lnTo>
                  <a:pt x="335" y="1550"/>
                </a:lnTo>
                <a:cubicBezTo>
                  <a:pt x="335" y="1368"/>
                  <a:pt x="366" y="1216"/>
                  <a:pt x="487" y="1125"/>
                </a:cubicBezTo>
                <a:cubicBezTo>
                  <a:pt x="578" y="1003"/>
                  <a:pt x="700" y="942"/>
                  <a:pt x="882" y="942"/>
                </a:cubicBezTo>
                <a:cubicBezTo>
                  <a:pt x="1004" y="942"/>
                  <a:pt x="1126" y="1003"/>
                  <a:pt x="1186" y="1094"/>
                </a:cubicBezTo>
                <a:cubicBezTo>
                  <a:pt x="1247" y="1186"/>
                  <a:pt x="1278" y="1307"/>
                  <a:pt x="1278" y="1489"/>
                </a:cubicBezTo>
                <a:lnTo>
                  <a:pt x="1278" y="2614"/>
                </a:lnTo>
                <a:lnTo>
                  <a:pt x="1612" y="2614"/>
                </a:lnTo>
                <a:lnTo>
                  <a:pt x="1612" y="1489"/>
                </a:lnTo>
                <a:cubicBezTo>
                  <a:pt x="1612" y="1216"/>
                  <a:pt x="1551" y="1003"/>
                  <a:pt x="1430" y="882"/>
                </a:cubicBezTo>
                <a:cubicBezTo>
                  <a:pt x="1308" y="760"/>
                  <a:pt x="1156" y="669"/>
                  <a:pt x="943" y="669"/>
                </a:cubicBezTo>
                <a:cubicBezTo>
                  <a:pt x="822" y="669"/>
                  <a:pt x="700" y="699"/>
                  <a:pt x="578" y="760"/>
                </a:cubicBezTo>
                <a:cubicBezTo>
                  <a:pt x="487" y="821"/>
                  <a:pt x="396" y="912"/>
                  <a:pt x="335" y="1034"/>
                </a:cubicBez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4171701" y="4324037"/>
            <a:ext cx="54766" cy="69522"/>
          </a:xfrm>
          <a:custGeom>
            <a:avLst/>
            <a:gdLst/>
            <a:ahLst/>
            <a:cxnLst/>
            <a:rect l="l" t="t" r="r" b="b"/>
            <a:pathLst>
              <a:path w="1581" h="2007" extrusionOk="0">
                <a:moveTo>
                  <a:pt x="1277" y="1004"/>
                </a:moveTo>
                <a:lnTo>
                  <a:pt x="1277" y="1065"/>
                </a:lnTo>
                <a:cubicBezTo>
                  <a:pt x="1277" y="1277"/>
                  <a:pt x="1216" y="1429"/>
                  <a:pt x="1125" y="1551"/>
                </a:cubicBezTo>
                <a:cubicBezTo>
                  <a:pt x="1003" y="1673"/>
                  <a:pt x="882" y="1733"/>
                  <a:pt x="700" y="1733"/>
                </a:cubicBezTo>
                <a:cubicBezTo>
                  <a:pt x="578" y="1733"/>
                  <a:pt x="487" y="1703"/>
                  <a:pt x="396" y="1642"/>
                </a:cubicBezTo>
                <a:cubicBezTo>
                  <a:pt x="335" y="1581"/>
                  <a:pt x="304" y="1490"/>
                  <a:pt x="304" y="1369"/>
                </a:cubicBezTo>
                <a:cubicBezTo>
                  <a:pt x="304" y="1247"/>
                  <a:pt x="335" y="1156"/>
                  <a:pt x="456" y="1095"/>
                </a:cubicBezTo>
                <a:cubicBezTo>
                  <a:pt x="548" y="1034"/>
                  <a:pt x="730" y="1004"/>
                  <a:pt x="973" y="1004"/>
                </a:cubicBezTo>
                <a:close/>
                <a:moveTo>
                  <a:pt x="760" y="1"/>
                </a:moveTo>
                <a:cubicBezTo>
                  <a:pt x="669" y="1"/>
                  <a:pt x="578" y="31"/>
                  <a:pt x="456" y="31"/>
                </a:cubicBezTo>
                <a:cubicBezTo>
                  <a:pt x="365" y="62"/>
                  <a:pt x="244" y="92"/>
                  <a:pt x="122" y="153"/>
                </a:cubicBezTo>
                <a:lnTo>
                  <a:pt x="122" y="426"/>
                </a:lnTo>
                <a:cubicBezTo>
                  <a:pt x="213" y="366"/>
                  <a:pt x="335" y="335"/>
                  <a:pt x="426" y="305"/>
                </a:cubicBezTo>
                <a:cubicBezTo>
                  <a:pt x="517" y="274"/>
                  <a:pt x="639" y="274"/>
                  <a:pt x="730" y="274"/>
                </a:cubicBezTo>
                <a:cubicBezTo>
                  <a:pt x="912" y="274"/>
                  <a:pt x="1034" y="305"/>
                  <a:pt x="1125" y="396"/>
                </a:cubicBezTo>
                <a:cubicBezTo>
                  <a:pt x="1216" y="457"/>
                  <a:pt x="1277" y="578"/>
                  <a:pt x="1277" y="730"/>
                </a:cubicBezTo>
                <a:lnTo>
                  <a:pt x="1277" y="761"/>
                </a:lnTo>
                <a:lnTo>
                  <a:pt x="851" y="761"/>
                </a:lnTo>
                <a:cubicBezTo>
                  <a:pt x="548" y="761"/>
                  <a:pt x="335" y="821"/>
                  <a:pt x="213" y="913"/>
                </a:cubicBezTo>
                <a:cubicBezTo>
                  <a:pt x="61" y="1034"/>
                  <a:pt x="0" y="1186"/>
                  <a:pt x="0" y="1399"/>
                </a:cubicBezTo>
                <a:cubicBezTo>
                  <a:pt x="0" y="1581"/>
                  <a:pt x="61" y="1733"/>
                  <a:pt x="152" y="1825"/>
                </a:cubicBezTo>
                <a:cubicBezTo>
                  <a:pt x="274" y="1946"/>
                  <a:pt x="426" y="2007"/>
                  <a:pt x="608" y="2007"/>
                </a:cubicBezTo>
                <a:cubicBezTo>
                  <a:pt x="760" y="2007"/>
                  <a:pt x="912" y="1977"/>
                  <a:pt x="1003" y="1916"/>
                </a:cubicBezTo>
                <a:cubicBezTo>
                  <a:pt x="1125" y="1855"/>
                  <a:pt x="1216" y="1764"/>
                  <a:pt x="1277" y="1673"/>
                </a:cubicBezTo>
                <a:lnTo>
                  <a:pt x="1277" y="1946"/>
                </a:lnTo>
                <a:lnTo>
                  <a:pt x="1581" y="1946"/>
                </a:lnTo>
                <a:lnTo>
                  <a:pt x="1581" y="882"/>
                </a:lnTo>
                <a:cubicBezTo>
                  <a:pt x="1581" y="578"/>
                  <a:pt x="1520" y="366"/>
                  <a:pt x="1399" y="214"/>
                </a:cubicBezTo>
                <a:cubicBezTo>
                  <a:pt x="1247" y="92"/>
                  <a:pt x="1034"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4262247" y="4300899"/>
            <a:ext cx="10565" cy="90584"/>
          </a:xfrm>
          <a:custGeom>
            <a:avLst/>
            <a:gdLst/>
            <a:ahLst/>
            <a:cxnLst/>
            <a:rect l="l" t="t" r="r" b="b"/>
            <a:pathLst>
              <a:path w="305" h="2615" extrusionOk="0">
                <a:moveTo>
                  <a:pt x="0" y="0"/>
                </a:moveTo>
                <a:lnTo>
                  <a:pt x="0" y="395"/>
                </a:lnTo>
                <a:lnTo>
                  <a:pt x="304" y="395"/>
                </a:lnTo>
                <a:lnTo>
                  <a:pt x="304" y="0"/>
                </a:lnTo>
                <a:close/>
                <a:moveTo>
                  <a:pt x="0" y="730"/>
                </a:moveTo>
                <a:lnTo>
                  <a:pt x="0" y="2614"/>
                </a:lnTo>
                <a:lnTo>
                  <a:pt x="304" y="2614"/>
                </a:lnTo>
                <a:lnTo>
                  <a:pt x="304" y="73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4307519" y="4324037"/>
            <a:ext cx="54800" cy="67444"/>
          </a:xfrm>
          <a:custGeom>
            <a:avLst/>
            <a:gdLst/>
            <a:ahLst/>
            <a:cxnLst/>
            <a:rect l="l" t="t" r="r" b="b"/>
            <a:pathLst>
              <a:path w="1582" h="1947" extrusionOk="0">
                <a:moveTo>
                  <a:pt x="943" y="1"/>
                </a:moveTo>
                <a:cubicBezTo>
                  <a:pt x="791" y="1"/>
                  <a:pt x="700" y="31"/>
                  <a:pt x="578" y="92"/>
                </a:cubicBezTo>
                <a:cubicBezTo>
                  <a:pt x="487" y="153"/>
                  <a:pt x="396" y="244"/>
                  <a:pt x="335" y="366"/>
                </a:cubicBezTo>
                <a:lnTo>
                  <a:pt x="335" y="62"/>
                </a:lnTo>
                <a:lnTo>
                  <a:pt x="0" y="62"/>
                </a:lnTo>
                <a:lnTo>
                  <a:pt x="0" y="1946"/>
                </a:lnTo>
                <a:lnTo>
                  <a:pt x="335" y="1946"/>
                </a:lnTo>
                <a:lnTo>
                  <a:pt x="335" y="882"/>
                </a:lnTo>
                <a:cubicBezTo>
                  <a:pt x="335" y="700"/>
                  <a:pt x="365" y="548"/>
                  <a:pt x="456" y="457"/>
                </a:cubicBezTo>
                <a:cubicBezTo>
                  <a:pt x="578" y="335"/>
                  <a:pt x="700" y="274"/>
                  <a:pt x="852" y="274"/>
                </a:cubicBezTo>
                <a:cubicBezTo>
                  <a:pt x="1004" y="274"/>
                  <a:pt x="1125" y="335"/>
                  <a:pt x="1186" y="426"/>
                </a:cubicBezTo>
                <a:cubicBezTo>
                  <a:pt x="1247" y="518"/>
                  <a:pt x="1277" y="639"/>
                  <a:pt x="1277" y="821"/>
                </a:cubicBezTo>
                <a:lnTo>
                  <a:pt x="1277" y="1946"/>
                </a:lnTo>
                <a:lnTo>
                  <a:pt x="1581" y="1946"/>
                </a:lnTo>
                <a:lnTo>
                  <a:pt x="1581" y="821"/>
                </a:lnTo>
                <a:cubicBezTo>
                  <a:pt x="1581" y="548"/>
                  <a:pt x="1551" y="335"/>
                  <a:pt x="1429" y="214"/>
                </a:cubicBezTo>
                <a:cubicBezTo>
                  <a:pt x="1307" y="92"/>
                  <a:pt x="1155"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4449641" y="4304051"/>
            <a:ext cx="79014" cy="87431"/>
          </a:xfrm>
          <a:custGeom>
            <a:avLst/>
            <a:gdLst/>
            <a:ahLst/>
            <a:cxnLst/>
            <a:rect l="l" t="t" r="r" b="b"/>
            <a:pathLst>
              <a:path w="2281" h="2524" extrusionOk="0">
                <a:moveTo>
                  <a:pt x="1" y="0"/>
                </a:moveTo>
                <a:lnTo>
                  <a:pt x="1" y="2523"/>
                </a:lnTo>
                <a:lnTo>
                  <a:pt x="305" y="2523"/>
                </a:lnTo>
                <a:lnTo>
                  <a:pt x="305" y="304"/>
                </a:lnTo>
                <a:lnTo>
                  <a:pt x="974" y="2037"/>
                </a:lnTo>
                <a:lnTo>
                  <a:pt x="1308" y="2037"/>
                </a:lnTo>
                <a:lnTo>
                  <a:pt x="1946" y="304"/>
                </a:lnTo>
                <a:lnTo>
                  <a:pt x="1946" y="2523"/>
                </a:lnTo>
                <a:lnTo>
                  <a:pt x="2281" y="2523"/>
                </a:lnTo>
                <a:lnTo>
                  <a:pt x="2281" y="0"/>
                </a:lnTo>
                <a:lnTo>
                  <a:pt x="1794" y="0"/>
                </a:lnTo>
                <a:lnTo>
                  <a:pt x="1126" y="1733"/>
                </a:lnTo>
                <a:lnTo>
                  <a:pt x="4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4561247" y="4552637"/>
            <a:ext cx="54800" cy="69522"/>
          </a:xfrm>
          <a:custGeom>
            <a:avLst/>
            <a:gdLst/>
            <a:ahLst/>
            <a:cxnLst/>
            <a:rect l="l" t="t" r="r" b="b"/>
            <a:pathLst>
              <a:path w="1582" h="2007" extrusionOk="0">
                <a:moveTo>
                  <a:pt x="1277" y="1004"/>
                </a:moveTo>
                <a:lnTo>
                  <a:pt x="1277" y="1065"/>
                </a:lnTo>
                <a:cubicBezTo>
                  <a:pt x="1277" y="1277"/>
                  <a:pt x="1217" y="1429"/>
                  <a:pt x="1125" y="1551"/>
                </a:cubicBezTo>
                <a:cubicBezTo>
                  <a:pt x="1034" y="1673"/>
                  <a:pt x="882" y="1733"/>
                  <a:pt x="700" y="1733"/>
                </a:cubicBezTo>
                <a:cubicBezTo>
                  <a:pt x="578" y="1733"/>
                  <a:pt x="487" y="1703"/>
                  <a:pt x="426" y="1642"/>
                </a:cubicBezTo>
                <a:cubicBezTo>
                  <a:pt x="335" y="1581"/>
                  <a:pt x="305" y="1490"/>
                  <a:pt x="305" y="1369"/>
                </a:cubicBezTo>
                <a:cubicBezTo>
                  <a:pt x="305" y="1247"/>
                  <a:pt x="366" y="1156"/>
                  <a:pt x="457" y="1095"/>
                </a:cubicBezTo>
                <a:cubicBezTo>
                  <a:pt x="548" y="1034"/>
                  <a:pt x="730" y="1004"/>
                  <a:pt x="973" y="1004"/>
                </a:cubicBezTo>
                <a:close/>
                <a:moveTo>
                  <a:pt x="791" y="1"/>
                </a:moveTo>
                <a:cubicBezTo>
                  <a:pt x="670" y="1"/>
                  <a:pt x="578" y="31"/>
                  <a:pt x="457" y="31"/>
                </a:cubicBezTo>
                <a:cubicBezTo>
                  <a:pt x="366" y="62"/>
                  <a:pt x="244" y="92"/>
                  <a:pt x="122" y="153"/>
                </a:cubicBezTo>
                <a:lnTo>
                  <a:pt x="122" y="426"/>
                </a:lnTo>
                <a:cubicBezTo>
                  <a:pt x="244" y="366"/>
                  <a:pt x="335" y="335"/>
                  <a:pt x="426" y="305"/>
                </a:cubicBezTo>
                <a:cubicBezTo>
                  <a:pt x="548" y="274"/>
                  <a:pt x="639" y="274"/>
                  <a:pt x="761" y="274"/>
                </a:cubicBezTo>
                <a:cubicBezTo>
                  <a:pt x="913" y="274"/>
                  <a:pt x="1034" y="305"/>
                  <a:pt x="1156" y="396"/>
                </a:cubicBezTo>
                <a:cubicBezTo>
                  <a:pt x="1247" y="457"/>
                  <a:pt x="1277" y="578"/>
                  <a:pt x="1277" y="730"/>
                </a:cubicBezTo>
                <a:lnTo>
                  <a:pt x="1277" y="761"/>
                </a:lnTo>
                <a:lnTo>
                  <a:pt x="852" y="761"/>
                </a:lnTo>
                <a:cubicBezTo>
                  <a:pt x="578" y="761"/>
                  <a:pt x="366" y="821"/>
                  <a:pt x="214" y="913"/>
                </a:cubicBezTo>
                <a:cubicBezTo>
                  <a:pt x="62" y="1034"/>
                  <a:pt x="1" y="1186"/>
                  <a:pt x="1" y="1399"/>
                </a:cubicBezTo>
                <a:cubicBezTo>
                  <a:pt x="1" y="1581"/>
                  <a:pt x="62" y="1733"/>
                  <a:pt x="183" y="1825"/>
                </a:cubicBezTo>
                <a:cubicBezTo>
                  <a:pt x="274" y="1946"/>
                  <a:pt x="426" y="2007"/>
                  <a:pt x="639" y="2007"/>
                </a:cubicBezTo>
                <a:cubicBezTo>
                  <a:pt x="791" y="2007"/>
                  <a:pt x="913" y="1977"/>
                  <a:pt x="1034" y="1916"/>
                </a:cubicBezTo>
                <a:cubicBezTo>
                  <a:pt x="1125" y="1855"/>
                  <a:pt x="1217" y="1764"/>
                  <a:pt x="1277" y="1673"/>
                </a:cubicBezTo>
                <a:lnTo>
                  <a:pt x="1277" y="1946"/>
                </a:lnTo>
                <a:lnTo>
                  <a:pt x="1581" y="1946"/>
                </a:lnTo>
                <a:lnTo>
                  <a:pt x="1581" y="882"/>
                </a:lnTo>
                <a:cubicBezTo>
                  <a:pt x="1581" y="578"/>
                  <a:pt x="1521" y="366"/>
                  <a:pt x="1399" y="214"/>
                </a:cubicBezTo>
                <a:cubicBezTo>
                  <a:pt x="1247" y="92"/>
                  <a:pt x="1065"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4651792" y="4552637"/>
            <a:ext cx="54800" cy="67444"/>
          </a:xfrm>
          <a:custGeom>
            <a:avLst/>
            <a:gdLst/>
            <a:ahLst/>
            <a:cxnLst/>
            <a:rect l="l" t="t" r="r" b="b"/>
            <a:pathLst>
              <a:path w="1582" h="1947" extrusionOk="0">
                <a:moveTo>
                  <a:pt x="913" y="1"/>
                </a:moveTo>
                <a:cubicBezTo>
                  <a:pt x="791" y="1"/>
                  <a:pt x="670" y="31"/>
                  <a:pt x="578" y="92"/>
                </a:cubicBezTo>
                <a:cubicBezTo>
                  <a:pt x="457" y="153"/>
                  <a:pt x="366" y="244"/>
                  <a:pt x="305" y="366"/>
                </a:cubicBezTo>
                <a:lnTo>
                  <a:pt x="305" y="62"/>
                </a:lnTo>
                <a:lnTo>
                  <a:pt x="1" y="62"/>
                </a:lnTo>
                <a:lnTo>
                  <a:pt x="1" y="1946"/>
                </a:lnTo>
                <a:lnTo>
                  <a:pt x="305" y="1946"/>
                </a:lnTo>
                <a:lnTo>
                  <a:pt x="305" y="882"/>
                </a:lnTo>
                <a:cubicBezTo>
                  <a:pt x="305" y="700"/>
                  <a:pt x="366" y="548"/>
                  <a:pt x="457" y="457"/>
                </a:cubicBezTo>
                <a:cubicBezTo>
                  <a:pt x="548" y="335"/>
                  <a:pt x="670" y="274"/>
                  <a:pt x="852" y="274"/>
                </a:cubicBezTo>
                <a:cubicBezTo>
                  <a:pt x="974" y="274"/>
                  <a:pt x="1095" y="335"/>
                  <a:pt x="1156" y="426"/>
                </a:cubicBezTo>
                <a:cubicBezTo>
                  <a:pt x="1217" y="518"/>
                  <a:pt x="1247" y="639"/>
                  <a:pt x="1247" y="821"/>
                </a:cubicBezTo>
                <a:lnTo>
                  <a:pt x="1247" y="1946"/>
                </a:lnTo>
                <a:lnTo>
                  <a:pt x="1581" y="1946"/>
                </a:lnTo>
                <a:lnTo>
                  <a:pt x="1581" y="821"/>
                </a:lnTo>
                <a:cubicBezTo>
                  <a:pt x="1581" y="548"/>
                  <a:pt x="1521" y="335"/>
                  <a:pt x="1399" y="214"/>
                </a:cubicBezTo>
                <a:cubicBezTo>
                  <a:pt x="1308" y="92"/>
                  <a:pt x="1125" y="1"/>
                  <a:pt x="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4737072" y="4628837"/>
            <a:ext cx="54800" cy="69522"/>
          </a:xfrm>
          <a:custGeom>
            <a:avLst/>
            <a:gdLst/>
            <a:ahLst/>
            <a:cxnLst/>
            <a:rect l="l" t="t" r="r" b="b"/>
            <a:pathLst>
              <a:path w="1582" h="2007" extrusionOk="0">
                <a:moveTo>
                  <a:pt x="1278" y="1004"/>
                </a:moveTo>
                <a:lnTo>
                  <a:pt x="1278" y="1065"/>
                </a:lnTo>
                <a:cubicBezTo>
                  <a:pt x="1278" y="1277"/>
                  <a:pt x="1217" y="1429"/>
                  <a:pt x="1126" y="1551"/>
                </a:cubicBezTo>
                <a:cubicBezTo>
                  <a:pt x="1034" y="1673"/>
                  <a:pt x="882" y="1733"/>
                  <a:pt x="700" y="1733"/>
                </a:cubicBezTo>
                <a:cubicBezTo>
                  <a:pt x="578" y="1733"/>
                  <a:pt x="487" y="1703"/>
                  <a:pt x="426" y="1642"/>
                </a:cubicBezTo>
                <a:cubicBezTo>
                  <a:pt x="335" y="1581"/>
                  <a:pt x="305" y="1490"/>
                  <a:pt x="305" y="1369"/>
                </a:cubicBezTo>
                <a:cubicBezTo>
                  <a:pt x="305" y="1247"/>
                  <a:pt x="366" y="1156"/>
                  <a:pt x="457" y="1095"/>
                </a:cubicBezTo>
                <a:cubicBezTo>
                  <a:pt x="548" y="1034"/>
                  <a:pt x="730" y="1004"/>
                  <a:pt x="974" y="1004"/>
                </a:cubicBezTo>
                <a:close/>
                <a:moveTo>
                  <a:pt x="791" y="1"/>
                </a:moveTo>
                <a:cubicBezTo>
                  <a:pt x="670" y="1"/>
                  <a:pt x="578" y="31"/>
                  <a:pt x="457" y="31"/>
                </a:cubicBezTo>
                <a:cubicBezTo>
                  <a:pt x="366" y="62"/>
                  <a:pt x="244" y="92"/>
                  <a:pt x="122" y="153"/>
                </a:cubicBezTo>
                <a:lnTo>
                  <a:pt x="122" y="426"/>
                </a:lnTo>
                <a:cubicBezTo>
                  <a:pt x="214" y="366"/>
                  <a:pt x="335" y="335"/>
                  <a:pt x="426" y="305"/>
                </a:cubicBezTo>
                <a:cubicBezTo>
                  <a:pt x="518" y="274"/>
                  <a:pt x="639" y="274"/>
                  <a:pt x="730" y="274"/>
                </a:cubicBezTo>
                <a:cubicBezTo>
                  <a:pt x="913" y="274"/>
                  <a:pt x="1034" y="305"/>
                  <a:pt x="1126" y="396"/>
                </a:cubicBezTo>
                <a:cubicBezTo>
                  <a:pt x="1247" y="457"/>
                  <a:pt x="1278" y="578"/>
                  <a:pt x="1278" y="730"/>
                </a:cubicBezTo>
                <a:lnTo>
                  <a:pt x="1278" y="761"/>
                </a:lnTo>
                <a:lnTo>
                  <a:pt x="852" y="761"/>
                </a:lnTo>
                <a:cubicBezTo>
                  <a:pt x="578" y="761"/>
                  <a:pt x="366" y="821"/>
                  <a:pt x="214" y="913"/>
                </a:cubicBezTo>
                <a:cubicBezTo>
                  <a:pt x="62" y="1034"/>
                  <a:pt x="1" y="1186"/>
                  <a:pt x="1" y="1399"/>
                </a:cubicBezTo>
                <a:cubicBezTo>
                  <a:pt x="1" y="1581"/>
                  <a:pt x="62" y="1733"/>
                  <a:pt x="153" y="1825"/>
                </a:cubicBezTo>
                <a:cubicBezTo>
                  <a:pt x="274" y="1946"/>
                  <a:pt x="426" y="2007"/>
                  <a:pt x="639" y="2007"/>
                </a:cubicBezTo>
                <a:cubicBezTo>
                  <a:pt x="791" y="2007"/>
                  <a:pt x="913" y="1977"/>
                  <a:pt x="1004" y="1916"/>
                </a:cubicBezTo>
                <a:cubicBezTo>
                  <a:pt x="1126" y="1855"/>
                  <a:pt x="1217" y="1764"/>
                  <a:pt x="1278" y="1673"/>
                </a:cubicBezTo>
                <a:lnTo>
                  <a:pt x="1278" y="1946"/>
                </a:lnTo>
                <a:lnTo>
                  <a:pt x="1581" y="1946"/>
                </a:lnTo>
                <a:lnTo>
                  <a:pt x="1581" y="882"/>
                </a:lnTo>
                <a:cubicBezTo>
                  <a:pt x="1581" y="578"/>
                  <a:pt x="1521" y="366"/>
                  <a:pt x="1399" y="214"/>
                </a:cubicBezTo>
                <a:cubicBezTo>
                  <a:pt x="1247" y="92"/>
                  <a:pt x="1065"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4822352" y="4476437"/>
            <a:ext cx="59027" cy="92697"/>
          </a:xfrm>
          <a:custGeom>
            <a:avLst/>
            <a:gdLst/>
            <a:ahLst/>
            <a:cxnLst/>
            <a:rect l="l" t="t" r="r" b="b"/>
            <a:pathLst>
              <a:path w="1704" h="2676" extrusionOk="0">
                <a:moveTo>
                  <a:pt x="852" y="274"/>
                </a:moveTo>
                <a:cubicBezTo>
                  <a:pt x="1034" y="274"/>
                  <a:pt x="1156" y="335"/>
                  <a:pt x="1247" y="457"/>
                </a:cubicBezTo>
                <a:cubicBezTo>
                  <a:pt x="1338" y="578"/>
                  <a:pt x="1399" y="761"/>
                  <a:pt x="1399" y="973"/>
                </a:cubicBezTo>
                <a:cubicBezTo>
                  <a:pt x="1399" y="1217"/>
                  <a:pt x="1338" y="1369"/>
                  <a:pt x="1247" y="1490"/>
                </a:cubicBezTo>
                <a:cubicBezTo>
                  <a:pt x="1156" y="1612"/>
                  <a:pt x="1034" y="1703"/>
                  <a:pt x="852" y="1703"/>
                </a:cubicBezTo>
                <a:cubicBezTo>
                  <a:pt x="700" y="1703"/>
                  <a:pt x="578" y="1612"/>
                  <a:pt x="487" y="1490"/>
                </a:cubicBezTo>
                <a:cubicBezTo>
                  <a:pt x="396" y="1369"/>
                  <a:pt x="335" y="1217"/>
                  <a:pt x="335" y="973"/>
                </a:cubicBezTo>
                <a:cubicBezTo>
                  <a:pt x="335" y="761"/>
                  <a:pt x="396" y="578"/>
                  <a:pt x="487" y="457"/>
                </a:cubicBezTo>
                <a:cubicBezTo>
                  <a:pt x="578" y="335"/>
                  <a:pt x="700" y="274"/>
                  <a:pt x="852" y="274"/>
                </a:cubicBezTo>
                <a:close/>
                <a:moveTo>
                  <a:pt x="791" y="1"/>
                </a:moveTo>
                <a:cubicBezTo>
                  <a:pt x="548" y="1"/>
                  <a:pt x="366" y="92"/>
                  <a:pt x="214" y="274"/>
                </a:cubicBezTo>
                <a:cubicBezTo>
                  <a:pt x="92" y="457"/>
                  <a:pt x="1" y="700"/>
                  <a:pt x="1" y="973"/>
                </a:cubicBezTo>
                <a:cubicBezTo>
                  <a:pt x="1" y="1277"/>
                  <a:pt x="92" y="1521"/>
                  <a:pt x="214" y="1673"/>
                </a:cubicBezTo>
                <a:cubicBezTo>
                  <a:pt x="366" y="1855"/>
                  <a:pt x="548" y="1946"/>
                  <a:pt x="791" y="1946"/>
                </a:cubicBezTo>
                <a:cubicBezTo>
                  <a:pt x="913" y="1946"/>
                  <a:pt x="1034" y="1916"/>
                  <a:pt x="1156" y="1855"/>
                </a:cubicBezTo>
                <a:cubicBezTo>
                  <a:pt x="1247" y="1825"/>
                  <a:pt x="1338" y="1733"/>
                  <a:pt x="1399" y="1612"/>
                </a:cubicBezTo>
                <a:lnTo>
                  <a:pt x="1399" y="1764"/>
                </a:lnTo>
                <a:cubicBezTo>
                  <a:pt x="1399" y="1977"/>
                  <a:pt x="1338" y="2159"/>
                  <a:pt x="1247" y="2250"/>
                </a:cubicBezTo>
                <a:cubicBezTo>
                  <a:pt x="1156" y="2372"/>
                  <a:pt x="974" y="2402"/>
                  <a:pt x="791" y="2402"/>
                </a:cubicBezTo>
                <a:cubicBezTo>
                  <a:pt x="700" y="2402"/>
                  <a:pt x="609" y="2402"/>
                  <a:pt x="518" y="2372"/>
                </a:cubicBezTo>
                <a:cubicBezTo>
                  <a:pt x="426" y="2341"/>
                  <a:pt x="335" y="2311"/>
                  <a:pt x="244" y="2250"/>
                </a:cubicBezTo>
                <a:lnTo>
                  <a:pt x="244" y="2554"/>
                </a:lnTo>
                <a:cubicBezTo>
                  <a:pt x="335" y="2615"/>
                  <a:pt x="426" y="2615"/>
                  <a:pt x="518" y="2645"/>
                </a:cubicBezTo>
                <a:cubicBezTo>
                  <a:pt x="609" y="2645"/>
                  <a:pt x="730" y="2676"/>
                  <a:pt x="822" y="2676"/>
                </a:cubicBezTo>
                <a:cubicBezTo>
                  <a:pt x="1126" y="2676"/>
                  <a:pt x="1338" y="2584"/>
                  <a:pt x="1490" y="2432"/>
                </a:cubicBezTo>
                <a:cubicBezTo>
                  <a:pt x="1642" y="2280"/>
                  <a:pt x="1703" y="2037"/>
                  <a:pt x="1703" y="1703"/>
                </a:cubicBezTo>
                <a:lnTo>
                  <a:pt x="1703" y="62"/>
                </a:lnTo>
                <a:lnTo>
                  <a:pt x="1399" y="62"/>
                </a:lnTo>
                <a:lnTo>
                  <a:pt x="1399" y="335"/>
                </a:lnTo>
                <a:cubicBezTo>
                  <a:pt x="1338" y="244"/>
                  <a:pt x="1247" y="153"/>
                  <a:pt x="1156" y="92"/>
                </a:cubicBezTo>
                <a:cubicBezTo>
                  <a:pt x="1034" y="31"/>
                  <a:pt x="913"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4911858" y="4628837"/>
            <a:ext cx="61105" cy="69522"/>
          </a:xfrm>
          <a:custGeom>
            <a:avLst/>
            <a:gdLst/>
            <a:ahLst/>
            <a:cxnLst/>
            <a:rect l="l" t="t" r="r" b="b"/>
            <a:pathLst>
              <a:path w="1764" h="2007" extrusionOk="0">
                <a:moveTo>
                  <a:pt x="943" y="274"/>
                </a:moveTo>
                <a:cubicBezTo>
                  <a:pt x="1095" y="274"/>
                  <a:pt x="1216" y="335"/>
                  <a:pt x="1308" y="426"/>
                </a:cubicBezTo>
                <a:cubicBezTo>
                  <a:pt x="1399" y="518"/>
                  <a:pt x="1429" y="670"/>
                  <a:pt x="1460" y="821"/>
                </a:cubicBezTo>
                <a:lnTo>
                  <a:pt x="335" y="821"/>
                </a:lnTo>
                <a:cubicBezTo>
                  <a:pt x="365" y="670"/>
                  <a:pt x="426" y="518"/>
                  <a:pt x="517" y="426"/>
                </a:cubicBezTo>
                <a:cubicBezTo>
                  <a:pt x="609" y="335"/>
                  <a:pt x="760" y="274"/>
                  <a:pt x="943" y="274"/>
                </a:cubicBezTo>
                <a:close/>
                <a:moveTo>
                  <a:pt x="943" y="1"/>
                </a:moveTo>
                <a:cubicBezTo>
                  <a:pt x="639" y="1"/>
                  <a:pt x="426" y="92"/>
                  <a:pt x="244" y="274"/>
                </a:cubicBezTo>
                <a:cubicBezTo>
                  <a:pt x="92" y="457"/>
                  <a:pt x="1" y="700"/>
                  <a:pt x="1" y="1034"/>
                </a:cubicBezTo>
                <a:cubicBezTo>
                  <a:pt x="1" y="1308"/>
                  <a:pt x="92" y="1551"/>
                  <a:pt x="274" y="1733"/>
                </a:cubicBezTo>
                <a:cubicBezTo>
                  <a:pt x="457" y="1916"/>
                  <a:pt x="669" y="2007"/>
                  <a:pt x="973" y="2007"/>
                </a:cubicBezTo>
                <a:cubicBezTo>
                  <a:pt x="1095" y="2007"/>
                  <a:pt x="1216" y="1977"/>
                  <a:pt x="1338" y="1946"/>
                </a:cubicBezTo>
                <a:cubicBezTo>
                  <a:pt x="1460" y="1946"/>
                  <a:pt x="1581" y="1885"/>
                  <a:pt x="1672" y="1855"/>
                </a:cubicBezTo>
                <a:lnTo>
                  <a:pt x="1672" y="1551"/>
                </a:lnTo>
                <a:cubicBezTo>
                  <a:pt x="1581" y="1612"/>
                  <a:pt x="1460" y="1673"/>
                  <a:pt x="1338" y="1703"/>
                </a:cubicBezTo>
                <a:cubicBezTo>
                  <a:pt x="1247" y="1733"/>
                  <a:pt x="1125" y="1733"/>
                  <a:pt x="1004" y="1733"/>
                </a:cubicBezTo>
                <a:cubicBezTo>
                  <a:pt x="791" y="1733"/>
                  <a:pt x="639" y="1673"/>
                  <a:pt x="517" y="1581"/>
                </a:cubicBezTo>
                <a:cubicBezTo>
                  <a:pt x="396" y="1460"/>
                  <a:pt x="335" y="1277"/>
                  <a:pt x="335" y="1065"/>
                </a:cubicBezTo>
                <a:lnTo>
                  <a:pt x="1764" y="1065"/>
                </a:lnTo>
                <a:lnTo>
                  <a:pt x="1764" y="913"/>
                </a:lnTo>
                <a:cubicBezTo>
                  <a:pt x="1764" y="639"/>
                  <a:pt x="1672" y="426"/>
                  <a:pt x="1520" y="244"/>
                </a:cubicBezTo>
                <a:cubicBezTo>
                  <a:pt x="1399" y="92"/>
                  <a:pt x="1186"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5003477" y="4628837"/>
            <a:ext cx="54766" cy="67444"/>
          </a:xfrm>
          <a:custGeom>
            <a:avLst/>
            <a:gdLst/>
            <a:ahLst/>
            <a:cxnLst/>
            <a:rect l="l" t="t" r="r" b="b"/>
            <a:pathLst>
              <a:path w="1581" h="1947" extrusionOk="0">
                <a:moveTo>
                  <a:pt x="912" y="1"/>
                </a:moveTo>
                <a:cubicBezTo>
                  <a:pt x="790" y="1"/>
                  <a:pt x="669" y="31"/>
                  <a:pt x="578" y="92"/>
                </a:cubicBezTo>
                <a:cubicBezTo>
                  <a:pt x="456" y="153"/>
                  <a:pt x="365" y="244"/>
                  <a:pt x="304" y="366"/>
                </a:cubicBezTo>
                <a:lnTo>
                  <a:pt x="304" y="62"/>
                </a:lnTo>
                <a:lnTo>
                  <a:pt x="0" y="62"/>
                </a:lnTo>
                <a:lnTo>
                  <a:pt x="0" y="1946"/>
                </a:lnTo>
                <a:lnTo>
                  <a:pt x="304" y="1946"/>
                </a:lnTo>
                <a:lnTo>
                  <a:pt x="304" y="882"/>
                </a:lnTo>
                <a:cubicBezTo>
                  <a:pt x="304" y="700"/>
                  <a:pt x="365" y="548"/>
                  <a:pt x="456" y="457"/>
                </a:cubicBezTo>
                <a:cubicBezTo>
                  <a:pt x="547" y="335"/>
                  <a:pt x="669" y="274"/>
                  <a:pt x="851" y="274"/>
                </a:cubicBezTo>
                <a:cubicBezTo>
                  <a:pt x="973" y="274"/>
                  <a:pt x="1094" y="335"/>
                  <a:pt x="1155" y="426"/>
                </a:cubicBezTo>
                <a:cubicBezTo>
                  <a:pt x="1216" y="518"/>
                  <a:pt x="1277" y="639"/>
                  <a:pt x="1277" y="821"/>
                </a:cubicBezTo>
                <a:lnTo>
                  <a:pt x="1277" y="1946"/>
                </a:lnTo>
                <a:lnTo>
                  <a:pt x="1581" y="1946"/>
                </a:lnTo>
                <a:lnTo>
                  <a:pt x="1581" y="821"/>
                </a:lnTo>
                <a:cubicBezTo>
                  <a:pt x="1581" y="548"/>
                  <a:pt x="1520" y="335"/>
                  <a:pt x="1398" y="214"/>
                </a:cubicBezTo>
                <a:cubicBezTo>
                  <a:pt x="1307"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5087683" y="4628837"/>
            <a:ext cx="61105" cy="69522"/>
          </a:xfrm>
          <a:custGeom>
            <a:avLst/>
            <a:gdLst/>
            <a:ahLst/>
            <a:cxnLst/>
            <a:rect l="l" t="t" r="r" b="b"/>
            <a:pathLst>
              <a:path w="1764" h="2007" extrusionOk="0">
                <a:moveTo>
                  <a:pt x="943" y="274"/>
                </a:moveTo>
                <a:cubicBezTo>
                  <a:pt x="1095" y="274"/>
                  <a:pt x="1217" y="335"/>
                  <a:pt x="1308" y="426"/>
                </a:cubicBezTo>
                <a:cubicBezTo>
                  <a:pt x="1399" y="518"/>
                  <a:pt x="1460" y="670"/>
                  <a:pt x="1460" y="821"/>
                </a:cubicBezTo>
                <a:lnTo>
                  <a:pt x="335" y="821"/>
                </a:lnTo>
                <a:cubicBezTo>
                  <a:pt x="365" y="670"/>
                  <a:pt x="426" y="518"/>
                  <a:pt x="517" y="426"/>
                </a:cubicBezTo>
                <a:cubicBezTo>
                  <a:pt x="639" y="335"/>
                  <a:pt x="761" y="274"/>
                  <a:pt x="943" y="274"/>
                </a:cubicBezTo>
                <a:close/>
                <a:moveTo>
                  <a:pt x="943" y="1"/>
                </a:moveTo>
                <a:cubicBezTo>
                  <a:pt x="639" y="1"/>
                  <a:pt x="426" y="92"/>
                  <a:pt x="244" y="274"/>
                </a:cubicBezTo>
                <a:cubicBezTo>
                  <a:pt x="92" y="457"/>
                  <a:pt x="1" y="700"/>
                  <a:pt x="1" y="1034"/>
                </a:cubicBezTo>
                <a:cubicBezTo>
                  <a:pt x="1" y="1308"/>
                  <a:pt x="92" y="1551"/>
                  <a:pt x="274" y="1733"/>
                </a:cubicBezTo>
                <a:cubicBezTo>
                  <a:pt x="457" y="1916"/>
                  <a:pt x="700" y="2007"/>
                  <a:pt x="1004" y="2007"/>
                </a:cubicBezTo>
                <a:cubicBezTo>
                  <a:pt x="1095" y="2007"/>
                  <a:pt x="1217" y="1977"/>
                  <a:pt x="1338" y="1946"/>
                </a:cubicBezTo>
                <a:cubicBezTo>
                  <a:pt x="1460" y="1946"/>
                  <a:pt x="1581" y="1885"/>
                  <a:pt x="1703" y="1855"/>
                </a:cubicBezTo>
                <a:lnTo>
                  <a:pt x="1703" y="1551"/>
                </a:lnTo>
                <a:cubicBezTo>
                  <a:pt x="1581" y="1612"/>
                  <a:pt x="1460" y="1673"/>
                  <a:pt x="1368" y="1703"/>
                </a:cubicBezTo>
                <a:cubicBezTo>
                  <a:pt x="1247" y="1733"/>
                  <a:pt x="1125" y="1733"/>
                  <a:pt x="1004" y="1733"/>
                </a:cubicBezTo>
                <a:cubicBezTo>
                  <a:pt x="791" y="1733"/>
                  <a:pt x="639" y="1673"/>
                  <a:pt x="517" y="1581"/>
                </a:cubicBezTo>
                <a:cubicBezTo>
                  <a:pt x="396" y="1460"/>
                  <a:pt x="335" y="1277"/>
                  <a:pt x="335" y="1065"/>
                </a:cubicBezTo>
                <a:lnTo>
                  <a:pt x="1764" y="1065"/>
                </a:lnTo>
                <a:lnTo>
                  <a:pt x="1764" y="913"/>
                </a:lnTo>
                <a:cubicBezTo>
                  <a:pt x="1764" y="639"/>
                  <a:pt x="1672" y="426"/>
                  <a:pt x="1551" y="244"/>
                </a:cubicBezTo>
                <a:cubicBezTo>
                  <a:pt x="1399" y="92"/>
                  <a:pt x="1186"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5179302" y="4324037"/>
            <a:ext cx="54766" cy="67444"/>
          </a:xfrm>
          <a:custGeom>
            <a:avLst/>
            <a:gdLst/>
            <a:ahLst/>
            <a:cxnLst/>
            <a:rect l="l" t="t" r="r" b="b"/>
            <a:pathLst>
              <a:path w="1581" h="1947" extrusionOk="0">
                <a:moveTo>
                  <a:pt x="912" y="1"/>
                </a:moveTo>
                <a:cubicBezTo>
                  <a:pt x="790" y="1"/>
                  <a:pt x="669" y="31"/>
                  <a:pt x="578" y="92"/>
                </a:cubicBezTo>
                <a:cubicBezTo>
                  <a:pt x="456" y="153"/>
                  <a:pt x="365" y="244"/>
                  <a:pt x="304" y="366"/>
                </a:cubicBezTo>
                <a:lnTo>
                  <a:pt x="304" y="62"/>
                </a:lnTo>
                <a:lnTo>
                  <a:pt x="0" y="62"/>
                </a:lnTo>
                <a:lnTo>
                  <a:pt x="0" y="1946"/>
                </a:lnTo>
                <a:lnTo>
                  <a:pt x="304" y="1946"/>
                </a:lnTo>
                <a:lnTo>
                  <a:pt x="304" y="882"/>
                </a:lnTo>
                <a:cubicBezTo>
                  <a:pt x="304" y="700"/>
                  <a:pt x="365" y="548"/>
                  <a:pt x="456" y="457"/>
                </a:cubicBezTo>
                <a:cubicBezTo>
                  <a:pt x="547" y="335"/>
                  <a:pt x="669" y="274"/>
                  <a:pt x="851" y="274"/>
                </a:cubicBezTo>
                <a:cubicBezTo>
                  <a:pt x="973" y="274"/>
                  <a:pt x="1094" y="335"/>
                  <a:pt x="1155" y="426"/>
                </a:cubicBezTo>
                <a:cubicBezTo>
                  <a:pt x="1216" y="518"/>
                  <a:pt x="1277" y="639"/>
                  <a:pt x="1277" y="821"/>
                </a:cubicBezTo>
                <a:lnTo>
                  <a:pt x="1277" y="1946"/>
                </a:lnTo>
                <a:lnTo>
                  <a:pt x="1581" y="1946"/>
                </a:lnTo>
                <a:lnTo>
                  <a:pt x="1581" y="821"/>
                </a:lnTo>
                <a:cubicBezTo>
                  <a:pt x="1581" y="548"/>
                  <a:pt x="1520" y="335"/>
                  <a:pt x="1398" y="214"/>
                </a:cubicBezTo>
                <a:cubicBezTo>
                  <a:pt x="1307"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5260356" y="4307203"/>
            <a:ext cx="41083" cy="84279"/>
          </a:xfrm>
          <a:custGeom>
            <a:avLst/>
            <a:gdLst/>
            <a:ahLst/>
            <a:cxnLst/>
            <a:rect l="l" t="t" r="r" b="b"/>
            <a:pathLst>
              <a:path w="1186" h="2433" extrusionOk="0">
                <a:moveTo>
                  <a:pt x="244" y="0"/>
                </a:moveTo>
                <a:lnTo>
                  <a:pt x="244" y="548"/>
                </a:lnTo>
                <a:lnTo>
                  <a:pt x="1" y="548"/>
                </a:lnTo>
                <a:lnTo>
                  <a:pt x="1" y="791"/>
                </a:lnTo>
                <a:lnTo>
                  <a:pt x="244" y="791"/>
                </a:lnTo>
                <a:lnTo>
                  <a:pt x="244" y="1824"/>
                </a:lnTo>
                <a:cubicBezTo>
                  <a:pt x="244" y="2037"/>
                  <a:pt x="274" y="2219"/>
                  <a:pt x="365" y="2311"/>
                </a:cubicBezTo>
                <a:cubicBezTo>
                  <a:pt x="457" y="2402"/>
                  <a:pt x="639" y="2432"/>
                  <a:pt x="852" y="2432"/>
                </a:cubicBezTo>
                <a:lnTo>
                  <a:pt x="1186" y="2432"/>
                </a:lnTo>
                <a:lnTo>
                  <a:pt x="1186" y="2189"/>
                </a:lnTo>
                <a:lnTo>
                  <a:pt x="852" y="2189"/>
                </a:lnTo>
                <a:cubicBezTo>
                  <a:pt x="730" y="2189"/>
                  <a:pt x="639" y="2159"/>
                  <a:pt x="608" y="2098"/>
                </a:cubicBezTo>
                <a:cubicBezTo>
                  <a:pt x="578" y="2067"/>
                  <a:pt x="548" y="1976"/>
                  <a:pt x="548" y="1824"/>
                </a:cubicBezTo>
                <a:lnTo>
                  <a:pt x="548" y="791"/>
                </a:lnTo>
                <a:lnTo>
                  <a:pt x="1186" y="791"/>
                </a:lnTo>
                <a:lnTo>
                  <a:pt x="1186" y="548"/>
                </a:lnTo>
                <a:lnTo>
                  <a:pt x="548" y="548"/>
                </a:lnTo>
                <a:lnTo>
                  <a:pt x="5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305100" y="924000"/>
            <a:ext cx="4648200" cy="439200"/>
          </a:xfrm>
          <a:prstGeom prst="rect">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2907025" y="934400"/>
            <a:ext cx="3444300" cy="4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rgbClr val="FFFFFF"/>
                </a:solidFill>
                <a:latin typeface="Fira Sans"/>
                <a:ea typeface="Fira Sans"/>
                <a:cs typeface="Fira Sans"/>
                <a:sym typeface="Fira Sans"/>
              </a:rPr>
              <a:t>RL in Supply Chain Management</a:t>
            </a:r>
            <a:endParaRPr sz="1600" b="1" dirty="0">
              <a:solidFill>
                <a:srgbClr val="FFFFFF"/>
              </a:solidFill>
              <a:latin typeface="Fira Sans"/>
              <a:ea typeface="Fira Sans"/>
              <a:cs typeface="Fira Sans"/>
              <a:sym typeface="Fira Sans"/>
            </a:endParaRPr>
          </a:p>
        </p:txBody>
      </p:sp>
      <p:sp>
        <p:nvSpPr>
          <p:cNvPr id="166" name="Google Shape;166;p18"/>
          <p:cNvSpPr/>
          <p:nvPr/>
        </p:nvSpPr>
        <p:spPr>
          <a:xfrm>
            <a:off x="3294700" y="4376150"/>
            <a:ext cx="2835000" cy="52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txBox="1">
            <a:spLocks noGrp="1"/>
          </p:cNvSpPr>
          <p:nvPr>
            <p:ph type="body" idx="1"/>
          </p:nvPr>
        </p:nvSpPr>
        <p:spPr>
          <a:xfrm>
            <a:off x="3013121" y="4554488"/>
            <a:ext cx="3356400" cy="353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600" b="1">
                <a:solidFill>
                  <a:schemeClr val="dk1"/>
                </a:solidFill>
                <a:latin typeface="Fira Sans"/>
                <a:ea typeface="Fira Sans"/>
                <a:cs typeface="Fira Sans"/>
                <a:sym typeface="Fira Sans"/>
              </a:rPr>
              <a:t>Supply Chain Management</a:t>
            </a:r>
            <a:endParaRPr sz="1600" b="1">
              <a:solidFill>
                <a:schemeClr val="dk1"/>
              </a:solidFill>
              <a:latin typeface="Fira Sans"/>
              <a:ea typeface="Fira Sans"/>
              <a:cs typeface="Fira Sans"/>
              <a:sym typeface="Fira Sans"/>
            </a:endParaRPr>
          </a:p>
        </p:txBody>
      </p:sp>
      <p:grpSp>
        <p:nvGrpSpPr>
          <p:cNvPr id="178" name="Google Shape;178;p18"/>
          <p:cNvGrpSpPr/>
          <p:nvPr/>
        </p:nvGrpSpPr>
        <p:grpSpPr>
          <a:xfrm>
            <a:off x="2689775" y="2037901"/>
            <a:ext cx="769183" cy="433835"/>
            <a:chOff x="2689775" y="2037901"/>
            <a:chExt cx="769183" cy="433835"/>
          </a:xfrm>
        </p:grpSpPr>
        <p:sp>
          <p:nvSpPr>
            <p:cNvPr id="179" name="Google Shape;179;p18"/>
            <p:cNvSpPr/>
            <p:nvPr/>
          </p:nvSpPr>
          <p:spPr>
            <a:xfrm>
              <a:off x="2689775" y="2066777"/>
              <a:ext cx="325830" cy="404959"/>
            </a:xfrm>
            <a:custGeom>
              <a:avLst/>
              <a:gdLst/>
              <a:ahLst/>
              <a:cxnLst/>
              <a:rect l="l" t="t" r="r" b="b"/>
              <a:pathLst>
                <a:path w="13428" h="16689" extrusionOk="0">
                  <a:moveTo>
                    <a:pt x="1459" y="1"/>
                  </a:moveTo>
                  <a:cubicBezTo>
                    <a:pt x="644" y="1"/>
                    <a:pt x="0" y="644"/>
                    <a:pt x="0" y="1459"/>
                  </a:cubicBezTo>
                  <a:lnTo>
                    <a:pt x="0" y="15230"/>
                  </a:lnTo>
                  <a:cubicBezTo>
                    <a:pt x="0" y="16045"/>
                    <a:pt x="644" y="16688"/>
                    <a:pt x="1459" y="16688"/>
                  </a:cubicBezTo>
                  <a:lnTo>
                    <a:pt x="11969" y="16688"/>
                  </a:lnTo>
                  <a:cubicBezTo>
                    <a:pt x="12741" y="16688"/>
                    <a:pt x="13385" y="16045"/>
                    <a:pt x="13428" y="15230"/>
                  </a:cubicBezTo>
                  <a:lnTo>
                    <a:pt x="13428" y="1459"/>
                  </a:lnTo>
                  <a:cubicBezTo>
                    <a:pt x="13428" y="644"/>
                    <a:pt x="12784" y="1"/>
                    <a:pt x="11969" y="1"/>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3098847" y="2066777"/>
              <a:ext cx="324811" cy="404959"/>
            </a:xfrm>
            <a:custGeom>
              <a:avLst/>
              <a:gdLst/>
              <a:ahLst/>
              <a:cxnLst/>
              <a:rect l="l" t="t" r="r" b="b"/>
              <a:pathLst>
                <a:path w="13386" h="16689" extrusionOk="0">
                  <a:moveTo>
                    <a:pt x="1459" y="1"/>
                  </a:moveTo>
                  <a:cubicBezTo>
                    <a:pt x="644" y="1"/>
                    <a:pt x="1" y="644"/>
                    <a:pt x="1" y="1459"/>
                  </a:cubicBezTo>
                  <a:lnTo>
                    <a:pt x="1" y="15230"/>
                  </a:lnTo>
                  <a:cubicBezTo>
                    <a:pt x="1" y="16045"/>
                    <a:pt x="644" y="16688"/>
                    <a:pt x="1459" y="16688"/>
                  </a:cubicBezTo>
                  <a:lnTo>
                    <a:pt x="12012" y="16688"/>
                  </a:lnTo>
                  <a:cubicBezTo>
                    <a:pt x="12742" y="16688"/>
                    <a:pt x="13385" y="16045"/>
                    <a:pt x="13385" y="15230"/>
                  </a:cubicBezTo>
                  <a:lnTo>
                    <a:pt x="13385" y="1459"/>
                  </a:lnTo>
                  <a:cubicBezTo>
                    <a:pt x="13385" y="644"/>
                    <a:pt x="12742" y="1"/>
                    <a:pt x="11969" y="1"/>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2878783" y="2177944"/>
              <a:ext cx="110606" cy="189550"/>
            </a:xfrm>
            <a:custGeom>
              <a:avLst/>
              <a:gdLst/>
              <a:ahLst/>
              <a:cxnLst/>
              <a:rect l="l" t="t" r="r" b="b"/>
              <a:pathLst>
                <a:path w="3193" h="5472" fill="none" extrusionOk="0">
                  <a:moveTo>
                    <a:pt x="3192" y="0"/>
                  </a:moveTo>
                  <a:lnTo>
                    <a:pt x="3192" y="3617"/>
                  </a:lnTo>
                  <a:lnTo>
                    <a:pt x="0" y="5471"/>
                  </a:lnTo>
                  <a:lnTo>
                    <a:pt x="0" y="1885"/>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2768217" y="2114764"/>
              <a:ext cx="221176" cy="128480"/>
            </a:xfrm>
            <a:custGeom>
              <a:avLst/>
              <a:gdLst/>
              <a:ahLst/>
              <a:cxnLst/>
              <a:rect l="l" t="t" r="r" b="b"/>
              <a:pathLst>
                <a:path w="6385" h="3709" fill="none" extrusionOk="0">
                  <a:moveTo>
                    <a:pt x="6384" y="1824"/>
                  </a:moveTo>
                  <a:lnTo>
                    <a:pt x="3192" y="3709"/>
                  </a:lnTo>
                  <a:lnTo>
                    <a:pt x="1" y="1824"/>
                  </a:lnTo>
                  <a:lnTo>
                    <a:pt x="3192"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2715601" y="2037901"/>
              <a:ext cx="329565" cy="408544"/>
            </a:xfrm>
            <a:custGeom>
              <a:avLst/>
              <a:gdLst/>
              <a:ahLst/>
              <a:cxnLst/>
              <a:rect l="l" t="t" r="r" b="b"/>
              <a:pathLst>
                <a:path w="9514" h="11794" fill="none" extrusionOk="0">
                  <a:moveTo>
                    <a:pt x="8481" y="11794"/>
                  </a:moveTo>
                  <a:lnTo>
                    <a:pt x="1034" y="11794"/>
                  </a:lnTo>
                  <a:cubicBezTo>
                    <a:pt x="456" y="11794"/>
                    <a:pt x="0" y="11338"/>
                    <a:pt x="0" y="10791"/>
                  </a:cubicBezTo>
                  <a:lnTo>
                    <a:pt x="0" y="1004"/>
                  </a:lnTo>
                  <a:cubicBezTo>
                    <a:pt x="0" y="456"/>
                    <a:pt x="456" y="0"/>
                    <a:pt x="1034" y="0"/>
                  </a:cubicBezTo>
                  <a:lnTo>
                    <a:pt x="8481" y="0"/>
                  </a:lnTo>
                  <a:cubicBezTo>
                    <a:pt x="9058" y="0"/>
                    <a:pt x="9514" y="456"/>
                    <a:pt x="9514" y="1004"/>
                  </a:cubicBezTo>
                  <a:lnTo>
                    <a:pt x="9514" y="10791"/>
                  </a:lnTo>
                  <a:cubicBezTo>
                    <a:pt x="9484" y="11338"/>
                    <a:pt x="9028" y="11794"/>
                    <a:pt x="8481" y="1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3293614" y="2177944"/>
              <a:ext cx="110571" cy="189550"/>
            </a:xfrm>
            <a:custGeom>
              <a:avLst/>
              <a:gdLst/>
              <a:ahLst/>
              <a:cxnLst/>
              <a:rect l="l" t="t" r="r" b="b"/>
              <a:pathLst>
                <a:path w="3192" h="5472" fill="none" extrusionOk="0">
                  <a:moveTo>
                    <a:pt x="3192" y="0"/>
                  </a:moveTo>
                  <a:lnTo>
                    <a:pt x="3192" y="3617"/>
                  </a:lnTo>
                  <a:lnTo>
                    <a:pt x="0" y="5471"/>
                  </a:lnTo>
                  <a:lnTo>
                    <a:pt x="31" y="1885"/>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3183048" y="2177944"/>
              <a:ext cx="111645" cy="189550"/>
            </a:xfrm>
            <a:custGeom>
              <a:avLst/>
              <a:gdLst/>
              <a:ahLst/>
              <a:cxnLst/>
              <a:rect l="l" t="t" r="r" b="b"/>
              <a:pathLst>
                <a:path w="3223" h="5472" fill="none" extrusionOk="0">
                  <a:moveTo>
                    <a:pt x="3223" y="1885"/>
                  </a:moveTo>
                  <a:lnTo>
                    <a:pt x="3192" y="5471"/>
                  </a:lnTo>
                  <a:lnTo>
                    <a:pt x="1" y="3617"/>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8"/>
            <p:cNvGrpSpPr/>
            <p:nvPr/>
          </p:nvGrpSpPr>
          <p:grpSpPr>
            <a:xfrm>
              <a:off x="2768217" y="2037901"/>
              <a:ext cx="690741" cy="408544"/>
              <a:chOff x="2768217" y="2037901"/>
              <a:chExt cx="690741" cy="408544"/>
            </a:xfrm>
          </p:grpSpPr>
          <p:sp>
            <p:nvSpPr>
              <p:cNvPr id="187" name="Google Shape;187;p18"/>
              <p:cNvSpPr/>
              <p:nvPr/>
            </p:nvSpPr>
            <p:spPr>
              <a:xfrm>
                <a:off x="2768217" y="2177944"/>
                <a:ext cx="110606" cy="189550"/>
              </a:xfrm>
              <a:custGeom>
                <a:avLst/>
                <a:gdLst/>
                <a:ahLst/>
                <a:cxnLst/>
                <a:rect l="l" t="t" r="r" b="b"/>
                <a:pathLst>
                  <a:path w="3193" h="5472" fill="none" extrusionOk="0">
                    <a:moveTo>
                      <a:pt x="3192" y="1885"/>
                    </a:moveTo>
                    <a:lnTo>
                      <a:pt x="3192" y="5471"/>
                    </a:lnTo>
                    <a:lnTo>
                      <a:pt x="1" y="3617"/>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3183048" y="2114764"/>
                <a:ext cx="221142" cy="128480"/>
              </a:xfrm>
              <a:custGeom>
                <a:avLst/>
                <a:gdLst/>
                <a:ahLst/>
                <a:cxnLst/>
                <a:rect l="l" t="t" r="r" b="b"/>
                <a:pathLst>
                  <a:path w="6384" h="3709" fill="none" extrusionOk="0">
                    <a:moveTo>
                      <a:pt x="6384" y="1824"/>
                    </a:moveTo>
                    <a:lnTo>
                      <a:pt x="3223" y="3709"/>
                    </a:lnTo>
                    <a:lnTo>
                      <a:pt x="1" y="1824"/>
                    </a:lnTo>
                    <a:lnTo>
                      <a:pt x="3192"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3130432" y="2037901"/>
                <a:ext cx="328526" cy="408544"/>
              </a:xfrm>
              <a:custGeom>
                <a:avLst/>
                <a:gdLst/>
                <a:ahLst/>
                <a:cxnLst/>
                <a:rect l="l" t="t" r="r" b="b"/>
                <a:pathLst>
                  <a:path w="9484" h="11794" fill="none" extrusionOk="0">
                    <a:moveTo>
                      <a:pt x="8480" y="11794"/>
                    </a:moveTo>
                    <a:lnTo>
                      <a:pt x="1034" y="11794"/>
                    </a:lnTo>
                    <a:cubicBezTo>
                      <a:pt x="456" y="11794"/>
                      <a:pt x="0" y="11338"/>
                      <a:pt x="0" y="10791"/>
                    </a:cubicBezTo>
                    <a:lnTo>
                      <a:pt x="0" y="1004"/>
                    </a:lnTo>
                    <a:cubicBezTo>
                      <a:pt x="0" y="456"/>
                      <a:pt x="456" y="0"/>
                      <a:pt x="1034" y="0"/>
                    </a:cubicBezTo>
                    <a:lnTo>
                      <a:pt x="8480" y="0"/>
                    </a:lnTo>
                    <a:cubicBezTo>
                      <a:pt x="9028" y="0"/>
                      <a:pt x="9484" y="456"/>
                      <a:pt x="9484" y="1004"/>
                    </a:cubicBezTo>
                    <a:lnTo>
                      <a:pt x="9484" y="10791"/>
                    </a:lnTo>
                    <a:cubicBezTo>
                      <a:pt x="9453" y="11338"/>
                      <a:pt x="8997" y="11794"/>
                      <a:pt x="8480" y="1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8"/>
            <p:cNvSpPr/>
            <p:nvPr/>
          </p:nvSpPr>
          <p:spPr>
            <a:xfrm>
              <a:off x="3044078" y="2243203"/>
              <a:ext cx="86392" cy="35"/>
            </a:xfrm>
            <a:custGeom>
              <a:avLst/>
              <a:gdLst/>
              <a:ahLst/>
              <a:cxnLst/>
              <a:rect l="l" t="t" r="r" b="b"/>
              <a:pathLst>
                <a:path w="2494" h="1" fill="none" extrusionOk="0">
                  <a:moveTo>
                    <a:pt x="1" y="1"/>
                  </a:moveTo>
                  <a:lnTo>
                    <a:pt x="2493" y="1"/>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094950" y="2263100"/>
              <a:ext cx="87975" cy="25"/>
            </a:xfrm>
            <a:custGeom>
              <a:avLst/>
              <a:gdLst/>
              <a:ahLst/>
              <a:cxnLst/>
              <a:rect l="l" t="t" r="r" b="b"/>
              <a:pathLst>
                <a:path w="3519" h="1" extrusionOk="0">
                  <a:moveTo>
                    <a:pt x="1" y="0"/>
                  </a:moveTo>
                  <a:lnTo>
                    <a:pt x="3519" y="0"/>
                  </a:lnTo>
                </a:path>
              </a:pathLst>
            </a:custGeom>
            <a:solidFill>
              <a:srgbClr val="F5C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3094950" y="2263100"/>
              <a:ext cx="87975" cy="25"/>
            </a:xfrm>
            <a:custGeom>
              <a:avLst/>
              <a:gdLst/>
              <a:ahLst/>
              <a:cxnLst/>
              <a:rect l="l" t="t" r="r" b="b"/>
              <a:pathLst>
                <a:path w="3519" h="1" fill="none" extrusionOk="0">
                  <a:moveTo>
                    <a:pt x="1" y="0"/>
                  </a:move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8"/>
          <p:cNvGrpSpPr/>
          <p:nvPr/>
        </p:nvGrpSpPr>
        <p:grpSpPr>
          <a:xfrm>
            <a:off x="4303251" y="1865228"/>
            <a:ext cx="670776" cy="739196"/>
            <a:chOff x="4303251" y="1865228"/>
            <a:chExt cx="670776" cy="739196"/>
          </a:xfrm>
        </p:grpSpPr>
        <p:grpSp>
          <p:nvGrpSpPr>
            <p:cNvPr id="194" name="Google Shape;194;p18"/>
            <p:cNvGrpSpPr/>
            <p:nvPr/>
          </p:nvGrpSpPr>
          <p:grpSpPr>
            <a:xfrm>
              <a:off x="4303251" y="1896751"/>
              <a:ext cx="644860" cy="707673"/>
              <a:chOff x="4399100" y="1497075"/>
              <a:chExt cx="660650" cy="725000"/>
            </a:xfrm>
          </p:grpSpPr>
          <p:sp>
            <p:nvSpPr>
              <p:cNvPr id="195" name="Google Shape;195;p18"/>
              <p:cNvSpPr/>
              <p:nvPr/>
            </p:nvSpPr>
            <p:spPr>
              <a:xfrm>
                <a:off x="4730475" y="1822025"/>
                <a:ext cx="290675" cy="400050"/>
              </a:xfrm>
              <a:custGeom>
                <a:avLst/>
                <a:gdLst/>
                <a:ahLst/>
                <a:cxnLst/>
                <a:rect l="l" t="t" r="r" b="b"/>
                <a:pathLst>
                  <a:path w="11627" h="16002" extrusionOk="0">
                    <a:moveTo>
                      <a:pt x="11626" y="1"/>
                    </a:moveTo>
                    <a:lnTo>
                      <a:pt x="44" y="6650"/>
                    </a:lnTo>
                    <a:lnTo>
                      <a:pt x="1" y="16002"/>
                    </a:lnTo>
                    <a:lnTo>
                      <a:pt x="11541" y="9310"/>
                    </a:lnTo>
                    <a:lnTo>
                      <a:pt x="11626"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4438775" y="1822025"/>
                <a:ext cx="292800" cy="400050"/>
              </a:xfrm>
              <a:custGeom>
                <a:avLst/>
                <a:gdLst/>
                <a:ahLst/>
                <a:cxnLst/>
                <a:rect l="l" t="t" r="r" b="b"/>
                <a:pathLst>
                  <a:path w="11712" h="16002" extrusionOk="0">
                    <a:moveTo>
                      <a:pt x="86" y="1"/>
                    </a:moveTo>
                    <a:lnTo>
                      <a:pt x="0" y="9310"/>
                    </a:lnTo>
                    <a:lnTo>
                      <a:pt x="11669" y="16002"/>
                    </a:lnTo>
                    <a:lnTo>
                      <a:pt x="11712" y="6650"/>
                    </a:lnTo>
                    <a:lnTo>
                      <a:pt x="86"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4731550" y="1689050"/>
                <a:ext cx="328200" cy="299250"/>
              </a:xfrm>
              <a:custGeom>
                <a:avLst/>
                <a:gdLst/>
                <a:ahLst/>
                <a:cxnLst/>
                <a:rect l="l" t="t" r="r" b="b"/>
                <a:pathLst>
                  <a:path w="13128" h="11970" extrusionOk="0">
                    <a:moveTo>
                      <a:pt x="13128" y="0"/>
                    </a:moveTo>
                    <a:lnTo>
                      <a:pt x="1" y="7593"/>
                    </a:lnTo>
                    <a:lnTo>
                      <a:pt x="1" y="11969"/>
                    </a:lnTo>
                    <a:lnTo>
                      <a:pt x="13128" y="4333"/>
                    </a:lnTo>
                    <a:lnTo>
                      <a:pt x="13128"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4399100" y="1689050"/>
                <a:ext cx="332475" cy="299250"/>
              </a:xfrm>
              <a:custGeom>
                <a:avLst/>
                <a:gdLst/>
                <a:ahLst/>
                <a:cxnLst/>
                <a:rect l="l" t="t" r="r" b="b"/>
                <a:pathLst>
                  <a:path w="13299" h="11970" extrusionOk="0">
                    <a:moveTo>
                      <a:pt x="43" y="0"/>
                    </a:moveTo>
                    <a:lnTo>
                      <a:pt x="0" y="4333"/>
                    </a:lnTo>
                    <a:lnTo>
                      <a:pt x="13299" y="11969"/>
                    </a:lnTo>
                    <a:lnTo>
                      <a:pt x="13299" y="7593"/>
                    </a:lnTo>
                    <a:lnTo>
                      <a:pt x="43"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4400150" y="1497075"/>
                <a:ext cx="659600" cy="381825"/>
              </a:xfrm>
              <a:custGeom>
                <a:avLst/>
                <a:gdLst/>
                <a:ahLst/>
                <a:cxnLst/>
                <a:rect l="l" t="t" r="r" b="b"/>
                <a:pathLst>
                  <a:path w="26384" h="15273" extrusionOk="0">
                    <a:moveTo>
                      <a:pt x="13128" y="0"/>
                    </a:moveTo>
                    <a:lnTo>
                      <a:pt x="1" y="7679"/>
                    </a:lnTo>
                    <a:lnTo>
                      <a:pt x="13257" y="15272"/>
                    </a:lnTo>
                    <a:lnTo>
                      <a:pt x="26384" y="7679"/>
                    </a:lnTo>
                    <a:lnTo>
                      <a:pt x="13128"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8"/>
            <p:cNvSpPr/>
            <p:nvPr/>
          </p:nvSpPr>
          <p:spPr>
            <a:xfrm>
              <a:off x="4650753" y="2183209"/>
              <a:ext cx="284325" cy="394861"/>
            </a:xfrm>
            <a:custGeom>
              <a:avLst/>
              <a:gdLst/>
              <a:ahLst/>
              <a:cxnLst/>
              <a:rect l="l" t="t" r="r" b="b"/>
              <a:pathLst>
                <a:path w="8208" h="11399" fill="none" extrusionOk="0">
                  <a:moveTo>
                    <a:pt x="8207" y="0"/>
                  </a:moveTo>
                  <a:lnTo>
                    <a:pt x="8177" y="6626"/>
                  </a:lnTo>
                  <a:lnTo>
                    <a:pt x="0" y="11398"/>
                  </a:lnTo>
                  <a:lnTo>
                    <a:pt x="0" y="4772"/>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4363322" y="2183209"/>
              <a:ext cx="287477" cy="394861"/>
            </a:xfrm>
            <a:custGeom>
              <a:avLst/>
              <a:gdLst/>
              <a:ahLst/>
              <a:cxnLst/>
              <a:rect l="l" t="t" r="r" b="b"/>
              <a:pathLst>
                <a:path w="8299" h="11399" fill="none" extrusionOk="0">
                  <a:moveTo>
                    <a:pt x="8298" y="4772"/>
                  </a:moveTo>
                  <a:lnTo>
                    <a:pt x="8298" y="11398"/>
                  </a:lnTo>
                  <a:lnTo>
                    <a:pt x="0" y="6626"/>
                  </a:lnTo>
                  <a:lnTo>
                    <a:pt x="61" y="0"/>
                  </a:lnTo>
                </a:path>
              </a:pathLst>
            </a:custGeom>
            <a:solidFill>
              <a:srgbClr val="489FB5"/>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4414899" y="2325331"/>
              <a:ext cx="184319" cy="223255"/>
            </a:xfrm>
            <a:custGeom>
              <a:avLst/>
              <a:gdLst/>
              <a:ahLst/>
              <a:cxnLst/>
              <a:rect l="l" t="t" r="r" b="b"/>
              <a:pathLst>
                <a:path w="5321" h="6445" fill="none" extrusionOk="0">
                  <a:moveTo>
                    <a:pt x="5320" y="6444"/>
                  </a:moveTo>
                  <a:lnTo>
                    <a:pt x="5320" y="3010"/>
                  </a:lnTo>
                  <a:lnTo>
                    <a:pt x="31" y="0"/>
                  </a:lnTo>
                  <a:lnTo>
                    <a:pt x="1" y="3405"/>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4650753" y="2053696"/>
              <a:ext cx="323260" cy="294856"/>
            </a:xfrm>
            <a:custGeom>
              <a:avLst/>
              <a:gdLst/>
              <a:ahLst/>
              <a:cxnLst/>
              <a:rect l="l" t="t" r="r" b="b"/>
              <a:pathLst>
                <a:path w="9332" h="8512" fill="none" extrusionOk="0">
                  <a:moveTo>
                    <a:pt x="9332" y="0"/>
                  </a:moveTo>
                  <a:lnTo>
                    <a:pt x="9302" y="3070"/>
                  </a:lnTo>
                  <a:lnTo>
                    <a:pt x="0" y="8511"/>
                  </a:lnTo>
                  <a:lnTo>
                    <a:pt x="0" y="541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4324354" y="2053696"/>
              <a:ext cx="326447" cy="294856"/>
            </a:xfrm>
            <a:custGeom>
              <a:avLst/>
              <a:gdLst/>
              <a:ahLst/>
              <a:cxnLst/>
              <a:rect l="l" t="t" r="r" b="b"/>
              <a:pathLst>
                <a:path w="9424" h="8512" fill="none" extrusionOk="0">
                  <a:moveTo>
                    <a:pt x="9423" y="5411"/>
                  </a:moveTo>
                  <a:lnTo>
                    <a:pt x="9423" y="8511"/>
                  </a:lnTo>
                  <a:lnTo>
                    <a:pt x="1" y="3070"/>
                  </a:lnTo>
                  <a:lnTo>
                    <a:pt x="3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8"/>
            <p:cNvGrpSpPr/>
            <p:nvPr/>
          </p:nvGrpSpPr>
          <p:grpSpPr>
            <a:xfrm>
              <a:off x="4325427" y="1865228"/>
              <a:ext cx="648599" cy="737847"/>
              <a:chOff x="4325427" y="1865228"/>
              <a:chExt cx="648599" cy="737847"/>
            </a:xfrm>
          </p:grpSpPr>
          <p:sp>
            <p:nvSpPr>
              <p:cNvPr id="206" name="Google Shape;206;p18"/>
              <p:cNvSpPr/>
              <p:nvPr/>
            </p:nvSpPr>
            <p:spPr>
              <a:xfrm>
                <a:off x="4325427" y="1865228"/>
                <a:ext cx="648599" cy="375913"/>
              </a:xfrm>
              <a:custGeom>
                <a:avLst/>
                <a:gdLst/>
                <a:ahLst/>
                <a:cxnLst/>
                <a:rect l="l" t="t" r="r" b="b"/>
                <a:pathLst>
                  <a:path w="18724" h="10852" fill="none" extrusionOk="0">
                    <a:moveTo>
                      <a:pt x="18724" y="5441"/>
                    </a:moveTo>
                    <a:lnTo>
                      <a:pt x="9392" y="10852"/>
                    </a:lnTo>
                    <a:lnTo>
                      <a:pt x="0" y="5441"/>
                    </a:lnTo>
                    <a:lnTo>
                      <a:pt x="9301" y="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4438775" y="2203025"/>
                <a:ext cx="292800" cy="400050"/>
              </a:xfrm>
              <a:custGeom>
                <a:avLst/>
                <a:gdLst/>
                <a:ahLst/>
                <a:cxnLst/>
                <a:rect l="l" t="t" r="r" b="b"/>
                <a:pathLst>
                  <a:path w="11712" h="16002" fill="none" extrusionOk="0">
                    <a:moveTo>
                      <a:pt x="11712" y="6650"/>
                    </a:moveTo>
                    <a:lnTo>
                      <a:pt x="11669" y="16002"/>
                    </a:lnTo>
                    <a:lnTo>
                      <a:pt x="0" y="9310"/>
                    </a:lnTo>
                    <a:lnTo>
                      <a:pt x="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18"/>
          <p:cNvGrpSpPr/>
          <p:nvPr/>
        </p:nvGrpSpPr>
        <p:grpSpPr>
          <a:xfrm>
            <a:off x="5844709" y="2022106"/>
            <a:ext cx="733867" cy="454098"/>
            <a:chOff x="5844709" y="2022106"/>
            <a:chExt cx="733867" cy="454098"/>
          </a:xfrm>
        </p:grpSpPr>
        <p:sp>
          <p:nvSpPr>
            <p:cNvPr id="209" name="Google Shape;209;p18"/>
            <p:cNvSpPr/>
            <p:nvPr/>
          </p:nvSpPr>
          <p:spPr>
            <a:xfrm>
              <a:off x="6230808" y="2089469"/>
              <a:ext cx="329429" cy="318173"/>
            </a:xfrm>
            <a:custGeom>
              <a:avLst/>
              <a:gdLst/>
              <a:ahLst/>
              <a:cxnLst/>
              <a:rect l="l" t="t" r="r" b="b"/>
              <a:pathLst>
                <a:path w="13814" h="13342" extrusionOk="0">
                  <a:moveTo>
                    <a:pt x="0" y="0"/>
                  </a:moveTo>
                  <a:lnTo>
                    <a:pt x="0" y="13299"/>
                  </a:lnTo>
                  <a:lnTo>
                    <a:pt x="6221" y="13299"/>
                  </a:lnTo>
                  <a:lnTo>
                    <a:pt x="12055" y="13342"/>
                  </a:lnTo>
                  <a:lnTo>
                    <a:pt x="13814" y="13342"/>
                  </a:lnTo>
                  <a:lnTo>
                    <a:pt x="13814" y="5706"/>
                  </a:lnTo>
                  <a:cubicBezTo>
                    <a:pt x="13814" y="4805"/>
                    <a:pt x="13084" y="4119"/>
                    <a:pt x="12226" y="4119"/>
                  </a:cubicBezTo>
                  <a:lnTo>
                    <a:pt x="9910" y="4119"/>
                  </a:lnTo>
                  <a:lnTo>
                    <a:pt x="5792"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5847173" y="2048547"/>
              <a:ext cx="383659" cy="358094"/>
            </a:xfrm>
            <a:custGeom>
              <a:avLst/>
              <a:gdLst/>
              <a:ahLst/>
              <a:cxnLst/>
              <a:rect l="l" t="t" r="r" b="b"/>
              <a:pathLst>
                <a:path w="16088" h="15016" extrusionOk="0">
                  <a:moveTo>
                    <a:pt x="1287" y="0"/>
                  </a:moveTo>
                  <a:cubicBezTo>
                    <a:pt x="558" y="0"/>
                    <a:pt x="0" y="558"/>
                    <a:pt x="0" y="1287"/>
                  </a:cubicBezTo>
                  <a:lnTo>
                    <a:pt x="0" y="13728"/>
                  </a:lnTo>
                  <a:cubicBezTo>
                    <a:pt x="0" y="14414"/>
                    <a:pt x="558" y="15015"/>
                    <a:pt x="1287" y="15015"/>
                  </a:cubicBezTo>
                  <a:lnTo>
                    <a:pt x="16087" y="15015"/>
                  </a:lnTo>
                  <a:lnTo>
                    <a:pt x="16087" y="1287"/>
                  </a:lnTo>
                  <a:cubicBezTo>
                    <a:pt x="16087" y="558"/>
                    <a:pt x="15487" y="0"/>
                    <a:pt x="14800"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6230808" y="2089469"/>
              <a:ext cx="329429" cy="318173"/>
            </a:xfrm>
            <a:custGeom>
              <a:avLst/>
              <a:gdLst/>
              <a:ahLst/>
              <a:cxnLst/>
              <a:rect l="l" t="t" r="r" b="b"/>
              <a:pathLst>
                <a:path w="13814" h="13342" fill="none" extrusionOk="0">
                  <a:moveTo>
                    <a:pt x="6221" y="13299"/>
                  </a:moveTo>
                  <a:lnTo>
                    <a:pt x="0" y="13299"/>
                  </a:lnTo>
                  <a:lnTo>
                    <a:pt x="0" y="0"/>
                  </a:lnTo>
                  <a:lnTo>
                    <a:pt x="5792" y="0"/>
                  </a:lnTo>
                  <a:lnTo>
                    <a:pt x="9910" y="4119"/>
                  </a:lnTo>
                  <a:lnTo>
                    <a:pt x="12226" y="4119"/>
                  </a:lnTo>
                  <a:cubicBezTo>
                    <a:pt x="13084" y="4119"/>
                    <a:pt x="13814" y="4805"/>
                    <a:pt x="13814" y="5706"/>
                  </a:cubicBezTo>
                  <a:lnTo>
                    <a:pt x="13814" y="13342"/>
                  </a:lnTo>
                  <a:lnTo>
                    <a:pt x="12055" y="13342"/>
                  </a:lnTo>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907531" y="2336029"/>
              <a:ext cx="141201" cy="140176"/>
            </a:xfrm>
            <a:custGeom>
              <a:avLst/>
              <a:gdLst/>
              <a:ahLst/>
              <a:cxnLst/>
              <a:rect l="l" t="t" r="r" b="b"/>
              <a:pathLst>
                <a:path w="5921" h="5878" extrusionOk="0">
                  <a:moveTo>
                    <a:pt x="2960" y="0"/>
                  </a:moveTo>
                  <a:cubicBezTo>
                    <a:pt x="1330" y="0"/>
                    <a:pt x="0" y="1330"/>
                    <a:pt x="0" y="2917"/>
                  </a:cubicBezTo>
                  <a:cubicBezTo>
                    <a:pt x="0" y="4547"/>
                    <a:pt x="1330" y="5877"/>
                    <a:pt x="2960" y="5877"/>
                  </a:cubicBezTo>
                  <a:cubicBezTo>
                    <a:pt x="4590" y="5877"/>
                    <a:pt x="5920" y="4547"/>
                    <a:pt x="5920" y="2917"/>
                  </a:cubicBezTo>
                  <a:cubicBezTo>
                    <a:pt x="5920" y="1330"/>
                    <a:pt x="4590" y="0"/>
                    <a:pt x="2960"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6379139" y="2336029"/>
              <a:ext cx="140176" cy="140176"/>
            </a:xfrm>
            <a:custGeom>
              <a:avLst/>
              <a:gdLst/>
              <a:ahLst/>
              <a:cxnLst/>
              <a:rect l="l" t="t" r="r" b="b"/>
              <a:pathLst>
                <a:path w="5878" h="5878" extrusionOk="0">
                  <a:moveTo>
                    <a:pt x="2918" y="0"/>
                  </a:moveTo>
                  <a:cubicBezTo>
                    <a:pt x="1288" y="0"/>
                    <a:pt x="1" y="1330"/>
                    <a:pt x="1" y="2917"/>
                  </a:cubicBezTo>
                  <a:cubicBezTo>
                    <a:pt x="1" y="4547"/>
                    <a:pt x="1288" y="5877"/>
                    <a:pt x="2918" y="5877"/>
                  </a:cubicBezTo>
                  <a:cubicBezTo>
                    <a:pt x="4548" y="5877"/>
                    <a:pt x="5878" y="4547"/>
                    <a:pt x="5878" y="2917"/>
                  </a:cubicBezTo>
                  <a:cubicBezTo>
                    <a:pt x="5878" y="1330"/>
                    <a:pt x="4548" y="0"/>
                    <a:pt x="2918"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8"/>
            <p:cNvGrpSpPr/>
            <p:nvPr/>
          </p:nvGrpSpPr>
          <p:grpSpPr>
            <a:xfrm>
              <a:off x="5844709" y="2022106"/>
              <a:ext cx="733867" cy="439084"/>
              <a:chOff x="5844709" y="1641106"/>
              <a:chExt cx="733867" cy="439084"/>
            </a:xfrm>
          </p:grpSpPr>
          <p:sp>
            <p:nvSpPr>
              <p:cNvPr id="215" name="Google Shape;215;p18"/>
              <p:cNvSpPr/>
              <p:nvPr/>
            </p:nvSpPr>
            <p:spPr>
              <a:xfrm>
                <a:off x="6051050" y="1751672"/>
                <a:ext cx="93736" cy="158998"/>
              </a:xfrm>
              <a:custGeom>
                <a:avLst/>
                <a:gdLst/>
                <a:ahLst/>
                <a:cxnLst/>
                <a:rect l="l" t="t" r="r" b="b"/>
                <a:pathLst>
                  <a:path w="2706" h="4590" fill="none" extrusionOk="0">
                    <a:moveTo>
                      <a:pt x="2706" y="0"/>
                    </a:moveTo>
                    <a:lnTo>
                      <a:pt x="2706" y="3040"/>
                    </a:lnTo>
                    <a:lnTo>
                      <a:pt x="1" y="4590"/>
                    </a:lnTo>
                    <a:lnTo>
                      <a:pt x="31" y="155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958392" y="1751672"/>
                <a:ext cx="93770" cy="158998"/>
              </a:xfrm>
              <a:custGeom>
                <a:avLst/>
                <a:gdLst/>
                <a:ahLst/>
                <a:cxnLst/>
                <a:rect l="l" t="t" r="r" b="b"/>
                <a:pathLst>
                  <a:path w="2707" h="4590" fill="none" extrusionOk="0">
                    <a:moveTo>
                      <a:pt x="2706" y="1550"/>
                    </a:moveTo>
                    <a:lnTo>
                      <a:pt x="2676" y="4590"/>
                    </a:lnTo>
                    <a:lnTo>
                      <a:pt x="1" y="3040"/>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58392" y="1696908"/>
                <a:ext cx="186398" cy="108492"/>
              </a:xfrm>
              <a:custGeom>
                <a:avLst/>
                <a:gdLst/>
                <a:ahLst/>
                <a:cxnLst/>
                <a:rect l="l" t="t" r="r" b="b"/>
                <a:pathLst>
                  <a:path w="5381" h="3132" fill="none" extrusionOk="0">
                    <a:moveTo>
                      <a:pt x="5381" y="1581"/>
                    </a:moveTo>
                    <a:lnTo>
                      <a:pt x="2706" y="3131"/>
                    </a:lnTo>
                    <a:lnTo>
                      <a:pt x="1" y="1581"/>
                    </a:lnTo>
                    <a:lnTo>
                      <a:pt x="2676"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5907855" y="1934840"/>
                <a:ext cx="144310" cy="145349"/>
              </a:xfrm>
              <a:custGeom>
                <a:avLst/>
                <a:gdLst/>
                <a:ahLst/>
                <a:cxnLst/>
                <a:rect l="l" t="t" r="r" b="b"/>
                <a:pathLst>
                  <a:path w="4166" h="4196" fill="none" extrusionOk="0">
                    <a:moveTo>
                      <a:pt x="4165" y="2098"/>
                    </a:moveTo>
                    <a:cubicBezTo>
                      <a:pt x="4165" y="3253"/>
                      <a:pt x="3223" y="4195"/>
                      <a:pt x="2068" y="4195"/>
                    </a:cubicBezTo>
                    <a:cubicBezTo>
                      <a:pt x="913" y="4195"/>
                      <a:pt x="1" y="3253"/>
                      <a:pt x="1" y="2098"/>
                    </a:cubicBezTo>
                    <a:cubicBezTo>
                      <a:pt x="1" y="943"/>
                      <a:pt x="913" y="1"/>
                      <a:pt x="2068" y="1"/>
                    </a:cubicBezTo>
                    <a:cubicBezTo>
                      <a:pt x="3223" y="1"/>
                      <a:pt x="4165" y="943"/>
                      <a:pt x="4165" y="2098"/>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392171" y="1934840"/>
                <a:ext cx="144310" cy="145349"/>
              </a:xfrm>
              <a:custGeom>
                <a:avLst/>
                <a:gdLst/>
                <a:ahLst/>
                <a:cxnLst/>
                <a:rect l="l" t="t" r="r" b="b"/>
                <a:pathLst>
                  <a:path w="4166" h="4196" fill="none" extrusionOk="0">
                    <a:moveTo>
                      <a:pt x="4165" y="2098"/>
                    </a:moveTo>
                    <a:cubicBezTo>
                      <a:pt x="4165" y="3253"/>
                      <a:pt x="3223" y="4195"/>
                      <a:pt x="2068" y="4195"/>
                    </a:cubicBezTo>
                    <a:cubicBezTo>
                      <a:pt x="913" y="4195"/>
                      <a:pt x="1" y="3253"/>
                      <a:pt x="1" y="2098"/>
                    </a:cubicBezTo>
                    <a:cubicBezTo>
                      <a:pt x="1" y="943"/>
                      <a:pt x="913" y="1"/>
                      <a:pt x="2068" y="1"/>
                    </a:cubicBezTo>
                    <a:cubicBezTo>
                      <a:pt x="3223" y="1"/>
                      <a:pt x="4165" y="943"/>
                      <a:pt x="4165" y="2098"/>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5844709" y="1641106"/>
                <a:ext cx="394861" cy="368535"/>
              </a:xfrm>
              <a:custGeom>
                <a:avLst/>
                <a:gdLst/>
                <a:ahLst/>
                <a:cxnLst/>
                <a:rect l="l" t="t" r="r" b="b"/>
                <a:pathLst>
                  <a:path w="11399" h="10639" fill="none" extrusionOk="0">
                    <a:moveTo>
                      <a:pt x="1824" y="10578"/>
                    </a:moveTo>
                    <a:lnTo>
                      <a:pt x="912" y="10578"/>
                    </a:lnTo>
                    <a:cubicBezTo>
                      <a:pt x="395" y="10578"/>
                      <a:pt x="0" y="10183"/>
                      <a:pt x="0" y="9666"/>
                    </a:cubicBezTo>
                    <a:lnTo>
                      <a:pt x="0" y="912"/>
                    </a:lnTo>
                    <a:cubicBezTo>
                      <a:pt x="0" y="396"/>
                      <a:pt x="395" y="1"/>
                      <a:pt x="912" y="1"/>
                    </a:cubicBezTo>
                    <a:lnTo>
                      <a:pt x="10487" y="1"/>
                    </a:lnTo>
                    <a:cubicBezTo>
                      <a:pt x="10973" y="1"/>
                      <a:pt x="11399" y="396"/>
                      <a:pt x="11399" y="912"/>
                    </a:cubicBezTo>
                    <a:lnTo>
                      <a:pt x="11399" y="10639"/>
                    </a:lnTo>
                    <a:lnTo>
                      <a:pt x="5958" y="10639"/>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6238480" y="1681113"/>
                <a:ext cx="340096" cy="327487"/>
              </a:xfrm>
              <a:custGeom>
                <a:avLst/>
                <a:gdLst/>
                <a:ahLst/>
                <a:cxnLst/>
                <a:rect l="l" t="t" r="r" b="b"/>
                <a:pathLst>
                  <a:path w="9818" h="9454" fill="none" extrusionOk="0">
                    <a:moveTo>
                      <a:pt x="4438" y="9423"/>
                    </a:moveTo>
                    <a:lnTo>
                      <a:pt x="0" y="9423"/>
                    </a:lnTo>
                    <a:lnTo>
                      <a:pt x="0" y="1"/>
                    </a:lnTo>
                    <a:lnTo>
                      <a:pt x="4134" y="1"/>
                    </a:lnTo>
                    <a:lnTo>
                      <a:pt x="7052" y="2949"/>
                    </a:lnTo>
                    <a:lnTo>
                      <a:pt x="8663" y="2949"/>
                    </a:lnTo>
                    <a:cubicBezTo>
                      <a:pt x="9271" y="2949"/>
                      <a:pt x="9818" y="3435"/>
                      <a:pt x="9818" y="4074"/>
                    </a:cubicBezTo>
                    <a:lnTo>
                      <a:pt x="9818" y="9454"/>
                    </a:lnTo>
                    <a:lnTo>
                      <a:pt x="8572" y="9454"/>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6294282" y="1726386"/>
                <a:ext cx="158998" cy="117949"/>
              </a:xfrm>
              <a:custGeom>
                <a:avLst/>
                <a:gdLst/>
                <a:ahLst/>
                <a:cxnLst/>
                <a:rect l="l" t="t" r="r" b="b"/>
                <a:pathLst>
                  <a:path w="4590" h="3405" fill="none" extrusionOk="0">
                    <a:moveTo>
                      <a:pt x="0" y="1"/>
                    </a:moveTo>
                    <a:lnTo>
                      <a:pt x="0" y="3405"/>
                    </a:lnTo>
                    <a:lnTo>
                      <a:pt x="4590" y="3405"/>
                    </a:lnTo>
                    <a:lnTo>
                      <a:pt x="1186" y="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8"/>
            <p:cNvSpPr/>
            <p:nvPr/>
          </p:nvSpPr>
          <p:spPr>
            <a:xfrm>
              <a:off x="5947750" y="2036800"/>
              <a:ext cx="402200" cy="375400"/>
            </a:xfrm>
            <a:custGeom>
              <a:avLst/>
              <a:gdLst/>
              <a:ahLst/>
              <a:cxnLst/>
              <a:rect l="l" t="t" r="r" b="b"/>
              <a:pathLst>
                <a:path w="16088" h="15016" fill="none" extrusionOk="0">
                  <a:moveTo>
                    <a:pt x="2574" y="15015"/>
                  </a:moveTo>
                  <a:lnTo>
                    <a:pt x="1287" y="15015"/>
                  </a:lnTo>
                  <a:cubicBezTo>
                    <a:pt x="558" y="15015"/>
                    <a:pt x="0" y="14414"/>
                    <a:pt x="0" y="13728"/>
                  </a:cubicBezTo>
                  <a:lnTo>
                    <a:pt x="0" y="1287"/>
                  </a:lnTo>
                  <a:cubicBezTo>
                    <a:pt x="0" y="558"/>
                    <a:pt x="558" y="0"/>
                    <a:pt x="1287" y="0"/>
                  </a:cubicBezTo>
                  <a:lnTo>
                    <a:pt x="14800" y="0"/>
                  </a:lnTo>
                  <a:cubicBezTo>
                    <a:pt x="15487" y="0"/>
                    <a:pt x="16087" y="558"/>
                    <a:pt x="16087" y="1287"/>
                  </a:cubicBezTo>
                  <a:lnTo>
                    <a:pt x="16087" y="15015"/>
                  </a:lnTo>
                  <a:lnTo>
                    <a:pt x="8408" y="150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8"/>
          <p:cNvGrpSpPr/>
          <p:nvPr/>
        </p:nvGrpSpPr>
        <p:grpSpPr>
          <a:xfrm>
            <a:off x="1248484" y="1894763"/>
            <a:ext cx="561736" cy="624547"/>
            <a:chOff x="1248484" y="1894763"/>
            <a:chExt cx="561736" cy="624547"/>
          </a:xfrm>
        </p:grpSpPr>
        <p:grpSp>
          <p:nvGrpSpPr>
            <p:cNvPr id="225" name="Google Shape;225;p18"/>
            <p:cNvGrpSpPr/>
            <p:nvPr/>
          </p:nvGrpSpPr>
          <p:grpSpPr>
            <a:xfrm>
              <a:off x="1248484" y="1916713"/>
              <a:ext cx="526961" cy="602598"/>
              <a:chOff x="1323225" y="1623625"/>
              <a:chExt cx="448325" cy="512675"/>
            </a:xfrm>
          </p:grpSpPr>
          <p:sp>
            <p:nvSpPr>
              <p:cNvPr id="226" name="Google Shape;226;p18"/>
              <p:cNvSpPr/>
              <p:nvPr/>
            </p:nvSpPr>
            <p:spPr>
              <a:xfrm>
                <a:off x="1547375" y="1753400"/>
                <a:ext cx="224175" cy="382900"/>
              </a:xfrm>
              <a:custGeom>
                <a:avLst/>
                <a:gdLst/>
                <a:ahLst/>
                <a:cxnLst/>
                <a:rect l="l" t="t" r="r" b="b"/>
                <a:pathLst>
                  <a:path w="8967" h="15316" extrusionOk="0">
                    <a:moveTo>
                      <a:pt x="8967" y="0"/>
                    </a:moveTo>
                    <a:lnTo>
                      <a:pt x="44" y="5191"/>
                    </a:lnTo>
                    <a:lnTo>
                      <a:pt x="1" y="15315"/>
                    </a:lnTo>
                    <a:lnTo>
                      <a:pt x="8967" y="10124"/>
                    </a:lnTo>
                    <a:lnTo>
                      <a:pt x="8967"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323225" y="1753400"/>
                <a:ext cx="225250" cy="382900"/>
              </a:xfrm>
              <a:custGeom>
                <a:avLst/>
                <a:gdLst/>
                <a:ahLst/>
                <a:cxnLst/>
                <a:rect l="l" t="t" r="r" b="b"/>
                <a:pathLst>
                  <a:path w="9010" h="15316" extrusionOk="0">
                    <a:moveTo>
                      <a:pt x="1" y="0"/>
                    </a:moveTo>
                    <a:lnTo>
                      <a:pt x="1" y="10124"/>
                    </a:lnTo>
                    <a:lnTo>
                      <a:pt x="8967" y="15315"/>
                    </a:lnTo>
                    <a:lnTo>
                      <a:pt x="9010" y="5191"/>
                    </a:lnTo>
                    <a:lnTo>
                      <a:pt x="1"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1323225" y="1623625"/>
                <a:ext cx="448325" cy="259550"/>
              </a:xfrm>
              <a:custGeom>
                <a:avLst/>
                <a:gdLst/>
                <a:ahLst/>
                <a:cxnLst/>
                <a:rect l="l" t="t" r="r" b="b"/>
                <a:pathLst>
                  <a:path w="17933" h="10382" extrusionOk="0">
                    <a:moveTo>
                      <a:pt x="8967" y="1"/>
                    </a:moveTo>
                    <a:lnTo>
                      <a:pt x="1" y="5191"/>
                    </a:lnTo>
                    <a:lnTo>
                      <a:pt x="9010" y="10382"/>
                    </a:lnTo>
                    <a:lnTo>
                      <a:pt x="17933" y="5191"/>
                    </a:lnTo>
                    <a:lnTo>
                      <a:pt x="8967"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8"/>
            <p:cNvGrpSpPr/>
            <p:nvPr/>
          </p:nvGrpSpPr>
          <p:grpSpPr>
            <a:xfrm>
              <a:off x="1265853" y="1894763"/>
              <a:ext cx="544368" cy="623827"/>
              <a:chOff x="1304753" y="1487963"/>
              <a:chExt cx="544368" cy="623827"/>
            </a:xfrm>
          </p:grpSpPr>
          <p:sp>
            <p:nvSpPr>
              <p:cNvPr id="230" name="Google Shape;230;p18"/>
              <p:cNvSpPr/>
              <p:nvPr/>
            </p:nvSpPr>
            <p:spPr>
              <a:xfrm>
                <a:off x="1576907" y="1646863"/>
                <a:ext cx="272205" cy="464927"/>
              </a:xfrm>
              <a:custGeom>
                <a:avLst/>
                <a:gdLst/>
                <a:ahLst/>
                <a:cxnLst/>
                <a:rect l="l" t="t" r="r" b="b"/>
                <a:pathLst>
                  <a:path w="6354" h="10852" fill="none" extrusionOk="0">
                    <a:moveTo>
                      <a:pt x="6353" y="0"/>
                    </a:moveTo>
                    <a:lnTo>
                      <a:pt x="6353" y="7204"/>
                    </a:lnTo>
                    <a:lnTo>
                      <a:pt x="1" y="10851"/>
                    </a:lnTo>
                    <a:lnTo>
                      <a:pt x="31" y="3678"/>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1304753" y="1646863"/>
                <a:ext cx="273533" cy="464927"/>
              </a:xfrm>
              <a:custGeom>
                <a:avLst/>
                <a:gdLst/>
                <a:ahLst/>
                <a:cxnLst/>
                <a:rect l="l" t="t" r="r" b="b"/>
                <a:pathLst>
                  <a:path w="6385" h="10852" fill="none" extrusionOk="0">
                    <a:moveTo>
                      <a:pt x="6384" y="3678"/>
                    </a:moveTo>
                    <a:lnTo>
                      <a:pt x="6354" y="10851"/>
                    </a:lnTo>
                    <a:lnTo>
                      <a:pt x="1" y="7204"/>
                    </a:lnTo>
                    <a:lnTo>
                      <a:pt x="1" y="0"/>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1304753" y="1487963"/>
                <a:ext cx="544368" cy="316478"/>
              </a:xfrm>
              <a:custGeom>
                <a:avLst/>
                <a:gdLst/>
                <a:ahLst/>
                <a:cxnLst/>
                <a:rect l="l" t="t" r="r" b="b"/>
                <a:pathLst>
                  <a:path w="12707" h="7387" fill="none" extrusionOk="0">
                    <a:moveTo>
                      <a:pt x="12706" y="3709"/>
                    </a:moveTo>
                    <a:lnTo>
                      <a:pt x="6384" y="7387"/>
                    </a:lnTo>
                    <a:lnTo>
                      <a:pt x="1" y="3709"/>
                    </a:lnTo>
                    <a:lnTo>
                      <a:pt x="6354" y="1"/>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18"/>
          <p:cNvGrpSpPr/>
          <p:nvPr/>
        </p:nvGrpSpPr>
        <p:grpSpPr>
          <a:xfrm>
            <a:off x="7488229" y="1900386"/>
            <a:ext cx="667577" cy="668615"/>
            <a:chOff x="7488229" y="1900386"/>
            <a:chExt cx="667577" cy="668615"/>
          </a:xfrm>
        </p:grpSpPr>
        <p:grpSp>
          <p:nvGrpSpPr>
            <p:cNvPr id="234" name="Google Shape;234;p18"/>
            <p:cNvGrpSpPr/>
            <p:nvPr/>
          </p:nvGrpSpPr>
          <p:grpSpPr>
            <a:xfrm>
              <a:off x="7625652" y="2043605"/>
              <a:ext cx="361829" cy="413963"/>
              <a:chOff x="7725900" y="1667600"/>
              <a:chExt cx="372175" cy="425800"/>
            </a:xfrm>
          </p:grpSpPr>
          <p:sp>
            <p:nvSpPr>
              <p:cNvPr id="235" name="Google Shape;235;p18"/>
              <p:cNvSpPr/>
              <p:nvPr/>
            </p:nvSpPr>
            <p:spPr>
              <a:xfrm>
                <a:off x="7911450" y="1774850"/>
                <a:ext cx="186625" cy="318550"/>
              </a:xfrm>
              <a:custGeom>
                <a:avLst/>
                <a:gdLst/>
                <a:ahLst/>
                <a:cxnLst/>
                <a:rect l="l" t="t" r="r" b="b"/>
                <a:pathLst>
                  <a:path w="7465" h="12742" extrusionOk="0">
                    <a:moveTo>
                      <a:pt x="7465" y="0"/>
                    </a:moveTo>
                    <a:lnTo>
                      <a:pt x="43" y="4333"/>
                    </a:lnTo>
                    <a:lnTo>
                      <a:pt x="0" y="12741"/>
                    </a:lnTo>
                    <a:lnTo>
                      <a:pt x="7379" y="8408"/>
                    </a:lnTo>
                    <a:lnTo>
                      <a:pt x="7465"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7725900" y="1774850"/>
                <a:ext cx="186625" cy="318550"/>
              </a:xfrm>
              <a:custGeom>
                <a:avLst/>
                <a:gdLst/>
                <a:ahLst/>
                <a:cxnLst/>
                <a:rect l="l" t="t" r="r" b="b"/>
                <a:pathLst>
                  <a:path w="7465" h="12742" extrusionOk="0">
                    <a:moveTo>
                      <a:pt x="1" y="0"/>
                    </a:moveTo>
                    <a:lnTo>
                      <a:pt x="1" y="8408"/>
                    </a:lnTo>
                    <a:lnTo>
                      <a:pt x="7422" y="12741"/>
                    </a:lnTo>
                    <a:lnTo>
                      <a:pt x="7465" y="4333"/>
                    </a:lnTo>
                    <a:lnTo>
                      <a:pt x="1"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7725900" y="1667600"/>
                <a:ext cx="372175" cy="215575"/>
              </a:xfrm>
              <a:custGeom>
                <a:avLst/>
                <a:gdLst/>
                <a:ahLst/>
                <a:cxnLst/>
                <a:rect l="l" t="t" r="r" b="b"/>
                <a:pathLst>
                  <a:path w="14887" h="8623" extrusionOk="0">
                    <a:moveTo>
                      <a:pt x="7422" y="0"/>
                    </a:moveTo>
                    <a:lnTo>
                      <a:pt x="1" y="4290"/>
                    </a:lnTo>
                    <a:lnTo>
                      <a:pt x="7465" y="8623"/>
                    </a:lnTo>
                    <a:lnTo>
                      <a:pt x="14887" y="4290"/>
                    </a:lnTo>
                    <a:lnTo>
                      <a:pt x="7422"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8"/>
            <p:cNvSpPr/>
            <p:nvPr/>
          </p:nvSpPr>
          <p:spPr>
            <a:xfrm>
              <a:off x="7583450" y="1935850"/>
              <a:ext cx="65325" cy="64400"/>
            </a:xfrm>
            <a:custGeom>
              <a:avLst/>
              <a:gdLst/>
              <a:ahLst/>
              <a:cxnLst/>
              <a:rect l="l" t="t" r="r" b="b"/>
              <a:pathLst>
                <a:path w="2613" h="2576" extrusionOk="0">
                  <a:moveTo>
                    <a:pt x="758" y="1"/>
                  </a:moveTo>
                  <a:cubicBezTo>
                    <a:pt x="629" y="1"/>
                    <a:pt x="511" y="107"/>
                    <a:pt x="511" y="252"/>
                  </a:cubicBezTo>
                  <a:lnTo>
                    <a:pt x="39" y="2225"/>
                  </a:lnTo>
                  <a:cubicBezTo>
                    <a:pt x="0" y="2417"/>
                    <a:pt x="100" y="2575"/>
                    <a:pt x="275" y="2575"/>
                  </a:cubicBezTo>
                  <a:cubicBezTo>
                    <a:pt x="295" y="2575"/>
                    <a:pt x="317" y="2573"/>
                    <a:pt x="339" y="2568"/>
                  </a:cubicBezTo>
                  <a:lnTo>
                    <a:pt x="2355" y="2054"/>
                  </a:lnTo>
                  <a:cubicBezTo>
                    <a:pt x="2570" y="2011"/>
                    <a:pt x="2613" y="1753"/>
                    <a:pt x="2441" y="1582"/>
                  </a:cubicBezTo>
                  <a:lnTo>
                    <a:pt x="940" y="80"/>
                  </a:lnTo>
                  <a:cubicBezTo>
                    <a:pt x="884" y="25"/>
                    <a:pt x="820" y="1"/>
                    <a:pt x="758"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8011375" y="2446450"/>
              <a:ext cx="66250" cy="63625"/>
            </a:xfrm>
            <a:custGeom>
              <a:avLst/>
              <a:gdLst/>
              <a:ahLst/>
              <a:cxnLst/>
              <a:rect l="l" t="t" r="r" b="b"/>
              <a:pathLst>
                <a:path w="2650" h="2545" extrusionOk="0">
                  <a:moveTo>
                    <a:pt x="2355" y="0"/>
                  </a:moveTo>
                  <a:cubicBezTo>
                    <a:pt x="2329" y="0"/>
                    <a:pt x="2302" y="3"/>
                    <a:pt x="2274" y="8"/>
                  </a:cubicBezTo>
                  <a:lnTo>
                    <a:pt x="301" y="480"/>
                  </a:lnTo>
                  <a:cubicBezTo>
                    <a:pt x="44" y="523"/>
                    <a:pt x="1" y="823"/>
                    <a:pt x="172" y="952"/>
                  </a:cubicBezTo>
                  <a:lnTo>
                    <a:pt x="1674" y="2454"/>
                  </a:lnTo>
                  <a:cubicBezTo>
                    <a:pt x="1737" y="2517"/>
                    <a:pt x="1811" y="2545"/>
                    <a:pt x="1880" y="2545"/>
                  </a:cubicBezTo>
                  <a:cubicBezTo>
                    <a:pt x="2000" y="2545"/>
                    <a:pt x="2103" y="2461"/>
                    <a:pt x="2103" y="2325"/>
                  </a:cubicBezTo>
                  <a:lnTo>
                    <a:pt x="2575" y="309"/>
                  </a:lnTo>
                  <a:cubicBezTo>
                    <a:pt x="2649" y="122"/>
                    <a:pt x="2529" y="0"/>
                    <a:pt x="2355"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8"/>
            <p:cNvGrpSpPr/>
            <p:nvPr/>
          </p:nvGrpSpPr>
          <p:grpSpPr>
            <a:xfrm>
              <a:off x="7488229" y="1900386"/>
              <a:ext cx="667577" cy="668615"/>
              <a:chOff x="7439779" y="1528461"/>
              <a:chExt cx="667577" cy="668615"/>
            </a:xfrm>
          </p:grpSpPr>
          <p:sp>
            <p:nvSpPr>
              <p:cNvPr id="241" name="Google Shape;241;p18"/>
              <p:cNvSpPr/>
              <p:nvPr/>
            </p:nvSpPr>
            <p:spPr>
              <a:xfrm>
                <a:off x="7773556" y="1757976"/>
                <a:ext cx="182172" cy="311691"/>
              </a:xfrm>
              <a:custGeom>
                <a:avLst/>
                <a:gdLst/>
                <a:ahLst/>
                <a:cxnLst/>
                <a:rect l="l" t="t" r="r" b="b"/>
                <a:pathLst>
                  <a:path w="5259" h="8998" fill="none" extrusionOk="0">
                    <a:moveTo>
                      <a:pt x="5259" y="0"/>
                    </a:moveTo>
                    <a:lnTo>
                      <a:pt x="5198" y="5958"/>
                    </a:lnTo>
                    <a:lnTo>
                      <a:pt x="0" y="8998"/>
                    </a:lnTo>
                    <a:lnTo>
                      <a:pt x="0" y="304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7590353" y="1757976"/>
                <a:ext cx="183246" cy="311691"/>
              </a:xfrm>
              <a:custGeom>
                <a:avLst/>
                <a:gdLst/>
                <a:ahLst/>
                <a:cxnLst/>
                <a:rect l="l" t="t" r="r" b="b"/>
                <a:pathLst>
                  <a:path w="5290" h="8998" fill="none" extrusionOk="0">
                    <a:moveTo>
                      <a:pt x="5289" y="3040"/>
                    </a:moveTo>
                    <a:lnTo>
                      <a:pt x="5289" y="8998"/>
                    </a:lnTo>
                    <a:lnTo>
                      <a:pt x="0" y="5958"/>
                    </a:lnTo>
                    <a:lnTo>
                      <a:pt x="0"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7590353" y="1651636"/>
                <a:ext cx="365383" cy="211650"/>
              </a:xfrm>
              <a:custGeom>
                <a:avLst/>
                <a:gdLst/>
                <a:ahLst/>
                <a:cxnLst/>
                <a:rect l="l" t="t" r="r" b="b"/>
                <a:pathLst>
                  <a:path w="10548" h="6110" fill="none" extrusionOk="0">
                    <a:moveTo>
                      <a:pt x="10548" y="3070"/>
                    </a:moveTo>
                    <a:lnTo>
                      <a:pt x="5289" y="6110"/>
                    </a:lnTo>
                    <a:lnTo>
                      <a:pt x="0" y="3070"/>
                    </a:lnTo>
                    <a:lnTo>
                      <a:pt x="5259"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7439779" y="1670583"/>
                <a:ext cx="549668" cy="526493"/>
              </a:xfrm>
              <a:custGeom>
                <a:avLst/>
                <a:gdLst/>
                <a:ahLst/>
                <a:cxnLst/>
                <a:rect l="l" t="t" r="r" b="b"/>
                <a:pathLst>
                  <a:path w="15868" h="15199" fill="none" extrusionOk="0">
                    <a:moveTo>
                      <a:pt x="15867" y="12919"/>
                    </a:moveTo>
                    <a:cubicBezTo>
                      <a:pt x="14195" y="14378"/>
                      <a:pt x="11977" y="15198"/>
                      <a:pt x="9636" y="15198"/>
                    </a:cubicBezTo>
                    <a:cubicBezTo>
                      <a:pt x="4286" y="15198"/>
                      <a:pt x="1" y="10882"/>
                      <a:pt x="1" y="5563"/>
                    </a:cubicBezTo>
                    <a:cubicBezTo>
                      <a:pt x="1" y="3496"/>
                      <a:pt x="639" y="1612"/>
                      <a:pt x="1733" y="1"/>
                    </a:cubicBez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7571405" y="1528461"/>
                <a:ext cx="535950" cy="473841"/>
              </a:xfrm>
              <a:custGeom>
                <a:avLst/>
                <a:gdLst/>
                <a:ahLst/>
                <a:cxnLst/>
                <a:rect l="l" t="t" r="r" b="b"/>
                <a:pathLst>
                  <a:path w="15472" h="13679" fill="none" extrusionOk="0">
                    <a:moveTo>
                      <a:pt x="0" y="1946"/>
                    </a:moveTo>
                    <a:cubicBezTo>
                      <a:pt x="790" y="1338"/>
                      <a:pt x="1672" y="882"/>
                      <a:pt x="2614" y="547"/>
                    </a:cubicBezTo>
                    <a:cubicBezTo>
                      <a:pt x="3648" y="213"/>
                      <a:pt x="4711" y="0"/>
                      <a:pt x="5836" y="0"/>
                    </a:cubicBezTo>
                    <a:cubicBezTo>
                      <a:pt x="11186" y="0"/>
                      <a:pt x="15472" y="4347"/>
                      <a:pt x="15472" y="9666"/>
                    </a:cubicBezTo>
                    <a:cubicBezTo>
                      <a:pt x="15472" y="11095"/>
                      <a:pt x="15198" y="12462"/>
                      <a:pt x="14620" y="13678"/>
                    </a:cubicBez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7533476" y="1565317"/>
                <a:ext cx="65331" cy="65296"/>
              </a:xfrm>
              <a:custGeom>
                <a:avLst/>
                <a:gdLst/>
                <a:ahLst/>
                <a:cxnLst/>
                <a:rect l="l" t="t" r="r" b="b"/>
                <a:pathLst>
                  <a:path w="1886" h="1885" fill="none" extrusionOk="0">
                    <a:moveTo>
                      <a:pt x="700" y="91"/>
                    </a:moveTo>
                    <a:lnTo>
                      <a:pt x="1764" y="1155"/>
                    </a:lnTo>
                    <a:cubicBezTo>
                      <a:pt x="1885" y="1277"/>
                      <a:pt x="1855" y="1459"/>
                      <a:pt x="1673" y="1489"/>
                    </a:cubicBezTo>
                    <a:lnTo>
                      <a:pt x="274" y="1824"/>
                    </a:lnTo>
                    <a:cubicBezTo>
                      <a:pt x="122" y="1885"/>
                      <a:pt x="1" y="1763"/>
                      <a:pt x="62" y="1611"/>
                    </a:cubicBezTo>
                    <a:lnTo>
                      <a:pt x="396" y="213"/>
                    </a:lnTo>
                    <a:cubicBezTo>
                      <a:pt x="396" y="61"/>
                      <a:pt x="578" y="0"/>
                      <a:pt x="700" y="91"/>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7964103" y="2075922"/>
                <a:ext cx="65331" cy="66370"/>
              </a:xfrm>
              <a:custGeom>
                <a:avLst/>
                <a:gdLst/>
                <a:ahLst/>
                <a:cxnLst/>
                <a:rect l="l" t="t" r="r" b="b"/>
                <a:pathLst>
                  <a:path w="1886" h="1916" fill="none" extrusionOk="0">
                    <a:moveTo>
                      <a:pt x="1186" y="1794"/>
                    </a:moveTo>
                    <a:lnTo>
                      <a:pt x="122" y="730"/>
                    </a:lnTo>
                    <a:cubicBezTo>
                      <a:pt x="1" y="609"/>
                      <a:pt x="62" y="426"/>
                      <a:pt x="214" y="396"/>
                    </a:cubicBezTo>
                    <a:lnTo>
                      <a:pt x="1612" y="62"/>
                    </a:lnTo>
                    <a:cubicBezTo>
                      <a:pt x="1764" y="1"/>
                      <a:pt x="1885" y="122"/>
                      <a:pt x="1824" y="274"/>
                    </a:cubicBezTo>
                    <a:lnTo>
                      <a:pt x="1490" y="1673"/>
                    </a:lnTo>
                    <a:cubicBezTo>
                      <a:pt x="1490" y="1885"/>
                      <a:pt x="1308" y="1916"/>
                      <a:pt x="1186" y="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8" name="Google Shape;248;p18"/>
          <p:cNvSpPr txBox="1">
            <a:spLocks noGrp="1"/>
          </p:cNvSpPr>
          <p:nvPr>
            <p:ph type="title"/>
          </p:nvPr>
        </p:nvSpPr>
        <p:spPr>
          <a:xfrm>
            <a:off x="2849850" y="290600"/>
            <a:ext cx="3444300" cy="4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200" b="1" dirty="0">
                <a:solidFill>
                  <a:srgbClr val="000000"/>
                </a:solidFill>
                <a:latin typeface="Fira Sans"/>
                <a:ea typeface="Fira Sans"/>
                <a:cs typeface="Fira Sans"/>
                <a:sym typeface="Fira Sans"/>
              </a:rPr>
              <a:t>Literature Review</a:t>
            </a:r>
            <a:endParaRPr sz="2200" b="1" dirty="0">
              <a:solidFill>
                <a:srgbClr val="000000"/>
              </a:solidFill>
              <a:latin typeface="Fira Sans"/>
              <a:ea typeface="Fira Sans"/>
              <a:cs typeface="Fira Sans"/>
              <a:sym typeface="Fira Sans"/>
            </a:endParaRPr>
          </a:p>
        </p:txBody>
      </p:sp>
      <p:sp>
        <p:nvSpPr>
          <p:cNvPr id="11" name="Text Placeholder 10">
            <a:extLst>
              <a:ext uri="{FF2B5EF4-FFF2-40B4-BE49-F238E27FC236}">
                <a16:creationId xmlns:a16="http://schemas.microsoft.com/office/drawing/2014/main" id="{AEF01948-DE10-907F-213E-D810E39475DB}"/>
              </a:ext>
            </a:extLst>
          </p:cNvPr>
          <p:cNvSpPr>
            <a:spLocks noGrp="1"/>
          </p:cNvSpPr>
          <p:nvPr>
            <p:ph type="body" idx="1"/>
          </p:nvPr>
        </p:nvSpPr>
        <p:spPr>
          <a:xfrm>
            <a:off x="635333" y="3664025"/>
            <a:ext cx="7851828" cy="805512"/>
          </a:xfrm>
        </p:spPr>
        <p:txBody>
          <a:bodyPr/>
          <a:lstStyle/>
          <a:p>
            <a:pPr marL="114300" indent="0">
              <a:buNone/>
            </a:pPr>
            <a:r>
              <a:rPr lang="en-IN" sz="1800" dirty="0">
                <a:effectLst/>
                <a:latin typeface="Times New Roman" panose="02020603050405020304" pitchFamily="18" charset="0"/>
                <a:ea typeface="SimSun" panose="02010600030101010101" pitchFamily="2" charset="-122"/>
              </a:rPr>
              <a:t>Three key studies are examined, each presenting innovative approaches to address specific challenges within the supply chain domain.</a:t>
            </a:r>
            <a:endParaRPr lang="en-IN" dirty="0"/>
          </a:p>
        </p:txBody>
      </p:sp>
      <p:sp>
        <p:nvSpPr>
          <p:cNvPr id="12" name="Google Shape;257;p19">
            <a:extLst>
              <a:ext uri="{FF2B5EF4-FFF2-40B4-BE49-F238E27FC236}">
                <a16:creationId xmlns:a16="http://schemas.microsoft.com/office/drawing/2014/main" id="{7807D520-72E9-9984-BF17-6F263401F08A}"/>
              </a:ext>
            </a:extLst>
          </p:cNvPr>
          <p:cNvSpPr/>
          <p:nvPr/>
        </p:nvSpPr>
        <p:spPr>
          <a:xfrm>
            <a:off x="8738377" y="2345974"/>
            <a:ext cx="426298" cy="374046"/>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A1F4D691-0258-AEAD-ADC2-7A78ED177FEC}"/>
              </a:ext>
            </a:extLst>
          </p:cNvPr>
          <p:cNvSpPr txBox="1"/>
          <p:nvPr/>
        </p:nvSpPr>
        <p:spPr>
          <a:xfrm>
            <a:off x="879955" y="3004635"/>
            <a:ext cx="1317990" cy="307777"/>
          </a:xfrm>
          <a:prstGeom prst="rect">
            <a:avLst/>
          </a:prstGeom>
          <a:noFill/>
        </p:spPr>
        <p:txBody>
          <a:bodyPr wrap="none" rtlCol="0">
            <a:spAutoFit/>
          </a:bodyPr>
          <a:lstStyle/>
          <a:p>
            <a:r>
              <a:rPr lang="en-IN" dirty="0"/>
              <a:t>Manufacturing</a:t>
            </a:r>
          </a:p>
        </p:txBody>
      </p:sp>
      <p:sp>
        <p:nvSpPr>
          <p:cNvPr id="14" name="TextBox 13">
            <a:extLst>
              <a:ext uri="{FF2B5EF4-FFF2-40B4-BE49-F238E27FC236}">
                <a16:creationId xmlns:a16="http://schemas.microsoft.com/office/drawing/2014/main" id="{786C1F11-B921-4677-1D18-432AB0E1F8FB}"/>
              </a:ext>
            </a:extLst>
          </p:cNvPr>
          <p:cNvSpPr txBox="1"/>
          <p:nvPr/>
        </p:nvSpPr>
        <p:spPr>
          <a:xfrm>
            <a:off x="2545175" y="2988703"/>
            <a:ext cx="1170513" cy="307777"/>
          </a:xfrm>
          <a:prstGeom prst="rect">
            <a:avLst/>
          </a:prstGeom>
          <a:noFill/>
        </p:spPr>
        <p:txBody>
          <a:bodyPr wrap="none" rtlCol="0">
            <a:spAutoFit/>
          </a:bodyPr>
          <a:lstStyle/>
          <a:p>
            <a:r>
              <a:rPr lang="en-IN" dirty="0"/>
              <a:t>Distributions</a:t>
            </a:r>
          </a:p>
        </p:txBody>
      </p:sp>
      <p:sp>
        <p:nvSpPr>
          <p:cNvPr id="15" name="TextBox 14">
            <a:extLst>
              <a:ext uri="{FF2B5EF4-FFF2-40B4-BE49-F238E27FC236}">
                <a16:creationId xmlns:a16="http://schemas.microsoft.com/office/drawing/2014/main" id="{C4E8846F-06C6-2606-DFA7-C847EB20085F}"/>
              </a:ext>
            </a:extLst>
          </p:cNvPr>
          <p:cNvSpPr txBox="1"/>
          <p:nvPr/>
        </p:nvSpPr>
        <p:spPr>
          <a:xfrm>
            <a:off x="4006472" y="2956885"/>
            <a:ext cx="1239442" cy="307777"/>
          </a:xfrm>
          <a:prstGeom prst="rect">
            <a:avLst/>
          </a:prstGeom>
          <a:noFill/>
        </p:spPr>
        <p:txBody>
          <a:bodyPr wrap="none" rtlCol="0">
            <a:spAutoFit/>
          </a:bodyPr>
          <a:lstStyle/>
          <a:p>
            <a:r>
              <a:rPr lang="en-IN" dirty="0"/>
              <a:t>Warehousing</a:t>
            </a:r>
          </a:p>
        </p:txBody>
      </p:sp>
      <p:sp>
        <p:nvSpPr>
          <p:cNvPr id="16" name="TextBox 15">
            <a:extLst>
              <a:ext uri="{FF2B5EF4-FFF2-40B4-BE49-F238E27FC236}">
                <a16:creationId xmlns:a16="http://schemas.microsoft.com/office/drawing/2014/main" id="{1AD53AD1-769D-16A8-4DDE-330DFDA6354A}"/>
              </a:ext>
            </a:extLst>
          </p:cNvPr>
          <p:cNvSpPr txBox="1"/>
          <p:nvPr/>
        </p:nvSpPr>
        <p:spPr>
          <a:xfrm>
            <a:off x="5591929" y="2941163"/>
            <a:ext cx="1337226" cy="307777"/>
          </a:xfrm>
          <a:prstGeom prst="rect">
            <a:avLst/>
          </a:prstGeom>
          <a:noFill/>
        </p:spPr>
        <p:txBody>
          <a:bodyPr wrap="none" rtlCol="0">
            <a:spAutoFit/>
          </a:bodyPr>
          <a:lstStyle/>
          <a:p>
            <a:r>
              <a:rPr lang="en-IN" dirty="0"/>
              <a:t>Transportation</a:t>
            </a:r>
          </a:p>
        </p:txBody>
      </p:sp>
      <p:sp>
        <p:nvSpPr>
          <p:cNvPr id="17" name="TextBox 16">
            <a:extLst>
              <a:ext uri="{FF2B5EF4-FFF2-40B4-BE49-F238E27FC236}">
                <a16:creationId xmlns:a16="http://schemas.microsoft.com/office/drawing/2014/main" id="{CB727450-1AE5-3E2D-1B05-F59266F62A84}"/>
              </a:ext>
            </a:extLst>
          </p:cNvPr>
          <p:cNvSpPr txBox="1"/>
          <p:nvPr/>
        </p:nvSpPr>
        <p:spPr>
          <a:xfrm>
            <a:off x="7335627" y="2936546"/>
            <a:ext cx="1101364" cy="307777"/>
          </a:xfrm>
          <a:prstGeom prst="rect">
            <a:avLst/>
          </a:prstGeom>
          <a:noFill/>
        </p:spPr>
        <p:txBody>
          <a:bodyPr wrap="square" rtlCol="0">
            <a:spAutoFit/>
          </a:bodyPr>
          <a:lstStyle/>
          <a:p>
            <a:r>
              <a:rPr lang="en-IN" dirty="0"/>
              <a:t>Delivery</a:t>
            </a:r>
          </a:p>
        </p:txBody>
      </p:sp>
    </p:spTree>
    <p:extLst>
      <p:ext uri="{BB962C8B-B14F-4D97-AF65-F5344CB8AC3E}">
        <p14:creationId xmlns:p14="http://schemas.microsoft.com/office/powerpoint/2010/main" val="1525625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6901BA-B9BF-E4B9-4B47-2325F4C465C3}"/>
              </a:ext>
            </a:extLst>
          </p:cNvPr>
          <p:cNvSpPr>
            <a:spLocks noGrp="1"/>
          </p:cNvSpPr>
          <p:nvPr>
            <p:ph type="body" idx="1"/>
          </p:nvPr>
        </p:nvSpPr>
        <p:spPr>
          <a:xfrm>
            <a:off x="344357" y="1438882"/>
            <a:ext cx="8455284" cy="3652241"/>
          </a:xfrm>
        </p:spPr>
        <p:txBody>
          <a:bodyPr/>
          <a:lstStyle/>
          <a:p>
            <a:pPr algn="l">
              <a:buFont typeface="Arial" panose="020B0604020202020204" pitchFamily="34" charset="0"/>
              <a:buChar char="•"/>
            </a:pPr>
            <a:r>
              <a:rPr lang="en-IN" b="0" i="0" dirty="0">
                <a:solidFill>
                  <a:srgbClr val="15383D"/>
                </a:solidFill>
                <a:effectLst/>
                <a:highlight>
                  <a:srgbClr val="FFFFFF"/>
                </a:highlight>
                <a:latin typeface="-apple-system"/>
              </a:rPr>
              <a:t>Developed GymSC for multi-echelon supply chain simulation.</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Applied deep reinforcement learning for inventory optimization.</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DRL outperforms traditional heuristics in dynamic environments.</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Demonstrated adaptability to unforeseen, non-stationary customer demands.</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Encourages DRL integration into supply chain management research.</a:t>
            </a:r>
          </a:p>
          <a:p>
            <a:pPr marL="114300" indent="0">
              <a:buNone/>
            </a:pPr>
            <a:endParaRPr lang="en-GB" dirty="0"/>
          </a:p>
        </p:txBody>
      </p:sp>
      <p:cxnSp>
        <p:nvCxnSpPr>
          <p:cNvPr id="5" name="Google Shape;128;p18">
            <a:extLst>
              <a:ext uri="{FF2B5EF4-FFF2-40B4-BE49-F238E27FC236}">
                <a16:creationId xmlns:a16="http://schemas.microsoft.com/office/drawing/2014/main" id="{C320B875-1DC8-4CE9-694E-31C1306A3AAF}"/>
              </a:ext>
            </a:extLst>
          </p:cNvPr>
          <p:cNvCxnSpPr>
            <a:cxnSpLocks/>
            <a:stCxn id="7" idx="1"/>
          </p:cNvCxnSpPr>
          <p:nvPr/>
        </p:nvCxnSpPr>
        <p:spPr>
          <a:xfrm rot="10800000" flipV="1">
            <a:off x="344359" y="514026"/>
            <a:ext cx="613585" cy="841807"/>
          </a:xfrm>
          <a:prstGeom prst="bentConnector2">
            <a:avLst/>
          </a:prstGeom>
          <a:noFill/>
          <a:ln w="19050" cap="flat" cmpd="sng">
            <a:solidFill>
              <a:srgbClr val="16697A"/>
            </a:solidFill>
            <a:prstDash val="solid"/>
            <a:round/>
            <a:headEnd type="none" w="med" len="med"/>
            <a:tailEnd type="none" w="med" len="med"/>
          </a:ln>
        </p:spPr>
      </p:cxnSp>
      <p:cxnSp>
        <p:nvCxnSpPr>
          <p:cNvPr id="6" name="Google Shape;130;p18">
            <a:extLst>
              <a:ext uri="{FF2B5EF4-FFF2-40B4-BE49-F238E27FC236}">
                <a16:creationId xmlns:a16="http://schemas.microsoft.com/office/drawing/2014/main" id="{08A19C4E-FF1A-361B-3854-AB023BD7D29E}"/>
              </a:ext>
            </a:extLst>
          </p:cNvPr>
          <p:cNvCxnSpPr>
            <a:cxnSpLocks/>
            <a:stCxn id="7" idx="3"/>
          </p:cNvCxnSpPr>
          <p:nvPr/>
        </p:nvCxnSpPr>
        <p:spPr>
          <a:xfrm>
            <a:off x="8218714" y="514027"/>
            <a:ext cx="580928" cy="922887"/>
          </a:xfrm>
          <a:prstGeom prst="bentConnector2">
            <a:avLst/>
          </a:prstGeom>
          <a:noFill/>
          <a:ln w="19050" cap="flat" cmpd="sng">
            <a:solidFill>
              <a:srgbClr val="16697A"/>
            </a:solidFill>
            <a:prstDash val="solid"/>
            <a:round/>
            <a:headEnd type="none" w="med" len="med"/>
            <a:tailEnd type="none" w="med" len="med"/>
          </a:ln>
        </p:spPr>
      </p:cxnSp>
      <p:sp>
        <p:nvSpPr>
          <p:cNvPr id="7" name="Google Shape;129;p18">
            <a:extLst>
              <a:ext uri="{FF2B5EF4-FFF2-40B4-BE49-F238E27FC236}">
                <a16:creationId xmlns:a16="http://schemas.microsoft.com/office/drawing/2014/main" id="{6094A8FC-E0B1-1F85-89A4-1C00FED32DF7}"/>
              </a:ext>
            </a:extLst>
          </p:cNvPr>
          <p:cNvSpPr/>
          <p:nvPr/>
        </p:nvSpPr>
        <p:spPr>
          <a:xfrm>
            <a:off x="957943" y="135425"/>
            <a:ext cx="7260771" cy="757204"/>
          </a:xfrm>
          <a:prstGeom prst="rect">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chemeClr val="bg1"/>
                </a:solidFill>
              </a:rPr>
              <a:t>Deep Reinforcement Learning toward Robust Multi-echelon Supply Chain Inventory Optimization</a:t>
            </a:r>
            <a:endParaRPr lang="en-IN" sz="2000" dirty="0">
              <a:solidFill>
                <a:schemeClr val="bg1"/>
              </a:solidFill>
            </a:endParaRPr>
          </a:p>
        </p:txBody>
      </p:sp>
      <p:sp>
        <p:nvSpPr>
          <p:cNvPr id="22" name="TextBox 21">
            <a:extLst>
              <a:ext uri="{FF2B5EF4-FFF2-40B4-BE49-F238E27FC236}">
                <a16:creationId xmlns:a16="http://schemas.microsoft.com/office/drawing/2014/main" id="{299377EB-8363-39D5-1F05-086AADBAE1B5}"/>
              </a:ext>
            </a:extLst>
          </p:cNvPr>
          <p:cNvSpPr txBox="1"/>
          <p:nvPr/>
        </p:nvSpPr>
        <p:spPr>
          <a:xfrm>
            <a:off x="896153" y="970342"/>
            <a:ext cx="7351693" cy="307777"/>
          </a:xfrm>
          <a:prstGeom prst="rect">
            <a:avLst/>
          </a:prstGeom>
          <a:noFill/>
        </p:spPr>
        <p:txBody>
          <a:bodyPr wrap="none" rtlCol="0">
            <a:spAutoFit/>
          </a:bodyPr>
          <a:lstStyle/>
          <a:p>
            <a:r>
              <a:rPr lang="en-GB" dirty="0"/>
              <a:t>2022 IEEE 18th International Conference on Automation Science and Engineering (CASE)</a:t>
            </a:r>
            <a:endParaRPr lang="en-IN" dirty="0"/>
          </a:p>
        </p:txBody>
      </p:sp>
      <p:sp>
        <p:nvSpPr>
          <p:cNvPr id="27" name="Google Shape;395;p21">
            <a:extLst>
              <a:ext uri="{FF2B5EF4-FFF2-40B4-BE49-F238E27FC236}">
                <a16:creationId xmlns:a16="http://schemas.microsoft.com/office/drawing/2014/main" id="{C9911A46-59A5-E720-949E-032FAA6813B8}"/>
              </a:ext>
            </a:extLst>
          </p:cNvPr>
          <p:cNvSpPr/>
          <p:nvPr/>
        </p:nvSpPr>
        <p:spPr>
          <a:xfrm>
            <a:off x="8738941" y="3242783"/>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104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6901BA-B9BF-E4B9-4B47-2325F4C465C3}"/>
              </a:ext>
            </a:extLst>
          </p:cNvPr>
          <p:cNvSpPr>
            <a:spLocks noGrp="1"/>
          </p:cNvSpPr>
          <p:nvPr>
            <p:ph type="body" idx="1"/>
          </p:nvPr>
        </p:nvSpPr>
        <p:spPr>
          <a:xfrm>
            <a:off x="311700" y="1513114"/>
            <a:ext cx="8520600" cy="3494961"/>
          </a:xfrm>
        </p:spPr>
        <p:txBody>
          <a:bodyPr anchor="ctr"/>
          <a:lstStyle/>
          <a:p>
            <a:pPr algn="l">
              <a:buFont typeface="Arial" panose="020B0604020202020204" pitchFamily="34" charset="0"/>
              <a:buChar char="•"/>
            </a:pPr>
            <a:r>
              <a:rPr lang="en-IN" b="0" i="0" dirty="0">
                <a:solidFill>
                  <a:srgbClr val="15383D"/>
                </a:solidFill>
                <a:effectLst/>
                <a:highlight>
                  <a:srgbClr val="FFFFFF"/>
                </a:highlight>
                <a:latin typeface="-apple-system"/>
              </a:rPr>
              <a:t>VMI model focuses on retailer selection and reliability.</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Redundancy allocation problem enhances vendor reliability.</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Analytical hierarchical process used for retailer selection.</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Genetic algorithm and particle swarm optimization solve model.</a:t>
            </a:r>
          </a:p>
          <a:p>
            <a:pPr algn="l">
              <a:buFont typeface="Arial" panose="020B0604020202020204" pitchFamily="34" charset="0"/>
              <a:buChar char="•"/>
            </a:pPr>
            <a:endParaRPr lang="en-IN" b="0" i="0" dirty="0">
              <a:solidFill>
                <a:srgbClr val="15383D"/>
              </a:solidFill>
              <a:effectLst/>
              <a:highlight>
                <a:srgbClr val="FFFFFF"/>
              </a:highlight>
              <a:latin typeface="-apple-system"/>
            </a:endParaRPr>
          </a:p>
          <a:p>
            <a:pPr algn="l">
              <a:buFont typeface="Arial" panose="020B0604020202020204" pitchFamily="34" charset="0"/>
              <a:buChar char="•"/>
            </a:pPr>
            <a:r>
              <a:rPr lang="en-IN" b="0" i="0" dirty="0">
                <a:solidFill>
                  <a:srgbClr val="15383D"/>
                </a:solidFill>
                <a:effectLst/>
                <a:highlight>
                  <a:srgbClr val="FFFFFF"/>
                </a:highlight>
                <a:latin typeface="-apple-system"/>
              </a:rPr>
              <a:t>Model's effectiveness shown through electronic supply chain case.</a:t>
            </a:r>
          </a:p>
          <a:p>
            <a:pPr>
              <a:buFont typeface="Arial" panose="020B0604020202020204" pitchFamily="34" charset="0"/>
              <a:buChar char="•"/>
            </a:pPr>
            <a:endParaRPr lang="en-GB" dirty="0"/>
          </a:p>
        </p:txBody>
      </p:sp>
      <p:cxnSp>
        <p:nvCxnSpPr>
          <p:cNvPr id="5" name="Google Shape;128;p18">
            <a:extLst>
              <a:ext uri="{FF2B5EF4-FFF2-40B4-BE49-F238E27FC236}">
                <a16:creationId xmlns:a16="http://schemas.microsoft.com/office/drawing/2014/main" id="{C320B875-1DC8-4CE9-694E-31C1306A3AAF}"/>
              </a:ext>
            </a:extLst>
          </p:cNvPr>
          <p:cNvCxnSpPr>
            <a:cxnSpLocks/>
            <a:stCxn id="7" idx="1"/>
          </p:cNvCxnSpPr>
          <p:nvPr/>
        </p:nvCxnSpPr>
        <p:spPr>
          <a:xfrm rot="10800000" flipV="1">
            <a:off x="344367" y="591738"/>
            <a:ext cx="613577" cy="912628"/>
          </a:xfrm>
          <a:prstGeom prst="bentConnector2">
            <a:avLst/>
          </a:prstGeom>
          <a:noFill/>
          <a:ln w="19050" cap="flat" cmpd="sng">
            <a:solidFill>
              <a:srgbClr val="16697A"/>
            </a:solidFill>
            <a:prstDash val="solid"/>
            <a:round/>
            <a:headEnd type="none" w="med" len="med"/>
            <a:tailEnd type="none" w="med" len="med"/>
          </a:ln>
        </p:spPr>
      </p:cxnSp>
      <p:cxnSp>
        <p:nvCxnSpPr>
          <p:cNvPr id="6" name="Google Shape;130;p18">
            <a:extLst>
              <a:ext uri="{FF2B5EF4-FFF2-40B4-BE49-F238E27FC236}">
                <a16:creationId xmlns:a16="http://schemas.microsoft.com/office/drawing/2014/main" id="{08A19C4E-FF1A-361B-3854-AB023BD7D29E}"/>
              </a:ext>
            </a:extLst>
          </p:cNvPr>
          <p:cNvCxnSpPr>
            <a:cxnSpLocks/>
            <a:stCxn id="7" idx="3"/>
          </p:cNvCxnSpPr>
          <p:nvPr/>
        </p:nvCxnSpPr>
        <p:spPr>
          <a:xfrm>
            <a:off x="8218714" y="591738"/>
            <a:ext cx="613578" cy="912628"/>
          </a:xfrm>
          <a:prstGeom prst="bentConnector2">
            <a:avLst/>
          </a:prstGeom>
          <a:noFill/>
          <a:ln w="19050" cap="flat" cmpd="sng">
            <a:solidFill>
              <a:srgbClr val="16697A"/>
            </a:solidFill>
            <a:prstDash val="solid"/>
            <a:round/>
            <a:headEnd type="none" w="med" len="med"/>
            <a:tailEnd type="none" w="med" len="med"/>
          </a:ln>
        </p:spPr>
      </p:cxnSp>
      <p:sp>
        <p:nvSpPr>
          <p:cNvPr id="7" name="Google Shape;129;p18">
            <a:extLst>
              <a:ext uri="{FF2B5EF4-FFF2-40B4-BE49-F238E27FC236}">
                <a16:creationId xmlns:a16="http://schemas.microsoft.com/office/drawing/2014/main" id="{6094A8FC-E0B1-1F85-89A4-1C00FED32DF7}"/>
              </a:ext>
            </a:extLst>
          </p:cNvPr>
          <p:cNvSpPr/>
          <p:nvPr/>
        </p:nvSpPr>
        <p:spPr>
          <a:xfrm>
            <a:off x="957943" y="135424"/>
            <a:ext cx="7260771" cy="912628"/>
          </a:xfrm>
          <a:prstGeom prst="rect">
            <a:avLst/>
          </a:prstGeom>
          <a:solidFill>
            <a:srgbClr val="E8A33A"/>
          </a:solidFill>
          <a:ln>
            <a:noFill/>
          </a:ln>
        </p:spPr>
        <p:txBody>
          <a:bodyPr spcFirstLastPara="1" wrap="square" lIns="91425" tIns="91425" rIns="91425" bIns="91425" anchor="ctr" anchorCtr="0">
            <a:noAutofit/>
          </a:bodyPr>
          <a:lstStyle/>
          <a:p>
            <a:pPr algn="l"/>
            <a:r>
              <a:rPr lang="en-GB" sz="2000" i="0" dirty="0">
                <a:solidFill>
                  <a:schemeClr val="bg1"/>
                </a:solidFill>
                <a:effectLst/>
                <a:latin typeface="+mj-lt"/>
              </a:rPr>
              <a:t>A vendor-managed inventory model based on optimal retailers selection and reliability of supply chain</a:t>
            </a:r>
          </a:p>
        </p:txBody>
      </p:sp>
      <p:sp>
        <p:nvSpPr>
          <p:cNvPr id="22" name="TextBox 21">
            <a:extLst>
              <a:ext uri="{FF2B5EF4-FFF2-40B4-BE49-F238E27FC236}">
                <a16:creationId xmlns:a16="http://schemas.microsoft.com/office/drawing/2014/main" id="{299377EB-8363-39D5-1F05-086AADBAE1B5}"/>
              </a:ext>
            </a:extLst>
          </p:cNvPr>
          <p:cNvSpPr txBox="1"/>
          <p:nvPr/>
        </p:nvSpPr>
        <p:spPr>
          <a:xfrm>
            <a:off x="2292221" y="1115430"/>
            <a:ext cx="4729180" cy="307777"/>
          </a:xfrm>
          <a:prstGeom prst="rect">
            <a:avLst/>
          </a:prstGeom>
          <a:noFill/>
        </p:spPr>
        <p:txBody>
          <a:bodyPr wrap="none" rtlCol="0">
            <a:spAutoFit/>
          </a:bodyPr>
          <a:lstStyle/>
          <a:p>
            <a:r>
              <a:rPr lang="en-GB" dirty="0"/>
              <a:t>Journal of Industrial and Management Optimization, 2022</a:t>
            </a:r>
            <a:endParaRPr lang="en-IN" dirty="0"/>
          </a:p>
        </p:txBody>
      </p:sp>
      <p:sp>
        <p:nvSpPr>
          <p:cNvPr id="14" name="Google Shape;395;p21">
            <a:extLst>
              <a:ext uri="{FF2B5EF4-FFF2-40B4-BE49-F238E27FC236}">
                <a16:creationId xmlns:a16="http://schemas.microsoft.com/office/drawing/2014/main" id="{153E129C-4F32-3C3E-AEEF-C64EBD7DA616}"/>
              </a:ext>
            </a:extLst>
          </p:cNvPr>
          <p:cNvSpPr/>
          <p:nvPr/>
        </p:nvSpPr>
        <p:spPr>
          <a:xfrm rot="10800000">
            <a:off x="58089" y="3253669"/>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457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upply Chain Infographics by Slidesgo">
  <a:themeElements>
    <a:clrScheme name="Simple Light">
      <a:dk1>
        <a:srgbClr val="000000"/>
      </a:dk1>
      <a:lt1>
        <a:srgbClr val="FFFFFF"/>
      </a:lt1>
      <a:dk2>
        <a:srgbClr val="16697A"/>
      </a:dk2>
      <a:lt2>
        <a:srgbClr val="EEEEEE"/>
      </a:lt2>
      <a:accent1>
        <a:srgbClr val="FFAB40"/>
      </a:accent1>
      <a:accent2>
        <a:srgbClr val="288681"/>
      </a:accent2>
      <a:accent3>
        <a:srgbClr val="78909C"/>
      </a:accent3>
      <a:accent4>
        <a:srgbClr val="E3E9ED"/>
      </a:accent4>
      <a:accent5>
        <a:srgbClr val="6A9DB2"/>
      </a:accent5>
      <a:accent6>
        <a:srgbClr val="85BCD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764</Words>
  <Application>Microsoft Office PowerPoint</Application>
  <PresentationFormat>On-screen Show (16:9)</PresentationFormat>
  <Paragraphs>114</Paragraphs>
  <Slides>18</Slides>
  <Notes>10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Fira Sans</vt:lpstr>
      <vt:lpstr>SegoeUIVariable</vt:lpstr>
      <vt:lpstr>Tahoma</vt:lpstr>
      <vt:lpstr>Times New Roman</vt:lpstr>
      <vt:lpstr>Supply Chain Infographics by Slidesgo</vt:lpstr>
      <vt:lpstr>   Reinforcement Learning in Supply Chain Management</vt:lpstr>
      <vt:lpstr>Overview</vt:lpstr>
      <vt:lpstr>Supply Chain Management</vt:lpstr>
      <vt:lpstr>Supply Chain Management</vt:lpstr>
      <vt:lpstr>Where Reinforced Learning comes in Supply Chain Management ?</vt:lpstr>
      <vt:lpstr>Where Reinforced Learning comes in Inventory Management</vt:lpstr>
      <vt:lpstr>RL in Supply Chain Management</vt:lpstr>
      <vt:lpstr>PowerPoint Presentation</vt:lpstr>
      <vt:lpstr>PowerPoint Presentation</vt:lpstr>
      <vt:lpstr>PowerPoint Presentation</vt:lpstr>
      <vt:lpstr>PowerPoint Presentation</vt:lpstr>
      <vt:lpstr>Problem Statement : Multi-Echelon Supply Chain Management System</vt:lpstr>
      <vt:lpstr>Objective Roadmap</vt:lpstr>
      <vt:lpstr>Formulation of problem (MDP) for Reinforcement Learning</vt:lpstr>
      <vt:lpstr>Formulation of problem (MDP) for Reinforcement Learning</vt:lpstr>
      <vt:lpstr>Formulation of problem (MDP) for Reinforcement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Reinforcement Learning in Supply Chain Management</dc:title>
  <dc:creator>Pranav H</dc:creator>
  <cp:lastModifiedBy>Pranav H</cp:lastModifiedBy>
  <cp:revision>8</cp:revision>
  <dcterms:modified xsi:type="dcterms:W3CDTF">2024-04-04T09:05:17Z</dcterms:modified>
</cp:coreProperties>
</file>