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95DAF-9840-2AF1-89D5-942B2AD71213}" v="1083" dt="2022-11-02T13:41:56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B9AC1-B5E8-4EED-8EEE-9457147C2BEC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62299B-04DF-49CF-B575-3D2F584342F2}">
      <dgm:prSet phldrT="[Text]" phldr="0"/>
      <dgm:spPr/>
      <dgm:t>
        <a:bodyPr/>
        <a:lstStyle/>
        <a:p>
          <a:pPr rtl="0"/>
          <a:r>
            <a:rPr lang="en-US" b="1" dirty="0">
              <a:latin typeface="Cambria"/>
              <a:ea typeface="Cambria"/>
            </a:rPr>
            <a:t>Data Collection (Public Health Repos/Physicians/Women surveys)</a:t>
          </a:r>
        </a:p>
      </dgm:t>
    </dgm:pt>
    <dgm:pt modelId="{A59A129D-FEA2-405D-82C5-42A342040434}" type="parTrans" cxnId="{2F8C476C-51CC-449A-8410-C8785F427185}">
      <dgm:prSet/>
      <dgm:spPr/>
      <dgm:t>
        <a:bodyPr/>
        <a:lstStyle/>
        <a:p>
          <a:endParaRPr lang="en-US"/>
        </a:p>
      </dgm:t>
    </dgm:pt>
    <dgm:pt modelId="{D5EF1755-1CF7-4230-B877-E9A0B8B2471E}" type="sibTrans" cxnId="{2F8C476C-51CC-449A-8410-C8785F427185}">
      <dgm:prSet/>
      <dgm:spPr/>
      <dgm:t>
        <a:bodyPr/>
        <a:lstStyle/>
        <a:p>
          <a:endParaRPr lang="en-US"/>
        </a:p>
      </dgm:t>
    </dgm:pt>
    <dgm:pt modelId="{5675EEE3-10DB-4A97-B0CB-D39B1EFF33FF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Secured </a:t>
          </a:r>
          <a:r>
            <a:rPr lang="en-US" dirty="0">
              <a:latin typeface="Neue Haas Grotesk Text Pro"/>
            </a:rPr>
            <a:t>Storage in supportable formats (Repository ensuring Privacy)</a:t>
          </a:r>
          <a:endParaRPr lang="en-US" dirty="0"/>
        </a:p>
      </dgm:t>
    </dgm:pt>
    <dgm:pt modelId="{1C787B74-264D-4AF3-A95E-F2C535823A8B}" type="parTrans" cxnId="{5D62BBA4-F4DC-40EF-AED7-980E6BD439B5}">
      <dgm:prSet/>
      <dgm:spPr/>
      <dgm:t>
        <a:bodyPr/>
        <a:lstStyle/>
        <a:p>
          <a:endParaRPr lang="en-US"/>
        </a:p>
      </dgm:t>
    </dgm:pt>
    <dgm:pt modelId="{2E1598E6-0106-4E7A-A9A5-ED6F7ECE9FEE}" type="sibTrans" cxnId="{5D62BBA4-F4DC-40EF-AED7-980E6BD439B5}">
      <dgm:prSet/>
      <dgm:spPr/>
      <dgm:t>
        <a:bodyPr/>
        <a:lstStyle/>
        <a:p>
          <a:endParaRPr lang="en-US"/>
        </a:p>
      </dgm:t>
    </dgm:pt>
    <dgm:pt modelId="{352F0456-BC49-418D-911F-C00950304AF2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Scaling &amp; Encoding All symptom severity values</a:t>
          </a:r>
          <a:endParaRPr lang="en-US" dirty="0"/>
        </a:p>
      </dgm:t>
    </dgm:pt>
    <dgm:pt modelId="{F2741076-B9CE-4966-83C9-780E0CED7126}" type="parTrans" cxnId="{19B55848-DF9E-4C4C-8156-C7D7EFF62E03}">
      <dgm:prSet/>
      <dgm:spPr/>
      <dgm:t>
        <a:bodyPr/>
        <a:lstStyle/>
        <a:p>
          <a:endParaRPr lang="en-US"/>
        </a:p>
      </dgm:t>
    </dgm:pt>
    <dgm:pt modelId="{BB71187E-0994-4AC9-9FF7-BD3BBC8A3A50}" type="sibTrans" cxnId="{19B55848-DF9E-4C4C-8156-C7D7EFF62E03}">
      <dgm:prSet/>
      <dgm:spPr/>
      <dgm:t>
        <a:bodyPr/>
        <a:lstStyle/>
        <a:p>
          <a:endParaRPr lang="en-US"/>
        </a:p>
      </dgm:t>
    </dgm:pt>
    <dgm:pt modelId="{089A4407-98A6-4286-81E3-E1E97D7721D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Thorough </a:t>
          </a:r>
          <a:r>
            <a:rPr lang="en-US" b="1" dirty="0">
              <a:latin typeface="Neue Haas Grotesk Text Pro"/>
            </a:rPr>
            <a:t>EDA </a:t>
          </a:r>
          <a:r>
            <a:rPr lang="en-US" b="0" dirty="0">
              <a:latin typeface="Neue Haas Grotesk Text Pro"/>
            </a:rPr>
            <a:t>is performed</a:t>
          </a:r>
          <a:endParaRPr lang="en-US" b="0" dirty="0"/>
        </a:p>
      </dgm:t>
    </dgm:pt>
    <dgm:pt modelId="{8B7C93EA-1CE4-42F9-9113-841D1627BC16}" type="parTrans" cxnId="{54892F5D-79E8-4CFB-A871-D96044BCF03B}">
      <dgm:prSet/>
      <dgm:spPr/>
      <dgm:t>
        <a:bodyPr/>
        <a:lstStyle/>
        <a:p>
          <a:endParaRPr lang="en-US"/>
        </a:p>
      </dgm:t>
    </dgm:pt>
    <dgm:pt modelId="{3CB1C0AC-E75F-4E43-8869-14FB12606831}" type="sibTrans" cxnId="{54892F5D-79E8-4CFB-A871-D96044BCF03B}">
      <dgm:prSet/>
      <dgm:spPr/>
      <dgm:t>
        <a:bodyPr/>
        <a:lstStyle/>
        <a:p>
          <a:endParaRPr lang="en-US"/>
        </a:p>
      </dgm:t>
    </dgm:pt>
    <dgm:pt modelId="{43FBC216-3B09-408F-911B-3787AED0E231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Statistical tools &amp; Visualizations in Python</a:t>
          </a:r>
          <a:endParaRPr lang="en-US" b="1" dirty="0"/>
        </a:p>
      </dgm:t>
    </dgm:pt>
    <dgm:pt modelId="{988D875E-BBBA-4377-92F1-6CEA5348BA62}" type="parTrans" cxnId="{1E624B06-7474-4BDE-ABD3-B542CE962581}">
      <dgm:prSet/>
      <dgm:spPr/>
      <dgm:t>
        <a:bodyPr/>
        <a:lstStyle/>
        <a:p>
          <a:endParaRPr lang="en-US"/>
        </a:p>
      </dgm:t>
    </dgm:pt>
    <dgm:pt modelId="{6145CE10-D35B-46E6-B404-2209DC656257}" type="sibTrans" cxnId="{1E624B06-7474-4BDE-ABD3-B542CE962581}">
      <dgm:prSet/>
      <dgm:spPr/>
      <dgm:t>
        <a:bodyPr/>
        <a:lstStyle/>
        <a:p>
          <a:endParaRPr lang="en-US"/>
        </a:p>
      </dgm:t>
    </dgm:pt>
    <dgm:pt modelId="{F42F8D45-EF2C-4420-8461-8A7411B6CB9D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Significant </a:t>
          </a:r>
          <a:r>
            <a:rPr lang="en-US" b="1" dirty="0">
              <a:latin typeface="Neue Haas Grotesk Text Pro"/>
            </a:rPr>
            <a:t>Feature Identification &amp; Feature Engineering</a:t>
          </a:r>
          <a:endParaRPr lang="en-US" b="1" dirty="0"/>
        </a:p>
      </dgm:t>
    </dgm:pt>
    <dgm:pt modelId="{0043A10F-D070-4E7B-B0F6-A3DC5DE333AA}" type="parTrans" cxnId="{E5E13B0F-3E47-4ED7-9D4A-BCDF0C3C9446}">
      <dgm:prSet/>
      <dgm:spPr/>
      <dgm:t>
        <a:bodyPr/>
        <a:lstStyle/>
        <a:p>
          <a:endParaRPr lang="en-US"/>
        </a:p>
      </dgm:t>
    </dgm:pt>
    <dgm:pt modelId="{3C0C5A96-56A9-44B5-A2C8-F03A5293C13D}" type="sibTrans" cxnId="{E5E13B0F-3E47-4ED7-9D4A-BCDF0C3C9446}">
      <dgm:prSet/>
      <dgm:spPr/>
      <dgm:t>
        <a:bodyPr/>
        <a:lstStyle/>
        <a:p>
          <a:endParaRPr lang="en-US"/>
        </a:p>
      </dgm:t>
    </dgm:pt>
    <dgm:pt modelId="{4943E36C-6D33-40AC-AC94-0F82F29A764C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Necessary </a:t>
          </a:r>
          <a:r>
            <a:rPr lang="en-US" b="1" dirty="0">
              <a:latin typeface="Neue Haas Grotesk Text Pro"/>
            </a:rPr>
            <a:t>Libraries </a:t>
          </a:r>
          <a:r>
            <a:rPr lang="en-US" dirty="0">
              <a:latin typeface="Neue Haas Grotesk Text Pro"/>
            </a:rPr>
            <a:t>are imported for Deep Learning Support</a:t>
          </a:r>
          <a:endParaRPr lang="en-US" dirty="0"/>
        </a:p>
      </dgm:t>
    </dgm:pt>
    <dgm:pt modelId="{CCF9FB5F-E9DB-405C-8373-400652BF8C71}" type="parTrans" cxnId="{8D52A51B-3420-4867-A465-8F44634DAD0B}">
      <dgm:prSet/>
      <dgm:spPr/>
      <dgm:t>
        <a:bodyPr/>
        <a:lstStyle/>
        <a:p>
          <a:endParaRPr lang="en-US"/>
        </a:p>
      </dgm:t>
    </dgm:pt>
    <dgm:pt modelId="{4A8CF366-3EB4-4D68-85A3-0D301B6EBAFB}" type="sibTrans" cxnId="{8D52A51B-3420-4867-A465-8F44634DAD0B}">
      <dgm:prSet/>
      <dgm:spPr/>
      <dgm:t>
        <a:bodyPr/>
        <a:lstStyle/>
        <a:p>
          <a:endParaRPr lang="en-US"/>
        </a:p>
      </dgm:t>
    </dgm:pt>
    <dgm:pt modelId="{D60EF0BC-53BE-4C55-9706-F4DE46589D59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Neural Network </a:t>
          </a:r>
          <a:r>
            <a:rPr lang="en-US" b="1" dirty="0">
              <a:latin typeface="Neue Haas Grotesk Text Pro"/>
            </a:rPr>
            <a:t>Model is initiated</a:t>
          </a:r>
          <a:endParaRPr lang="en-US" b="1" dirty="0"/>
        </a:p>
      </dgm:t>
    </dgm:pt>
    <dgm:pt modelId="{1AC6D91C-6628-4EC0-99C3-459DE9A2A36E}" type="parTrans" cxnId="{A8A8B112-F587-4D5A-9A16-7270AA2F2196}">
      <dgm:prSet/>
      <dgm:spPr/>
      <dgm:t>
        <a:bodyPr/>
        <a:lstStyle/>
        <a:p>
          <a:endParaRPr lang="en-US"/>
        </a:p>
      </dgm:t>
    </dgm:pt>
    <dgm:pt modelId="{44ED1D38-CA07-419A-83D5-0D5D71C9CDB0}" type="sibTrans" cxnId="{A8A8B112-F587-4D5A-9A16-7270AA2F2196}">
      <dgm:prSet/>
      <dgm:spPr/>
      <dgm:t>
        <a:bodyPr/>
        <a:lstStyle/>
        <a:p>
          <a:endParaRPr lang="en-US"/>
        </a:p>
      </dgm:t>
    </dgm:pt>
    <dgm:pt modelId="{582F2DE6-76C7-4E7E-AAC1-2CD85FB36A2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Correct </a:t>
          </a:r>
          <a:r>
            <a:rPr lang="en-US" b="1" dirty="0">
              <a:latin typeface="Neue Haas Grotesk Text Pro"/>
            </a:rPr>
            <a:t>input &amp; neuron </a:t>
          </a:r>
          <a:r>
            <a:rPr lang="en-US" dirty="0">
              <a:latin typeface="Neue Haas Grotesk Text Pro"/>
            </a:rPr>
            <a:t>values are given</a:t>
          </a:r>
          <a:endParaRPr lang="en-US" dirty="0"/>
        </a:p>
      </dgm:t>
    </dgm:pt>
    <dgm:pt modelId="{6DB891DC-8ADA-41D1-9DD6-6F77F2742709}" type="parTrans" cxnId="{5777907B-7BF1-4B8E-8D7C-9C411E346A09}">
      <dgm:prSet/>
      <dgm:spPr/>
      <dgm:t>
        <a:bodyPr/>
        <a:lstStyle/>
        <a:p>
          <a:endParaRPr lang="en-US"/>
        </a:p>
      </dgm:t>
    </dgm:pt>
    <dgm:pt modelId="{0E1EF27D-1CFB-4B54-87A5-5F9661A94B4C}" type="sibTrans" cxnId="{5777907B-7BF1-4B8E-8D7C-9C411E346A09}">
      <dgm:prSet/>
      <dgm:spPr/>
      <dgm:t>
        <a:bodyPr/>
        <a:lstStyle/>
        <a:p>
          <a:endParaRPr lang="en-US"/>
        </a:p>
      </dgm:t>
    </dgm:pt>
    <dgm:pt modelId="{86B4A65B-7B05-4AA8-AC40-4AC1271A24A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Activation functions &amp; solvers </a:t>
          </a:r>
          <a:r>
            <a:rPr lang="en-US" dirty="0">
              <a:latin typeface="Neue Haas Grotesk Text Pro"/>
            </a:rPr>
            <a:t>are chosen properly</a:t>
          </a:r>
        </a:p>
      </dgm:t>
    </dgm:pt>
    <dgm:pt modelId="{A1E61771-E2EC-48B6-94AA-00D210FBF6EF}" type="parTrans" cxnId="{6EDF11C2-8EFE-430F-A2F0-503BB69DA621}">
      <dgm:prSet/>
      <dgm:spPr/>
    </dgm:pt>
    <dgm:pt modelId="{6FBA22FE-894F-44F5-830A-FC0F6193D596}" type="sibTrans" cxnId="{6EDF11C2-8EFE-430F-A2F0-503BB69DA621}">
      <dgm:prSet/>
      <dgm:spPr/>
      <dgm:t>
        <a:bodyPr/>
        <a:lstStyle/>
        <a:p>
          <a:endParaRPr lang="en-US"/>
        </a:p>
      </dgm:t>
    </dgm:pt>
    <dgm:pt modelId="{720A9BD0-1D9F-4D19-99A0-4CC2E404026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Model comparsions &amp; Hyperparameter tuning</a:t>
          </a:r>
        </a:p>
      </dgm:t>
    </dgm:pt>
    <dgm:pt modelId="{9B68AC7A-C6C3-4A52-96AE-F12279A8F138}" type="parTrans" cxnId="{323750F1-1D9B-4E69-A1B9-FEEF57B52718}">
      <dgm:prSet/>
      <dgm:spPr/>
    </dgm:pt>
    <dgm:pt modelId="{ACDE195D-69AE-42F0-ACED-D489EAEDC138}" type="sibTrans" cxnId="{323750F1-1D9B-4E69-A1B9-FEEF57B52718}">
      <dgm:prSet/>
      <dgm:spPr/>
      <dgm:t>
        <a:bodyPr/>
        <a:lstStyle/>
        <a:p>
          <a:endParaRPr lang="en-US"/>
        </a:p>
      </dgm:t>
    </dgm:pt>
    <dgm:pt modelId="{622A254A-F36E-4A02-B3AD-1689855C71FE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Cross-Validation</a:t>
          </a:r>
          <a:endParaRPr lang="en-US" b="1" dirty="0"/>
        </a:p>
      </dgm:t>
    </dgm:pt>
    <dgm:pt modelId="{641482F3-86A7-435E-8A80-A6019394E420}" type="parTrans" cxnId="{5C0ACB9C-2488-4327-A3E9-43AFF9380FB1}">
      <dgm:prSet/>
      <dgm:spPr/>
    </dgm:pt>
    <dgm:pt modelId="{5246F559-41A5-4274-BA64-5BA8ED0B895B}" type="sibTrans" cxnId="{5C0ACB9C-2488-4327-A3E9-43AFF9380FB1}">
      <dgm:prSet/>
      <dgm:spPr/>
      <dgm:t>
        <a:bodyPr/>
        <a:lstStyle/>
        <a:p>
          <a:endParaRPr lang="en-US"/>
        </a:p>
      </dgm:t>
    </dgm:pt>
    <dgm:pt modelId="{9CD0C676-59CB-42AF-AD4D-8C7E620E468F}">
      <dgm:prSet phldr="0"/>
      <dgm:spPr/>
      <dgm:t>
        <a:bodyPr/>
        <a:lstStyle/>
        <a:p>
          <a:pPr rtl="0"/>
          <a:r>
            <a:rPr lang="en-US" b="0" dirty="0">
              <a:latin typeface="Neue Haas Grotesk Text Pro"/>
            </a:rPr>
            <a:t>Integration into </a:t>
          </a:r>
          <a:r>
            <a:rPr lang="en-US" b="1" dirty="0">
              <a:latin typeface="Neue Haas Grotesk Text Pro"/>
            </a:rPr>
            <a:t>Period-Tracking Application</a:t>
          </a:r>
        </a:p>
      </dgm:t>
    </dgm:pt>
    <dgm:pt modelId="{4B9C6369-E231-419B-BD80-158C689353EF}" type="parTrans" cxnId="{A51F9899-91A2-4AD1-8CC8-B88F78FC43AD}">
      <dgm:prSet/>
      <dgm:spPr/>
    </dgm:pt>
    <dgm:pt modelId="{FE02E63D-AE6A-4ECC-BE03-9F9430B53A80}" type="sibTrans" cxnId="{A51F9899-91A2-4AD1-8CC8-B88F78FC43AD}">
      <dgm:prSet/>
      <dgm:spPr/>
      <dgm:t>
        <a:bodyPr/>
        <a:lstStyle/>
        <a:p>
          <a:endParaRPr lang="en-US"/>
        </a:p>
      </dgm:t>
    </dgm:pt>
    <dgm:pt modelId="{7B8ECAD5-383F-4F47-A1EB-80D77F5F734A}">
      <dgm:prSet phldr="0"/>
      <dgm:spPr/>
      <dgm:t>
        <a:bodyPr/>
        <a:lstStyle/>
        <a:p>
          <a:pPr rtl="0"/>
          <a:r>
            <a:rPr lang="en-US" b="0" dirty="0">
              <a:latin typeface="Neue Haas Grotesk Text Pro"/>
            </a:rPr>
            <a:t>Deployment on </a:t>
          </a:r>
          <a:r>
            <a:rPr lang="en-US" b="1" dirty="0">
              <a:latin typeface="Neue Haas Grotesk Text Pro"/>
            </a:rPr>
            <a:t>Cloud </a:t>
          </a:r>
          <a:r>
            <a:rPr lang="en-US" b="0" dirty="0">
              <a:latin typeface="Neue Haas Grotesk Text Pro"/>
            </a:rPr>
            <a:t>Architecture</a:t>
          </a:r>
        </a:p>
      </dgm:t>
    </dgm:pt>
    <dgm:pt modelId="{6AE2FE8D-2233-43AF-A55B-6FDD1AAF6E82}" type="parTrans" cxnId="{2E5C2646-618D-492A-B52F-69518BCCE5E8}">
      <dgm:prSet/>
      <dgm:spPr/>
    </dgm:pt>
    <dgm:pt modelId="{B9C3A504-3955-4A3A-AB7E-2EF62BF130F3}" type="sibTrans" cxnId="{2E5C2646-618D-492A-B52F-69518BCCE5E8}">
      <dgm:prSet/>
      <dgm:spPr/>
    </dgm:pt>
    <dgm:pt modelId="{E300DAEC-E190-47CD-A222-DAE475094938}" type="pres">
      <dgm:prSet presAssocID="{1CBB9AC1-B5E8-4EED-8EEE-9457147C2BEC}" presName="diagram" presStyleCnt="0">
        <dgm:presLayoutVars>
          <dgm:dir/>
          <dgm:resizeHandles val="exact"/>
        </dgm:presLayoutVars>
      </dgm:prSet>
      <dgm:spPr/>
    </dgm:pt>
    <dgm:pt modelId="{3AD7C0B8-8039-4882-ACEC-B76884D7ACA9}" type="pres">
      <dgm:prSet presAssocID="{5162299B-04DF-49CF-B575-3D2F584342F2}" presName="node" presStyleLbl="node1" presStyleIdx="0" presStyleCnt="14">
        <dgm:presLayoutVars>
          <dgm:bulletEnabled val="1"/>
        </dgm:presLayoutVars>
      </dgm:prSet>
      <dgm:spPr/>
    </dgm:pt>
    <dgm:pt modelId="{0D9BA6F9-AD05-45AF-B47C-F8E72EED0B7E}" type="pres">
      <dgm:prSet presAssocID="{D5EF1755-1CF7-4230-B877-E9A0B8B2471E}" presName="sibTrans" presStyleLbl="sibTrans2D1" presStyleIdx="0" presStyleCnt="13"/>
      <dgm:spPr/>
    </dgm:pt>
    <dgm:pt modelId="{8E66BD1F-E0F1-4F38-8C1C-AAFB52D6EFB5}" type="pres">
      <dgm:prSet presAssocID="{D5EF1755-1CF7-4230-B877-E9A0B8B2471E}" presName="connectorText" presStyleLbl="sibTrans2D1" presStyleIdx="0" presStyleCnt="13"/>
      <dgm:spPr/>
    </dgm:pt>
    <dgm:pt modelId="{A0B51D92-C50E-4997-8CD5-DEC4AA1565F1}" type="pres">
      <dgm:prSet presAssocID="{5675EEE3-10DB-4A97-B0CB-D39B1EFF33FF}" presName="node" presStyleLbl="node1" presStyleIdx="1" presStyleCnt="14">
        <dgm:presLayoutVars>
          <dgm:bulletEnabled val="1"/>
        </dgm:presLayoutVars>
      </dgm:prSet>
      <dgm:spPr/>
    </dgm:pt>
    <dgm:pt modelId="{0F112C9B-39A3-4034-9DA1-4DF5ADFB13C4}" type="pres">
      <dgm:prSet presAssocID="{2E1598E6-0106-4E7A-A9A5-ED6F7ECE9FEE}" presName="sibTrans" presStyleLbl="sibTrans2D1" presStyleIdx="1" presStyleCnt="13"/>
      <dgm:spPr/>
    </dgm:pt>
    <dgm:pt modelId="{CAAB5326-9847-40F2-836F-6B552830F2EF}" type="pres">
      <dgm:prSet presAssocID="{2E1598E6-0106-4E7A-A9A5-ED6F7ECE9FEE}" presName="connectorText" presStyleLbl="sibTrans2D1" presStyleIdx="1" presStyleCnt="13"/>
      <dgm:spPr/>
    </dgm:pt>
    <dgm:pt modelId="{40827EA7-FC05-4AE0-908F-BF323B3A7259}" type="pres">
      <dgm:prSet presAssocID="{352F0456-BC49-418D-911F-C00950304AF2}" presName="node" presStyleLbl="node1" presStyleIdx="2" presStyleCnt="14">
        <dgm:presLayoutVars>
          <dgm:bulletEnabled val="1"/>
        </dgm:presLayoutVars>
      </dgm:prSet>
      <dgm:spPr/>
    </dgm:pt>
    <dgm:pt modelId="{EFF9D591-C1BF-46D0-87D8-75FB0512FDC0}" type="pres">
      <dgm:prSet presAssocID="{BB71187E-0994-4AC9-9FF7-BD3BBC8A3A50}" presName="sibTrans" presStyleLbl="sibTrans2D1" presStyleIdx="2" presStyleCnt="13"/>
      <dgm:spPr/>
    </dgm:pt>
    <dgm:pt modelId="{AB868288-AE90-42EE-9E8C-228186CD37CA}" type="pres">
      <dgm:prSet presAssocID="{BB71187E-0994-4AC9-9FF7-BD3BBC8A3A50}" presName="connectorText" presStyleLbl="sibTrans2D1" presStyleIdx="2" presStyleCnt="13"/>
      <dgm:spPr/>
    </dgm:pt>
    <dgm:pt modelId="{66958152-9810-429D-8E8F-E54596E9A09E}" type="pres">
      <dgm:prSet presAssocID="{089A4407-98A6-4286-81E3-E1E97D7721D5}" presName="node" presStyleLbl="node1" presStyleIdx="3" presStyleCnt="14">
        <dgm:presLayoutVars>
          <dgm:bulletEnabled val="1"/>
        </dgm:presLayoutVars>
      </dgm:prSet>
      <dgm:spPr/>
    </dgm:pt>
    <dgm:pt modelId="{4C4434D8-5066-4CE9-B3E7-71D40B32A1E7}" type="pres">
      <dgm:prSet presAssocID="{3CB1C0AC-E75F-4E43-8869-14FB12606831}" presName="sibTrans" presStyleLbl="sibTrans2D1" presStyleIdx="3" presStyleCnt="13"/>
      <dgm:spPr/>
    </dgm:pt>
    <dgm:pt modelId="{1107B4C6-1826-463D-9253-2E3278A3E76E}" type="pres">
      <dgm:prSet presAssocID="{3CB1C0AC-E75F-4E43-8869-14FB12606831}" presName="connectorText" presStyleLbl="sibTrans2D1" presStyleIdx="3" presStyleCnt="13"/>
      <dgm:spPr/>
    </dgm:pt>
    <dgm:pt modelId="{3684BB93-6D63-4A00-9F44-9CCBAE776933}" type="pres">
      <dgm:prSet presAssocID="{43FBC216-3B09-408F-911B-3787AED0E231}" presName="node" presStyleLbl="node1" presStyleIdx="4" presStyleCnt="14">
        <dgm:presLayoutVars>
          <dgm:bulletEnabled val="1"/>
        </dgm:presLayoutVars>
      </dgm:prSet>
      <dgm:spPr/>
    </dgm:pt>
    <dgm:pt modelId="{2CE372A0-B2DF-4931-B7BC-D57A1F6A267B}" type="pres">
      <dgm:prSet presAssocID="{6145CE10-D35B-46E6-B404-2209DC656257}" presName="sibTrans" presStyleLbl="sibTrans2D1" presStyleIdx="4" presStyleCnt="13"/>
      <dgm:spPr/>
    </dgm:pt>
    <dgm:pt modelId="{55003536-805D-4649-AB00-CFB101261CBE}" type="pres">
      <dgm:prSet presAssocID="{6145CE10-D35B-46E6-B404-2209DC656257}" presName="connectorText" presStyleLbl="sibTrans2D1" presStyleIdx="4" presStyleCnt="13"/>
      <dgm:spPr/>
    </dgm:pt>
    <dgm:pt modelId="{7840C868-3571-4527-BFF6-BF7C7757D3AB}" type="pres">
      <dgm:prSet presAssocID="{F42F8D45-EF2C-4420-8461-8A7411B6CB9D}" presName="node" presStyleLbl="node1" presStyleIdx="5" presStyleCnt="14">
        <dgm:presLayoutVars>
          <dgm:bulletEnabled val="1"/>
        </dgm:presLayoutVars>
      </dgm:prSet>
      <dgm:spPr/>
    </dgm:pt>
    <dgm:pt modelId="{2B580186-F6FB-4743-B6CB-7100914A580E}" type="pres">
      <dgm:prSet presAssocID="{3C0C5A96-56A9-44B5-A2C8-F03A5293C13D}" presName="sibTrans" presStyleLbl="sibTrans2D1" presStyleIdx="5" presStyleCnt="13"/>
      <dgm:spPr/>
    </dgm:pt>
    <dgm:pt modelId="{C5DF446F-1679-4104-A5FF-F530C1A8A0BE}" type="pres">
      <dgm:prSet presAssocID="{3C0C5A96-56A9-44B5-A2C8-F03A5293C13D}" presName="connectorText" presStyleLbl="sibTrans2D1" presStyleIdx="5" presStyleCnt="13"/>
      <dgm:spPr/>
    </dgm:pt>
    <dgm:pt modelId="{63350F2E-CBCD-4E9D-AB55-3023D4E72AD3}" type="pres">
      <dgm:prSet presAssocID="{4943E36C-6D33-40AC-AC94-0F82F29A764C}" presName="node" presStyleLbl="node1" presStyleIdx="6" presStyleCnt="14">
        <dgm:presLayoutVars>
          <dgm:bulletEnabled val="1"/>
        </dgm:presLayoutVars>
      </dgm:prSet>
      <dgm:spPr/>
    </dgm:pt>
    <dgm:pt modelId="{88754428-92D3-4484-AD38-E212CFE8FFD1}" type="pres">
      <dgm:prSet presAssocID="{4A8CF366-3EB4-4D68-85A3-0D301B6EBAFB}" presName="sibTrans" presStyleLbl="sibTrans2D1" presStyleIdx="6" presStyleCnt="13"/>
      <dgm:spPr/>
    </dgm:pt>
    <dgm:pt modelId="{2578094A-84BA-4C20-AB1C-512FCF734EE9}" type="pres">
      <dgm:prSet presAssocID="{4A8CF366-3EB4-4D68-85A3-0D301B6EBAFB}" presName="connectorText" presStyleLbl="sibTrans2D1" presStyleIdx="6" presStyleCnt="13"/>
      <dgm:spPr/>
    </dgm:pt>
    <dgm:pt modelId="{37CE8FF7-3938-4B11-80CB-BBB98B8869AD}" type="pres">
      <dgm:prSet presAssocID="{D60EF0BC-53BE-4C55-9706-F4DE46589D59}" presName="node" presStyleLbl="node1" presStyleIdx="7" presStyleCnt="14">
        <dgm:presLayoutVars>
          <dgm:bulletEnabled val="1"/>
        </dgm:presLayoutVars>
      </dgm:prSet>
      <dgm:spPr/>
    </dgm:pt>
    <dgm:pt modelId="{F97F135B-B2E6-43C5-852F-B38B2D6C3E1D}" type="pres">
      <dgm:prSet presAssocID="{44ED1D38-CA07-419A-83D5-0D5D71C9CDB0}" presName="sibTrans" presStyleLbl="sibTrans2D1" presStyleIdx="7" presStyleCnt="13"/>
      <dgm:spPr/>
    </dgm:pt>
    <dgm:pt modelId="{EC4AB332-E0E8-4851-B572-03A9BDC629D1}" type="pres">
      <dgm:prSet presAssocID="{44ED1D38-CA07-419A-83D5-0D5D71C9CDB0}" presName="connectorText" presStyleLbl="sibTrans2D1" presStyleIdx="7" presStyleCnt="13"/>
      <dgm:spPr/>
    </dgm:pt>
    <dgm:pt modelId="{194DE312-A1D2-4784-A4C1-D03EB198A558}" type="pres">
      <dgm:prSet presAssocID="{582F2DE6-76C7-4E7E-AAC1-2CD85FB36A25}" presName="node" presStyleLbl="node1" presStyleIdx="8" presStyleCnt="14">
        <dgm:presLayoutVars>
          <dgm:bulletEnabled val="1"/>
        </dgm:presLayoutVars>
      </dgm:prSet>
      <dgm:spPr/>
    </dgm:pt>
    <dgm:pt modelId="{8EB75D92-3820-4273-AFEC-04E30AF55DF2}" type="pres">
      <dgm:prSet presAssocID="{0E1EF27D-1CFB-4B54-87A5-5F9661A94B4C}" presName="sibTrans" presStyleLbl="sibTrans2D1" presStyleIdx="8" presStyleCnt="13"/>
      <dgm:spPr/>
    </dgm:pt>
    <dgm:pt modelId="{8CF34610-D909-4BF2-8475-082B9AA8A096}" type="pres">
      <dgm:prSet presAssocID="{0E1EF27D-1CFB-4B54-87A5-5F9661A94B4C}" presName="connectorText" presStyleLbl="sibTrans2D1" presStyleIdx="8" presStyleCnt="13"/>
      <dgm:spPr/>
    </dgm:pt>
    <dgm:pt modelId="{9C9BA465-9106-4C7D-AE8D-963A8B449FB5}" type="pres">
      <dgm:prSet presAssocID="{86B4A65B-7B05-4AA8-AC40-4AC1271A24A6}" presName="node" presStyleLbl="node1" presStyleIdx="9" presStyleCnt="14">
        <dgm:presLayoutVars>
          <dgm:bulletEnabled val="1"/>
        </dgm:presLayoutVars>
      </dgm:prSet>
      <dgm:spPr/>
    </dgm:pt>
    <dgm:pt modelId="{A0392E4A-204D-41EC-B805-5A2B813610FA}" type="pres">
      <dgm:prSet presAssocID="{6FBA22FE-894F-44F5-830A-FC0F6193D596}" presName="sibTrans" presStyleLbl="sibTrans2D1" presStyleIdx="9" presStyleCnt="13"/>
      <dgm:spPr/>
    </dgm:pt>
    <dgm:pt modelId="{A8C033BB-652C-4886-803D-9EE14E4C9A38}" type="pres">
      <dgm:prSet presAssocID="{6FBA22FE-894F-44F5-830A-FC0F6193D596}" presName="connectorText" presStyleLbl="sibTrans2D1" presStyleIdx="9" presStyleCnt="13"/>
      <dgm:spPr/>
    </dgm:pt>
    <dgm:pt modelId="{75EF9875-7E28-4A5C-916C-B4ECADB22219}" type="pres">
      <dgm:prSet presAssocID="{720A9BD0-1D9F-4D19-99A0-4CC2E4040266}" presName="node" presStyleLbl="node1" presStyleIdx="10" presStyleCnt="14">
        <dgm:presLayoutVars>
          <dgm:bulletEnabled val="1"/>
        </dgm:presLayoutVars>
      </dgm:prSet>
      <dgm:spPr/>
    </dgm:pt>
    <dgm:pt modelId="{7C85AD6B-ADDA-4662-9AE6-BF15E9EB5812}" type="pres">
      <dgm:prSet presAssocID="{ACDE195D-69AE-42F0-ACED-D489EAEDC138}" presName="sibTrans" presStyleLbl="sibTrans2D1" presStyleIdx="10" presStyleCnt="13"/>
      <dgm:spPr/>
    </dgm:pt>
    <dgm:pt modelId="{F337EDB0-08FF-4CEF-9934-D9816CD24E6D}" type="pres">
      <dgm:prSet presAssocID="{ACDE195D-69AE-42F0-ACED-D489EAEDC138}" presName="connectorText" presStyleLbl="sibTrans2D1" presStyleIdx="10" presStyleCnt="13"/>
      <dgm:spPr/>
    </dgm:pt>
    <dgm:pt modelId="{AF97ACFE-C543-429F-8E7F-6C04BBC620BD}" type="pres">
      <dgm:prSet presAssocID="{622A254A-F36E-4A02-B3AD-1689855C71FE}" presName="node" presStyleLbl="node1" presStyleIdx="11" presStyleCnt="14">
        <dgm:presLayoutVars>
          <dgm:bulletEnabled val="1"/>
        </dgm:presLayoutVars>
      </dgm:prSet>
      <dgm:spPr/>
    </dgm:pt>
    <dgm:pt modelId="{8728609B-ABA8-4F23-AF6F-C8A157048211}" type="pres">
      <dgm:prSet presAssocID="{5246F559-41A5-4274-BA64-5BA8ED0B895B}" presName="sibTrans" presStyleLbl="sibTrans2D1" presStyleIdx="11" presStyleCnt="13"/>
      <dgm:spPr/>
    </dgm:pt>
    <dgm:pt modelId="{909F2DD9-EA6E-4C7C-9B2D-BF01C6DC78E8}" type="pres">
      <dgm:prSet presAssocID="{5246F559-41A5-4274-BA64-5BA8ED0B895B}" presName="connectorText" presStyleLbl="sibTrans2D1" presStyleIdx="11" presStyleCnt="13"/>
      <dgm:spPr/>
    </dgm:pt>
    <dgm:pt modelId="{416D173E-6F9C-4E79-B875-A755068AB3C3}" type="pres">
      <dgm:prSet presAssocID="{9CD0C676-59CB-42AF-AD4D-8C7E620E468F}" presName="node" presStyleLbl="node1" presStyleIdx="12" presStyleCnt="14">
        <dgm:presLayoutVars>
          <dgm:bulletEnabled val="1"/>
        </dgm:presLayoutVars>
      </dgm:prSet>
      <dgm:spPr/>
    </dgm:pt>
    <dgm:pt modelId="{404DE9D4-89D6-45A3-A69B-059D1BF64D9D}" type="pres">
      <dgm:prSet presAssocID="{FE02E63D-AE6A-4ECC-BE03-9F9430B53A80}" presName="sibTrans" presStyleLbl="sibTrans2D1" presStyleIdx="12" presStyleCnt="13"/>
      <dgm:spPr/>
    </dgm:pt>
    <dgm:pt modelId="{CCFB8C53-DD83-4165-8C7E-01BB8D4AD0DB}" type="pres">
      <dgm:prSet presAssocID="{FE02E63D-AE6A-4ECC-BE03-9F9430B53A80}" presName="connectorText" presStyleLbl="sibTrans2D1" presStyleIdx="12" presStyleCnt="13"/>
      <dgm:spPr/>
    </dgm:pt>
    <dgm:pt modelId="{49A2EC58-D632-47DB-B255-F04D8A29A249}" type="pres">
      <dgm:prSet presAssocID="{7B8ECAD5-383F-4F47-A1EB-80D77F5F734A}" presName="node" presStyleLbl="node1" presStyleIdx="13" presStyleCnt="14">
        <dgm:presLayoutVars>
          <dgm:bulletEnabled val="1"/>
        </dgm:presLayoutVars>
      </dgm:prSet>
      <dgm:spPr/>
    </dgm:pt>
  </dgm:ptLst>
  <dgm:cxnLst>
    <dgm:cxn modelId="{1E624B06-7474-4BDE-ABD3-B542CE962581}" srcId="{1CBB9AC1-B5E8-4EED-8EEE-9457147C2BEC}" destId="{43FBC216-3B09-408F-911B-3787AED0E231}" srcOrd="4" destOrd="0" parTransId="{988D875E-BBBA-4377-92F1-6CEA5348BA62}" sibTransId="{6145CE10-D35B-46E6-B404-2209DC656257}"/>
    <dgm:cxn modelId="{E5E13B0F-3E47-4ED7-9D4A-BCDF0C3C9446}" srcId="{1CBB9AC1-B5E8-4EED-8EEE-9457147C2BEC}" destId="{F42F8D45-EF2C-4420-8461-8A7411B6CB9D}" srcOrd="5" destOrd="0" parTransId="{0043A10F-D070-4E7B-B0F6-A3DC5DE333AA}" sibTransId="{3C0C5A96-56A9-44B5-A2C8-F03A5293C13D}"/>
    <dgm:cxn modelId="{A8A8B112-F587-4D5A-9A16-7270AA2F2196}" srcId="{1CBB9AC1-B5E8-4EED-8EEE-9457147C2BEC}" destId="{D60EF0BC-53BE-4C55-9706-F4DE46589D59}" srcOrd="7" destOrd="0" parTransId="{1AC6D91C-6628-4EC0-99C3-459DE9A2A36E}" sibTransId="{44ED1D38-CA07-419A-83D5-0D5D71C9CDB0}"/>
    <dgm:cxn modelId="{7E83FF14-A5C2-4005-81A7-F22E382AADB5}" type="presOf" srcId="{43FBC216-3B09-408F-911B-3787AED0E231}" destId="{3684BB93-6D63-4A00-9F44-9CCBAE776933}" srcOrd="0" destOrd="0" presId="urn:microsoft.com/office/officeart/2005/8/layout/process5"/>
    <dgm:cxn modelId="{A544BB15-40EA-49B4-9E39-4B766D5E0399}" type="presOf" srcId="{3CB1C0AC-E75F-4E43-8869-14FB12606831}" destId="{4C4434D8-5066-4CE9-B3E7-71D40B32A1E7}" srcOrd="0" destOrd="0" presId="urn:microsoft.com/office/officeart/2005/8/layout/process5"/>
    <dgm:cxn modelId="{7EE26016-29A7-4C22-89BD-ED74F3E0779D}" type="presOf" srcId="{5675EEE3-10DB-4A97-B0CB-D39B1EFF33FF}" destId="{A0B51D92-C50E-4997-8CD5-DEC4AA1565F1}" srcOrd="0" destOrd="0" presId="urn:microsoft.com/office/officeart/2005/8/layout/process5"/>
    <dgm:cxn modelId="{8E453D19-A2E5-4C5B-9193-BBA28361C3A4}" type="presOf" srcId="{FE02E63D-AE6A-4ECC-BE03-9F9430B53A80}" destId="{CCFB8C53-DD83-4165-8C7E-01BB8D4AD0DB}" srcOrd="1" destOrd="0" presId="urn:microsoft.com/office/officeart/2005/8/layout/process5"/>
    <dgm:cxn modelId="{8D52A51B-3420-4867-A465-8F44634DAD0B}" srcId="{1CBB9AC1-B5E8-4EED-8EEE-9457147C2BEC}" destId="{4943E36C-6D33-40AC-AC94-0F82F29A764C}" srcOrd="6" destOrd="0" parTransId="{CCF9FB5F-E9DB-405C-8373-400652BF8C71}" sibTransId="{4A8CF366-3EB4-4D68-85A3-0D301B6EBAFB}"/>
    <dgm:cxn modelId="{1D773A20-6A42-4310-BB94-3F4D5C57543E}" type="presOf" srcId="{ACDE195D-69AE-42F0-ACED-D489EAEDC138}" destId="{F337EDB0-08FF-4CEF-9934-D9816CD24E6D}" srcOrd="1" destOrd="0" presId="urn:microsoft.com/office/officeart/2005/8/layout/process5"/>
    <dgm:cxn modelId="{178DE822-039F-43E5-A876-0028511FEA1B}" type="presOf" srcId="{86B4A65B-7B05-4AA8-AC40-4AC1271A24A6}" destId="{9C9BA465-9106-4C7D-AE8D-963A8B449FB5}" srcOrd="0" destOrd="0" presId="urn:microsoft.com/office/officeart/2005/8/layout/process5"/>
    <dgm:cxn modelId="{7746A425-3E24-45A7-87FC-F4AF29F605EC}" type="presOf" srcId="{6145CE10-D35B-46E6-B404-2209DC656257}" destId="{2CE372A0-B2DF-4931-B7BC-D57A1F6A267B}" srcOrd="0" destOrd="0" presId="urn:microsoft.com/office/officeart/2005/8/layout/process5"/>
    <dgm:cxn modelId="{51DEEC2E-896D-4836-BF7B-859370F710A6}" type="presOf" srcId="{5246F559-41A5-4274-BA64-5BA8ED0B895B}" destId="{8728609B-ABA8-4F23-AF6F-C8A157048211}" srcOrd="0" destOrd="0" presId="urn:microsoft.com/office/officeart/2005/8/layout/process5"/>
    <dgm:cxn modelId="{D2D3E235-6944-40F2-BA43-E3046A6FA30C}" type="presOf" srcId="{5246F559-41A5-4274-BA64-5BA8ED0B895B}" destId="{909F2DD9-EA6E-4C7C-9B2D-BF01C6DC78E8}" srcOrd="1" destOrd="0" presId="urn:microsoft.com/office/officeart/2005/8/layout/process5"/>
    <dgm:cxn modelId="{FEB08138-55DE-47F5-8CFB-8CCE9310FEA6}" type="presOf" srcId="{3CB1C0AC-E75F-4E43-8869-14FB12606831}" destId="{1107B4C6-1826-463D-9253-2E3278A3E76E}" srcOrd="1" destOrd="0" presId="urn:microsoft.com/office/officeart/2005/8/layout/process5"/>
    <dgm:cxn modelId="{54892F5D-79E8-4CFB-A871-D96044BCF03B}" srcId="{1CBB9AC1-B5E8-4EED-8EEE-9457147C2BEC}" destId="{089A4407-98A6-4286-81E3-E1E97D7721D5}" srcOrd="3" destOrd="0" parTransId="{8B7C93EA-1CE4-42F9-9113-841D1627BC16}" sibTransId="{3CB1C0AC-E75F-4E43-8869-14FB12606831}"/>
    <dgm:cxn modelId="{00488F60-2F38-4EB4-AC5A-F2A4E65C8DAA}" type="presOf" srcId="{7B8ECAD5-383F-4F47-A1EB-80D77F5F734A}" destId="{49A2EC58-D632-47DB-B255-F04D8A29A249}" srcOrd="0" destOrd="0" presId="urn:microsoft.com/office/officeart/2005/8/layout/process5"/>
    <dgm:cxn modelId="{C1B0CE45-48C1-45BE-A8F8-5DA3F19B664A}" type="presOf" srcId="{352F0456-BC49-418D-911F-C00950304AF2}" destId="{40827EA7-FC05-4AE0-908F-BF323B3A7259}" srcOrd="0" destOrd="0" presId="urn:microsoft.com/office/officeart/2005/8/layout/process5"/>
    <dgm:cxn modelId="{2E5C2646-618D-492A-B52F-69518BCCE5E8}" srcId="{1CBB9AC1-B5E8-4EED-8EEE-9457147C2BEC}" destId="{7B8ECAD5-383F-4F47-A1EB-80D77F5F734A}" srcOrd="13" destOrd="0" parTransId="{6AE2FE8D-2233-43AF-A55B-6FDD1AAF6E82}" sibTransId="{B9C3A504-3955-4A3A-AB7E-2EF62BF130F3}"/>
    <dgm:cxn modelId="{563D9167-DC2C-4EEE-A56D-C877804678E1}" type="presOf" srcId="{3C0C5A96-56A9-44B5-A2C8-F03A5293C13D}" destId="{C5DF446F-1679-4104-A5FF-F530C1A8A0BE}" srcOrd="1" destOrd="0" presId="urn:microsoft.com/office/officeart/2005/8/layout/process5"/>
    <dgm:cxn modelId="{19B55848-DF9E-4C4C-8156-C7D7EFF62E03}" srcId="{1CBB9AC1-B5E8-4EED-8EEE-9457147C2BEC}" destId="{352F0456-BC49-418D-911F-C00950304AF2}" srcOrd="2" destOrd="0" parTransId="{F2741076-B9CE-4966-83C9-780E0CED7126}" sibTransId="{BB71187E-0994-4AC9-9FF7-BD3BBC8A3A50}"/>
    <dgm:cxn modelId="{2F8C476C-51CC-449A-8410-C8785F427185}" srcId="{1CBB9AC1-B5E8-4EED-8EEE-9457147C2BEC}" destId="{5162299B-04DF-49CF-B575-3D2F584342F2}" srcOrd="0" destOrd="0" parTransId="{A59A129D-FEA2-405D-82C5-42A342040434}" sibTransId="{D5EF1755-1CF7-4230-B877-E9A0B8B2471E}"/>
    <dgm:cxn modelId="{6DB9324D-E0A8-44AA-8ABD-E426FE23D79B}" type="presOf" srcId="{2E1598E6-0106-4E7A-A9A5-ED6F7ECE9FEE}" destId="{0F112C9B-39A3-4034-9DA1-4DF5ADFB13C4}" srcOrd="0" destOrd="0" presId="urn:microsoft.com/office/officeart/2005/8/layout/process5"/>
    <dgm:cxn modelId="{ABDA184E-1FFA-4F5D-B227-0CCEF77955CF}" type="presOf" srcId="{F42F8D45-EF2C-4420-8461-8A7411B6CB9D}" destId="{7840C868-3571-4527-BFF6-BF7C7757D3AB}" srcOrd="0" destOrd="0" presId="urn:microsoft.com/office/officeart/2005/8/layout/process5"/>
    <dgm:cxn modelId="{66E09E4E-9A86-4533-999F-5AC1D4122996}" type="presOf" srcId="{FE02E63D-AE6A-4ECC-BE03-9F9430B53A80}" destId="{404DE9D4-89D6-45A3-A69B-059D1BF64D9D}" srcOrd="0" destOrd="0" presId="urn:microsoft.com/office/officeart/2005/8/layout/process5"/>
    <dgm:cxn modelId="{7465D24F-A0B3-4AC5-8409-FB598C0D593A}" type="presOf" srcId="{5162299B-04DF-49CF-B575-3D2F584342F2}" destId="{3AD7C0B8-8039-4882-ACEC-B76884D7ACA9}" srcOrd="0" destOrd="0" presId="urn:microsoft.com/office/officeart/2005/8/layout/process5"/>
    <dgm:cxn modelId="{FAC7D075-C7AA-4681-AAC6-6867AF821350}" type="presOf" srcId="{582F2DE6-76C7-4E7E-AAC1-2CD85FB36A25}" destId="{194DE312-A1D2-4784-A4C1-D03EB198A558}" srcOrd="0" destOrd="0" presId="urn:microsoft.com/office/officeart/2005/8/layout/process5"/>
    <dgm:cxn modelId="{30F49F57-911D-455E-9847-15B26AA3CADF}" type="presOf" srcId="{089A4407-98A6-4286-81E3-E1E97D7721D5}" destId="{66958152-9810-429D-8E8F-E54596E9A09E}" srcOrd="0" destOrd="0" presId="urn:microsoft.com/office/officeart/2005/8/layout/process5"/>
    <dgm:cxn modelId="{E2610B58-CA2D-440A-9B8F-BBE971D40497}" type="presOf" srcId="{D60EF0BC-53BE-4C55-9706-F4DE46589D59}" destId="{37CE8FF7-3938-4B11-80CB-BBB98B8869AD}" srcOrd="0" destOrd="0" presId="urn:microsoft.com/office/officeart/2005/8/layout/process5"/>
    <dgm:cxn modelId="{5777907B-7BF1-4B8E-8D7C-9C411E346A09}" srcId="{1CBB9AC1-B5E8-4EED-8EEE-9457147C2BEC}" destId="{582F2DE6-76C7-4E7E-AAC1-2CD85FB36A25}" srcOrd="8" destOrd="0" parTransId="{6DB891DC-8ADA-41D1-9DD6-6F77F2742709}" sibTransId="{0E1EF27D-1CFB-4B54-87A5-5F9661A94B4C}"/>
    <dgm:cxn modelId="{21CB6A7C-4ACA-4C5F-9D74-476C85C8DAFA}" type="presOf" srcId="{720A9BD0-1D9F-4D19-99A0-4CC2E4040266}" destId="{75EF9875-7E28-4A5C-916C-B4ECADB22219}" srcOrd="0" destOrd="0" presId="urn:microsoft.com/office/officeart/2005/8/layout/process5"/>
    <dgm:cxn modelId="{46F6C480-D181-4460-BD11-FD02B7BF3188}" type="presOf" srcId="{9CD0C676-59CB-42AF-AD4D-8C7E620E468F}" destId="{416D173E-6F9C-4E79-B875-A755068AB3C3}" srcOrd="0" destOrd="0" presId="urn:microsoft.com/office/officeart/2005/8/layout/process5"/>
    <dgm:cxn modelId="{29DEDB81-0B12-4F06-BFB8-08419C006688}" type="presOf" srcId="{1CBB9AC1-B5E8-4EED-8EEE-9457147C2BEC}" destId="{E300DAEC-E190-47CD-A222-DAE475094938}" srcOrd="0" destOrd="0" presId="urn:microsoft.com/office/officeart/2005/8/layout/process5"/>
    <dgm:cxn modelId="{78798782-6D9D-4598-ACD0-69F587BBA644}" type="presOf" srcId="{BB71187E-0994-4AC9-9FF7-BD3BBC8A3A50}" destId="{EFF9D591-C1BF-46D0-87D8-75FB0512FDC0}" srcOrd="0" destOrd="0" presId="urn:microsoft.com/office/officeart/2005/8/layout/process5"/>
    <dgm:cxn modelId="{59327F8E-7E5E-477C-A1EC-0C1C4AE3BE83}" type="presOf" srcId="{3C0C5A96-56A9-44B5-A2C8-F03A5293C13D}" destId="{2B580186-F6FB-4743-B6CB-7100914A580E}" srcOrd="0" destOrd="0" presId="urn:microsoft.com/office/officeart/2005/8/layout/process5"/>
    <dgm:cxn modelId="{971C3F93-9163-4DBB-82D7-117A7C6371B9}" type="presOf" srcId="{6FBA22FE-894F-44F5-830A-FC0F6193D596}" destId="{A0392E4A-204D-41EC-B805-5A2B813610FA}" srcOrd="0" destOrd="0" presId="urn:microsoft.com/office/officeart/2005/8/layout/process5"/>
    <dgm:cxn modelId="{A51F9899-91A2-4AD1-8CC8-B88F78FC43AD}" srcId="{1CBB9AC1-B5E8-4EED-8EEE-9457147C2BEC}" destId="{9CD0C676-59CB-42AF-AD4D-8C7E620E468F}" srcOrd="12" destOrd="0" parTransId="{4B9C6369-E231-419B-BD80-158C689353EF}" sibTransId="{FE02E63D-AE6A-4ECC-BE03-9F9430B53A80}"/>
    <dgm:cxn modelId="{5C0ACB9C-2488-4327-A3E9-43AFF9380FB1}" srcId="{1CBB9AC1-B5E8-4EED-8EEE-9457147C2BEC}" destId="{622A254A-F36E-4A02-B3AD-1689855C71FE}" srcOrd="11" destOrd="0" parTransId="{641482F3-86A7-435E-8A80-A6019394E420}" sibTransId="{5246F559-41A5-4274-BA64-5BA8ED0B895B}"/>
    <dgm:cxn modelId="{5D62BBA4-F4DC-40EF-AED7-980E6BD439B5}" srcId="{1CBB9AC1-B5E8-4EED-8EEE-9457147C2BEC}" destId="{5675EEE3-10DB-4A97-B0CB-D39B1EFF33FF}" srcOrd="1" destOrd="0" parTransId="{1C787B74-264D-4AF3-A95E-F2C535823A8B}" sibTransId="{2E1598E6-0106-4E7A-A9A5-ED6F7ECE9FEE}"/>
    <dgm:cxn modelId="{CA74D2AE-307C-49FB-B908-A2C9F0589EA4}" type="presOf" srcId="{44ED1D38-CA07-419A-83D5-0D5D71C9CDB0}" destId="{EC4AB332-E0E8-4851-B572-03A9BDC629D1}" srcOrd="1" destOrd="0" presId="urn:microsoft.com/office/officeart/2005/8/layout/process5"/>
    <dgm:cxn modelId="{624B3FB7-325D-4201-89D4-242700F581AA}" type="presOf" srcId="{0E1EF27D-1CFB-4B54-87A5-5F9661A94B4C}" destId="{8EB75D92-3820-4273-AFEC-04E30AF55DF2}" srcOrd="0" destOrd="0" presId="urn:microsoft.com/office/officeart/2005/8/layout/process5"/>
    <dgm:cxn modelId="{EAAB1FBD-B1A6-43EF-9F73-8549352AB586}" type="presOf" srcId="{D5EF1755-1CF7-4230-B877-E9A0B8B2471E}" destId="{0D9BA6F9-AD05-45AF-B47C-F8E72EED0B7E}" srcOrd="0" destOrd="0" presId="urn:microsoft.com/office/officeart/2005/8/layout/process5"/>
    <dgm:cxn modelId="{6EDF11C2-8EFE-430F-A2F0-503BB69DA621}" srcId="{1CBB9AC1-B5E8-4EED-8EEE-9457147C2BEC}" destId="{86B4A65B-7B05-4AA8-AC40-4AC1271A24A6}" srcOrd="9" destOrd="0" parTransId="{A1E61771-E2EC-48B6-94AA-00D210FBF6EF}" sibTransId="{6FBA22FE-894F-44F5-830A-FC0F6193D596}"/>
    <dgm:cxn modelId="{405F8EC3-45B6-4999-B63D-62DA7AD03D5F}" type="presOf" srcId="{ACDE195D-69AE-42F0-ACED-D489EAEDC138}" destId="{7C85AD6B-ADDA-4662-9AE6-BF15E9EB5812}" srcOrd="0" destOrd="0" presId="urn:microsoft.com/office/officeart/2005/8/layout/process5"/>
    <dgm:cxn modelId="{F54C9DC5-75CE-4453-9867-713DD81A50F4}" type="presOf" srcId="{D5EF1755-1CF7-4230-B877-E9A0B8B2471E}" destId="{8E66BD1F-E0F1-4F38-8C1C-AAFB52D6EFB5}" srcOrd="1" destOrd="0" presId="urn:microsoft.com/office/officeart/2005/8/layout/process5"/>
    <dgm:cxn modelId="{FDB803C9-76CC-4400-8EA0-2BA0EA1ACBCB}" type="presOf" srcId="{6FBA22FE-894F-44F5-830A-FC0F6193D596}" destId="{A8C033BB-652C-4886-803D-9EE14E4C9A38}" srcOrd="1" destOrd="0" presId="urn:microsoft.com/office/officeart/2005/8/layout/process5"/>
    <dgm:cxn modelId="{9EF303CA-872F-4C83-A05D-60F8B90F9BBB}" type="presOf" srcId="{622A254A-F36E-4A02-B3AD-1689855C71FE}" destId="{AF97ACFE-C543-429F-8E7F-6C04BBC620BD}" srcOrd="0" destOrd="0" presId="urn:microsoft.com/office/officeart/2005/8/layout/process5"/>
    <dgm:cxn modelId="{392A8FD8-2B89-4CFE-98DF-85D6DFB333CB}" type="presOf" srcId="{BB71187E-0994-4AC9-9FF7-BD3BBC8A3A50}" destId="{AB868288-AE90-42EE-9E8C-228186CD37CA}" srcOrd="1" destOrd="0" presId="urn:microsoft.com/office/officeart/2005/8/layout/process5"/>
    <dgm:cxn modelId="{A9E81FDD-C4D6-4838-AC2D-48237E047801}" type="presOf" srcId="{0E1EF27D-1CFB-4B54-87A5-5F9661A94B4C}" destId="{8CF34610-D909-4BF2-8475-082B9AA8A096}" srcOrd="1" destOrd="0" presId="urn:microsoft.com/office/officeart/2005/8/layout/process5"/>
    <dgm:cxn modelId="{EE779ADE-FDD9-475F-91FE-0DD046B79DF9}" type="presOf" srcId="{4A8CF366-3EB4-4D68-85A3-0D301B6EBAFB}" destId="{88754428-92D3-4484-AD38-E212CFE8FFD1}" srcOrd="0" destOrd="0" presId="urn:microsoft.com/office/officeart/2005/8/layout/process5"/>
    <dgm:cxn modelId="{DF7962E4-A94C-44E3-B142-619EF6BEE06F}" type="presOf" srcId="{4943E36C-6D33-40AC-AC94-0F82F29A764C}" destId="{63350F2E-CBCD-4E9D-AB55-3023D4E72AD3}" srcOrd="0" destOrd="0" presId="urn:microsoft.com/office/officeart/2005/8/layout/process5"/>
    <dgm:cxn modelId="{3A9EAFE4-AB27-41B6-B867-62AD328E3E0F}" type="presOf" srcId="{4A8CF366-3EB4-4D68-85A3-0D301B6EBAFB}" destId="{2578094A-84BA-4C20-AB1C-512FCF734EE9}" srcOrd="1" destOrd="0" presId="urn:microsoft.com/office/officeart/2005/8/layout/process5"/>
    <dgm:cxn modelId="{323750F1-1D9B-4E69-A1B9-FEEF57B52718}" srcId="{1CBB9AC1-B5E8-4EED-8EEE-9457147C2BEC}" destId="{720A9BD0-1D9F-4D19-99A0-4CC2E4040266}" srcOrd="10" destOrd="0" parTransId="{9B68AC7A-C6C3-4A52-96AE-F12279A8F138}" sibTransId="{ACDE195D-69AE-42F0-ACED-D489EAEDC138}"/>
    <dgm:cxn modelId="{22DAE1F2-9E19-45B8-8E26-08B752AEDD10}" type="presOf" srcId="{6145CE10-D35B-46E6-B404-2209DC656257}" destId="{55003536-805D-4649-AB00-CFB101261CBE}" srcOrd="1" destOrd="0" presId="urn:microsoft.com/office/officeart/2005/8/layout/process5"/>
    <dgm:cxn modelId="{B208FDF7-BEF9-4DC1-8156-57A0A2B46496}" type="presOf" srcId="{44ED1D38-CA07-419A-83D5-0D5D71C9CDB0}" destId="{F97F135B-B2E6-43C5-852F-B38B2D6C3E1D}" srcOrd="0" destOrd="0" presId="urn:microsoft.com/office/officeart/2005/8/layout/process5"/>
    <dgm:cxn modelId="{BB78DFFF-ABE9-4F1E-AD26-47ABA3BB35EF}" type="presOf" srcId="{2E1598E6-0106-4E7A-A9A5-ED6F7ECE9FEE}" destId="{CAAB5326-9847-40F2-836F-6B552830F2EF}" srcOrd="1" destOrd="0" presId="urn:microsoft.com/office/officeart/2005/8/layout/process5"/>
    <dgm:cxn modelId="{63FB1711-0EDC-47DA-8DA3-44B040562D28}" type="presParOf" srcId="{E300DAEC-E190-47CD-A222-DAE475094938}" destId="{3AD7C0B8-8039-4882-ACEC-B76884D7ACA9}" srcOrd="0" destOrd="0" presId="urn:microsoft.com/office/officeart/2005/8/layout/process5"/>
    <dgm:cxn modelId="{3590B1E6-B21B-4064-AB47-F656ECE1D55A}" type="presParOf" srcId="{E300DAEC-E190-47CD-A222-DAE475094938}" destId="{0D9BA6F9-AD05-45AF-B47C-F8E72EED0B7E}" srcOrd="1" destOrd="0" presId="urn:microsoft.com/office/officeart/2005/8/layout/process5"/>
    <dgm:cxn modelId="{9C9B377F-3923-4E02-843D-B9F7BDB6683F}" type="presParOf" srcId="{0D9BA6F9-AD05-45AF-B47C-F8E72EED0B7E}" destId="{8E66BD1F-E0F1-4F38-8C1C-AAFB52D6EFB5}" srcOrd="0" destOrd="0" presId="urn:microsoft.com/office/officeart/2005/8/layout/process5"/>
    <dgm:cxn modelId="{4F7BA1BE-B7A0-457B-A819-4D4B9EADACEE}" type="presParOf" srcId="{E300DAEC-E190-47CD-A222-DAE475094938}" destId="{A0B51D92-C50E-4997-8CD5-DEC4AA1565F1}" srcOrd="2" destOrd="0" presId="urn:microsoft.com/office/officeart/2005/8/layout/process5"/>
    <dgm:cxn modelId="{6D0FEBDD-C165-4030-A077-3BCA12EBDE50}" type="presParOf" srcId="{E300DAEC-E190-47CD-A222-DAE475094938}" destId="{0F112C9B-39A3-4034-9DA1-4DF5ADFB13C4}" srcOrd="3" destOrd="0" presId="urn:microsoft.com/office/officeart/2005/8/layout/process5"/>
    <dgm:cxn modelId="{C1A242B3-F1CF-4BE5-B884-BF41414518DE}" type="presParOf" srcId="{0F112C9B-39A3-4034-9DA1-4DF5ADFB13C4}" destId="{CAAB5326-9847-40F2-836F-6B552830F2EF}" srcOrd="0" destOrd="0" presId="urn:microsoft.com/office/officeart/2005/8/layout/process5"/>
    <dgm:cxn modelId="{BE3563D1-E998-4FB4-90A0-84ED9DE9A78B}" type="presParOf" srcId="{E300DAEC-E190-47CD-A222-DAE475094938}" destId="{40827EA7-FC05-4AE0-908F-BF323B3A7259}" srcOrd="4" destOrd="0" presId="urn:microsoft.com/office/officeart/2005/8/layout/process5"/>
    <dgm:cxn modelId="{7FCE67C3-5624-4F5D-A341-D7661887398D}" type="presParOf" srcId="{E300DAEC-E190-47CD-A222-DAE475094938}" destId="{EFF9D591-C1BF-46D0-87D8-75FB0512FDC0}" srcOrd="5" destOrd="0" presId="urn:microsoft.com/office/officeart/2005/8/layout/process5"/>
    <dgm:cxn modelId="{075A4A2D-5557-4A81-B597-4BD84D3DCE7B}" type="presParOf" srcId="{EFF9D591-C1BF-46D0-87D8-75FB0512FDC0}" destId="{AB868288-AE90-42EE-9E8C-228186CD37CA}" srcOrd="0" destOrd="0" presId="urn:microsoft.com/office/officeart/2005/8/layout/process5"/>
    <dgm:cxn modelId="{F280562F-C28A-4439-9C84-A1BC06D88258}" type="presParOf" srcId="{E300DAEC-E190-47CD-A222-DAE475094938}" destId="{66958152-9810-429D-8E8F-E54596E9A09E}" srcOrd="6" destOrd="0" presId="urn:microsoft.com/office/officeart/2005/8/layout/process5"/>
    <dgm:cxn modelId="{B08FBF98-BB14-49AE-98E6-F0562A5D7DDE}" type="presParOf" srcId="{E300DAEC-E190-47CD-A222-DAE475094938}" destId="{4C4434D8-5066-4CE9-B3E7-71D40B32A1E7}" srcOrd="7" destOrd="0" presId="urn:microsoft.com/office/officeart/2005/8/layout/process5"/>
    <dgm:cxn modelId="{636471F0-AF93-463A-A592-DC02862D5050}" type="presParOf" srcId="{4C4434D8-5066-4CE9-B3E7-71D40B32A1E7}" destId="{1107B4C6-1826-463D-9253-2E3278A3E76E}" srcOrd="0" destOrd="0" presId="urn:microsoft.com/office/officeart/2005/8/layout/process5"/>
    <dgm:cxn modelId="{33C5FC1A-271A-47DD-AE75-D5CCFFF2263F}" type="presParOf" srcId="{E300DAEC-E190-47CD-A222-DAE475094938}" destId="{3684BB93-6D63-4A00-9F44-9CCBAE776933}" srcOrd="8" destOrd="0" presId="urn:microsoft.com/office/officeart/2005/8/layout/process5"/>
    <dgm:cxn modelId="{A6621B25-7354-406A-81FF-3D016F3D5CA1}" type="presParOf" srcId="{E300DAEC-E190-47CD-A222-DAE475094938}" destId="{2CE372A0-B2DF-4931-B7BC-D57A1F6A267B}" srcOrd="9" destOrd="0" presId="urn:microsoft.com/office/officeart/2005/8/layout/process5"/>
    <dgm:cxn modelId="{A4E7A395-B9FA-47F3-93FF-A91FD902F2B9}" type="presParOf" srcId="{2CE372A0-B2DF-4931-B7BC-D57A1F6A267B}" destId="{55003536-805D-4649-AB00-CFB101261CBE}" srcOrd="0" destOrd="0" presId="urn:microsoft.com/office/officeart/2005/8/layout/process5"/>
    <dgm:cxn modelId="{C721AFF5-80CF-4191-9CB4-EF1EC04A57E9}" type="presParOf" srcId="{E300DAEC-E190-47CD-A222-DAE475094938}" destId="{7840C868-3571-4527-BFF6-BF7C7757D3AB}" srcOrd="10" destOrd="0" presId="urn:microsoft.com/office/officeart/2005/8/layout/process5"/>
    <dgm:cxn modelId="{14A73505-6473-4F8B-9DAB-5F8A7BA54C44}" type="presParOf" srcId="{E300DAEC-E190-47CD-A222-DAE475094938}" destId="{2B580186-F6FB-4743-B6CB-7100914A580E}" srcOrd="11" destOrd="0" presId="urn:microsoft.com/office/officeart/2005/8/layout/process5"/>
    <dgm:cxn modelId="{9879C55A-D1BC-4E67-BB1C-A42824E66EA6}" type="presParOf" srcId="{2B580186-F6FB-4743-B6CB-7100914A580E}" destId="{C5DF446F-1679-4104-A5FF-F530C1A8A0BE}" srcOrd="0" destOrd="0" presId="urn:microsoft.com/office/officeart/2005/8/layout/process5"/>
    <dgm:cxn modelId="{C4E447C3-2DE9-416D-8B43-BFB78149DF5F}" type="presParOf" srcId="{E300DAEC-E190-47CD-A222-DAE475094938}" destId="{63350F2E-CBCD-4E9D-AB55-3023D4E72AD3}" srcOrd="12" destOrd="0" presId="urn:microsoft.com/office/officeart/2005/8/layout/process5"/>
    <dgm:cxn modelId="{FFF08201-9CB3-4229-920A-7066AC37385D}" type="presParOf" srcId="{E300DAEC-E190-47CD-A222-DAE475094938}" destId="{88754428-92D3-4484-AD38-E212CFE8FFD1}" srcOrd="13" destOrd="0" presId="urn:microsoft.com/office/officeart/2005/8/layout/process5"/>
    <dgm:cxn modelId="{A0393423-FC79-4F0A-A3E2-5FDA1CA4CCB1}" type="presParOf" srcId="{88754428-92D3-4484-AD38-E212CFE8FFD1}" destId="{2578094A-84BA-4C20-AB1C-512FCF734EE9}" srcOrd="0" destOrd="0" presId="urn:microsoft.com/office/officeart/2005/8/layout/process5"/>
    <dgm:cxn modelId="{DBDB8D66-D89C-4518-A3D7-693A5CDBB7F8}" type="presParOf" srcId="{E300DAEC-E190-47CD-A222-DAE475094938}" destId="{37CE8FF7-3938-4B11-80CB-BBB98B8869AD}" srcOrd="14" destOrd="0" presId="urn:microsoft.com/office/officeart/2005/8/layout/process5"/>
    <dgm:cxn modelId="{CB66C2E9-A6DB-4A40-92B6-D7DB8A38CF30}" type="presParOf" srcId="{E300DAEC-E190-47CD-A222-DAE475094938}" destId="{F97F135B-B2E6-43C5-852F-B38B2D6C3E1D}" srcOrd="15" destOrd="0" presId="urn:microsoft.com/office/officeart/2005/8/layout/process5"/>
    <dgm:cxn modelId="{F54FD88E-1D1E-4A24-9990-A4365A9A916A}" type="presParOf" srcId="{F97F135B-B2E6-43C5-852F-B38B2D6C3E1D}" destId="{EC4AB332-E0E8-4851-B572-03A9BDC629D1}" srcOrd="0" destOrd="0" presId="urn:microsoft.com/office/officeart/2005/8/layout/process5"/>
    <dgm:cxn modelId="{6558F001-BE01-4624-B1FA-2EF28EACDA8C}" type="presParOf" srcId="{E300DAEC-E190-47CD-A222-DAE475094938}" destId="{194DE312-A1D2-4784-A4C1-D03EB198A558}" srcOrd="16" destOrd="0" presId="urn:microsoft.com/office/officeart/2005/8/layout/process5"/>
    <dgm:cxn modelId="{4ED7CBF5-5F0C-4067-9D95-1DEF5F14E864}" type="presParOf" srcId="{E300DAEC-E190-47CD-A222-DAE475094938}" destId="{8EB75D92-3820-4273-AFEC-04E30AF55DF2}" srcOrd="17" destOrd="0" presId="urn:microsoft.com/office/officeart/2005/8/layout/process5"/>
    <dgm:cxn modelId="{1840AA0F-9167-4191-AD20-CA7BFB30D5C1}" type="presParOf" srcId="{8EB75D92-3820-4273-AFEC-04E30AF55DF2}" destId="{8CF34610-D909-4BF2-8475-082B9AA8A096}" srcOrd="0" destOrd="0" presId="urn:microsoft.com/office/officeart/2005/8/layout/process5"/>
    <dgm:cxn modelId="{16D15C09-A5D3-478D-8CF2-86E103C8DC61}" type="presParOf" srcId="{E300DAEC-E190-47CD-A222-DAE475094938}" destId="{9C9BA465-9106-4C7D-AE8D-963A8B449FB5}" srcOrd="18" destOrd="0" presId="urn:microsoft.com/office/officeart/2005/8/layout/process5"/>
    <dgm:cxn modelId="{5C8FC05A-C593-4D3B-9A97-5E81664F9DB5}" type="presParOf" srcId="{E300DAEC-E190-47CD-A222-DAE475094938}" destId="{A0392E4A-204D-41EC-B805-5A2B813610FA}" srcOrd="19" destOrd="0" presId="urn:microsoft.com/office/officeart/2005/8/layout/process5"/>
    <dgm:cxn modelId="{436752D5-281B-4C95-A485-2E2294B77780}" type="presParOf" srcId="{A0392E4A-204D-41EC-B805-5A2B813610FA}" destId="{A8C033BB-652C-4886-803D-9EE14E4C9A38}" srcOrd="0" destOrd="0" presId="urn:microsoft.com/office/officeart/2005/8/layout/process5"/>
    <dgm:cxn modelId="{6241E50D-3BB3-4090-8FAE-1BE950D16300}" type="presParOf" srcId="{E300DAEC-E190-47CD-A222-DAE475094938}" destId="{75EF9875-7E28-4A5C-916C-B4ECADB22219}" srcOrd="20" destOrd="0" presId="urn:microsoft.com/office/officeart/2005/8/layout/process5"/>
    <dgm:cxn modelId="{3E565E66-B480-49CD-8141-6DE1C647C4F4}" type="presParOf" srcId="{E300DAEC-E190-47CD-A222-DAE475094938}" destId="{7C85AD6B-ADDA-4662-9AE6-BF15E9EB5812}" srcOrd="21" destOrd="0" presId="urn:microsoft.com/office/officeart/2005/8/layout/process5"/>
    <dgm:cxn modelId="{B836FC3B-F46D-45EB-8FD5-7DF3530EFD3C}" type="presParOf" srcId="{7C85AD6B-ADDA-4662-9AE6-BF15E9EB5812}" destId="{F337EDB0-08FF-4CEF-9934-D9816CD24E6D}" srcOrd="0" destOrd="0" presId="urn:microsoft.com/office/officeart/2005/8/layout/process5"/>
    <dgm:cxn modelId="{4D9AAC2E-9B32-4B0A-91DD-1D1E31AB327F}" type="presParOf" srcId="{E300DAEC-E190-47CD-A222-DAE475094938}" destId="{AF97ACFE-C543-429F-8E7F-6C04BBC620BD}" srcOrd="22" destOrd="0" presId="urn:microsoft.com/office/officeart/2005/8/layout/process5"/>
    <dgm:cxn modelId="{09CC02D7-FA37-44CC-BEF2-3930A338B71E}" type="presParOf" srcId="{E300DAEC-E190-47CD-A222-DAE475094938}" destId="{8728609B-ABA8-4F23-AF6F-C8A157048211}" srcOrd="23" destOrd="0" presId="urn:microsoft.com/office/officeart/2005/8/layout/process5"/>
    <dgm:cxn modelId="{E62912A6-0B55-4599-BA31-AA9136504EDD}" type="presParOf" srcId="{8728609B-ABA8-4F23-AF6F-C8A157048211}" destId="{909F2DD9-EA6E-4C7C-9B2D-BF01C6DC78E8}" srcOrd="0" destOrd="0" presId="urn:microsoft.com/office/officeart/2005/8/layout/process5"/>
    <dgm:cxn modelId="{72ABE9A4-6DAB-4B91-A8CD-DACED65A22B0}" type="presParOf" srcId="{E300DAEC-E190-47CD-A222-DAE475094938}" destId="{416D173E-6F9C-4E79-B875-A755068AB3C3}" srcOrd="24" destOrd="0" presId="urn:microsoft.com/office/officeart/2005/8/layout/process5"/>
    <dgm:cxn modelId="{43012EBE-D4A9-4601-A15D-6D09B665A5B7}" type="presParOf" srcId="{E300DAEC-E190-47CD-A222-DAE475094938}" destId="{404DE9D4-89D6-45A3-A69B-059D1BF64D9D}" srcOrd="25" destOrd="0" presId="urn:microsoft.com/office/officeart/2005/8/layout/process5"/>
    <dgm:cxn modelId="{EFADDA7A-7ECD-44F7-A0D4-8101A1EA7E0D}" type="presParOf" srcId="{404DE9D4-89D6-45A3-A69B-059D1BF64D9D}" destId="{CCFB8C53-DD83-4165-8C7E-01BB8D4AD0DB}" srcOrd="0" destOrd="0" presId="urn:microsoft.com/office/officeart/2005/8/layout/process5"/>
    <dgm:cxn modelId="{D7FBD467-6AD7-46F8-90C5-41F5B346CF80}" type="presParOf" srcId="{E300DAEC-E190-47CD-A222-DAE475094938}" destId="{49A2EC58-D632-47DB-B255-F04D8A29A249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23802-CD57-4CD6-AE68-FA67FA0340A1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2" csCatId="accent2" phldr="1"/>
      <dgm:spPr/>
    </dgm:pt>
    <dgm:pt modelId="{6B3A224E-CCFA-46B6-A9C5-5F5D795B7C7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Clear Problem Statement definition</a:t>
          </a:r>
        </a:p>
      </dgm:t>
    </dgm:pt>
    <dgm:pt modelId="{AB952DE6-EB34-4E34-BB46-135F682DD4C0}" type="parTrans" cxnId="{75172956-EBE9-42F9-983A-D7AAAD4B25BF}">
      <dgm:prSet/>
      <dgm:spPr/>
      <dgm:t>
        <a:bodyPr/>
        <a:lstStyle/>
        <a:p>
          <a:endParaRPr lang="en-IN"/>
        </a:p>
      </dgm:t>
    </dgm:pt>
    <dgm:pt modelId="{3D54FC6C-B077-4F61-8CB8-7729B01CD342}" type="sibTrans" cxnId="{75172956-EBE9-42F9-983A-D7AAAD4B25BF}">
      <dgm:prSet/>
      <dgm:spPr/>
      <dgm:t>
        <a:bodyPr/>
        <a:lstStyle/>
        <a:p>
          <a:endParaRPr lang="en-IN"/>
        </a:p>
      </dgm:t>
    </dgm:pt>
    <dgm:pt modelId="{9DB96BE1-1F6C-4DE5-AA8B-55FB1C491E8F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Thorough review of multiple related papers was done &amp; Base paper was identified.</a:t>
          </a:r>
        </a:p>
      </dgm:t>
    </dgm:pt>
    <dgm:pt modelId="{6BB64E99-DE31-4B5B-845B-0F0803D91E66}" type="parTrans" cxnId="{B4D8352A-2656-497A-AFAB-5E95D7EA7F74}">
      <dgm:prSet/>
      <dgm:spPr/>
      <dgm:t>
        <a:bodyPr/>
        <a:lstStyle/>
        <a:p>
          <a:endParaRPr lang="en-IN"/>
        </a:p>
      </dgm:t>
    </dgm:pt>
    <dgm:pt modelId="{036E620D-EEB1-4080-89FC-C44DA11DC688}" type="sibTrans" cxnId="{B4D8352A-2656-497A-AFAB-5E95D7EA7F74}">
      <dgm:prSet/>
      <dgm:spPr/>
      <dgm:t>
        <a:bodyPr/>
        <a:lstStyle/>
        <a:p>
          <a:endParaRPr lang="en-IN"/>
        </a:p>
      </dgm:t>
    </dgm:pt>
    <dgm:pt modelId="{AA2DEE96-9BDD-4E86-91FA-2E2B9293A9E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gm:t>
    </dgm:pt>
    <dgm:pt modelId="{9FF1E0B3-ED44-46AA-9FB9-31D36A76613B}" type="parTrans" cxnId="{CCD38853-9A0E-441F-A36D-013F7A9102EC}">
      <dgm:prSet/>
      <dgm:spPr/>
      <dgm:t>
        <a:bodyPr/>
        <a:lstStyle/>
        <a:p>
          <a:endParaRPr lang="en-IN"/>
        </a:p>
      </dgm:t>
    </dgm:pt>
    <dgm:pt modelId="{947A3052-D94A-42BC-8A8B-EF73F1EC440A}" type="sibTrans" cxnId="{CCD38853-9A0E-441F-A36D-013F7A9102EC}">
      <dgm:prSet/>
      <dgm:spPr/>
      <dgm:t>
        <a:bodyPr/>
        <a:lstStyle/>
        <a:p>
          <a:endParaRPr lang="en-IN"/>
        </a:p>
      </dgm:t>
    </dgm:pt>
    <dgm:pt modelId="{1ADDA08D-8EF8-4A4A-BE86-4316D6F0411B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Designed a methodology architecture for implementing the system</a:t>
          </a:r>
        </a:p>
      </dgm:t>
    </dgm:pt>
    <dgm:pt modelId="{6D9A368E-81C6-4211-BA91-C45F2B5FA198}" type="parTrans" cxnId="{90B9BA52-E72E-4EF2-B86E-2B40BBD48484}">
      <dgm:prSet/>
      <dgm:spPr/>
      <dgm:t>
        <a:bodyPr/>
        <a:lstStyle/>
        <a:p>
          <a:endParaRPr lang="en-IN"/>
        </a:p>
      </dgm:t>
    </dgm:pt>
    <dgm:pt modelId="{1BDFAC26-C127-493D-9D0E-2867491BCB16}" type="sibTrans" cxnId="{90B9BA52-E72E-4EF2-B86E-2B40BBD48484}">
      <dgm:prSet/>
      <dgm:spPr/>
      <dgm:t>
        <a:bodyPr/>
        <a:lstStyle/>
        <a:p>
          <a:endParaRPr lang="en-IN"/>
        </a:p>
      </dgm:t>
    </dgm:pt>
    <dgm:pt modelId="{1DDC638A-58EA-40C6-AE52-3E42ECA2F52C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Symptom severities - Scaled, Encoded, Simplified through preprocessing</a:t>
          </a:r>
        </a:p>
      </dgm:t>
    </dgm:pt>
    <dgm:pt modelId="{2952E58E-8EDF-44F3-B9D3-F756306F7368}" type="parTrans" cxnId="{DA9B05B1-598D-4B60-9FC6-3055A11D6207}">
      <dgm:prSet/>
      <dgm:spPr/>
      <dgm:t>
        <a:bodyPr/>
        <a:lstStyle/>
        <a:p>
          <a:endParaRPr lang="en-IN"/>
        </a:p>
      </dgm:t>
    </dgm:pt>
    <dgm:pt modelId="{099726D7-EFC1-4C97-A19D-2F4AF93A8022}" type="sibTrans" cxnId="{DA9B05B1-598D-4B60-9FC6-3055A11D6207}">
      <dgm:prSet/>
      <dgm:spPr/>
      <dgm:t>
        <a:bodyPr/>
        <a:lstStyle/>
        <a:p>
          <a:endParaRPr lang="en-IN"/>
        </a:p>
      </dgm:t>
    </dgm:pt>
    <dgm:pt modelId="{04023DE4-19AD-4431-B6DF-DE1524909B4E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gm:t>
    </dgm:pt>
    <dgm:pt modelId="{0E5E33D3-43B5-4162-A4A4-0DD65F49A6D2}" type="parTrans" cxnId="{E2A8C13F-29E6-48DA-8322-A5209F90F008}">
      <dgm:prSet/>
      <dgm:spPr/>
      <dgm:t>
        <a:bodyPr/>
        <a:lstStyle/>
        <a:p>
          <a:endParaRPr lang="en-IN"/>
        </a:p>
      </dgm:t>
    </dgm:pt>
    <dgm:pt modelId="{7D7F78B4-33DF-4300-85B7-EC70F1842FBF}" type="sibTrans" cxnId="{E2A8C13F-29E6-48DA-8322-A5209F90F008}">
      <dgm:prSet/>
      <dgm:spPr/>
      <dgm:t>
        <a:bodyPr/>
        <a:lstStyle/>
        <a:p>
          <a:endParaRPr lang="en-IN"/>
        </a:p>
      </dgm:t>
    </dgm:pt>
    <dgm:pt modelId="{9D6CA784-A452-47BA-83CA-67295EE10CCC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Cambria"/>
              <a:ea typeface="Cambria"/>
            </a:rPr>
            <a:t>Model building &amp; Comparision Stage (multiple algorithms being tested for accuracy - Like RFC, </a:t>
          </a:r>
          <a:r>
            <a:rPr lang="en-US" b="0" dirty="0" err="1">
              <a:latin typeface="Cambria"/>
              <a:ea typeface="Cambria"/>
            </a:rPr>
            <a:t>KerasClassifier</a:t>
          </a:r>
          <a:r>
            <a:rPr lang="en-US" b="0" dirty="0">
              <a:latin typeface="Cambria"/>
              <a:ea typeface="Cambria"/>
            </a:rPr>
            <a:t>, KNN, </a:t>
          </a:r>
          <a:r>
            <a:rPr lang="en-US" b="0" dirty="0" err="1">
              <a:latin typeface="Cambria"/>
              <a:ea typeface="Cambria"/>
            </a:rPr>
            <a:t>etc</a:t>
          </a:r>
          <a:r>
            <a:rPr lang="en-US" b="0" dirty="0">
              <a:latin typeface="Cambria"/>
              <a:ea typeface="Cambria"/>
            </a:rPr>
            <a:t>;</a:t>
          </a:r>
        </a:p>
      </dgm:t>
    </dgm:pt>
    <dgm:pt modelId="{B413A7B0-42B1-4CC2-A973-DAD646A731E5}" type="parTrans" cxnId="{4FADBFEA-60C0-4F93-B702-00DB06F1BE41}">
      <dgm:prSet/>
      <dgm:spPr/>
      <dgm:t>
        <a:bodyPr/>
        <a:lstStyle/>
        <a:p>
          <a:endParaRPr lang="en-IN"/>
        </a:p>
      </dgm:t>
    </dgm:pt>
    <dgm:pt modelId="{8E84FE97-32D0-4ACD-93C4-4403B14E2BEA}" type="sibTrans" cxnId="{4FADBFEA-60C0-4F93-B702-00DB06F1BE41}">
      <dgm:prSet/>
      <dgm:spPr/>
      <dgm:t>
        <a:bodyPr/>
        <a:lstStyle/>
        <a:p>
          <a:endParaRPr lang="en-IN"/>
        </a:p>
      </dgm:t>
    </dgm:pt>
    <dgm:pt modelId="{0659F1B6-4420-4E89-9F35-1F19C85C363F}" type="pres">
      <dgm:prSet presAssocID="{33123802-CD57-4CD6-AE68-FA67FA0340A1}" presName="root" presStyleCnt="0">
        <dgm:presLayoutVars>
          <dgm:chMax/>
          <dgm:chPref/>
          <dgm:animLvl val="lvl"/>
        </dgm:presLayoutVars>
      </dgm:prSet>
      <dgm:spPr/>
    </dgm:pt>
    <dgm:pt modelId="{21755FCE-69E4-46DD-BCB4-0438A6CA4001}" type="pres">
      <dgm:prSet presAssocID="{33123802-CD57-4CD6-AE68-FA67FA0340A1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7D8EBAD-D748-4330-A4D0-71EC45E19F36}" type="pres">
      <dgm:prSet presAssocID="{33123802-CD57-4CD6-AE68-FA67FA0340A1}" presName="nodes" presStyleCnt="0">
        <dgm:presLayoutVars>
          <dgm:chMax/>
          <dgm:chPref/>
          <dgm:animLvl val="lvl"/>
        </dgm:presLayoutVars>
      </dgm:prSet>
      <dgm:spPr/>
    </dgm:pt>
    <dgm:pt modelId="{AE8728CE-D8FB-47AC-A425-2DE0F4A37922}" type="pres">
      <dgm:prSet presAssocID="{6B3A224E-CCFA-46B6-A9C5-5F5D795B7C76}" presName="composite" presStyleCnt="0"/>
      <dgm:spPr/>
    </dgm:pt>
    <dgm:pt modelId="{FB6ACC68-977C-4E40-B923-CD5034ED0275}" type="pres">
      <dgm:prSet presAssocID="{6B3A224E-CCFA-46B6-A9C5-5F5D795B7C76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15DF2D4-980B-433F-8D7E-52EE973281C0}" type="pres">
      <dgm:prSet presAssocID="{6B3A224E-CCFA-46B6-A9C5-5F5D795B7C76}" presName="DropPinPlaceHolder" presStyleCnt="0"/>
      <dgm:spPr/>
    </dgm:pt>
    <dgm:pt modelId="{1E55864A-9BF0-465B-8D59-79C0E856F0E3}" type="pres">
      <dgm:prSet presAssocID="{6B3A224E-CCFA-46B6-A9C5-5F5D795B7C76}" presName="DropPin" presStyleLbl="alignNode1" presStyleIdx="0" presStyleCnt="7"/>
      <dgm:spPr/>
    </dgm:pt>
    <dgm:pt modelId="{D3B46652-FE55-4A7D-A280-93C141B36AC0}" type="pres">
      <dgm:prSet presAssocID="{6B3A224E-CCFA-46B6-A9C5-5F5D795B7C76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7D7F6B6-49A4-473B-8834-01E5C23E80DE}" type="pres">
      <dgm:prSet presAssocID="{6B3A224E-CCFA-46B6-A9C5-5F5D795B7C76}" presName="L2TextContainer" presStyleLbl="revTx" presStyleIdx="0" presStyleCnt="14">
        <dgm:presLayoutVars>
          <dgm:bulletEnabled val="1"/>
        </dgm:presLayoutVars>
      </dgm:prSet>
      <dgm:spPr/>
    </dgm:pt>
    <dgm:pt modelId="{AE4473A9-F191-4F75-A4AB-9F8D389D2157}" type="pres">
      <dgm:prSet presAssocID="{6B3A224E-CCFA-46B6-A9C5-5F5D795B7C76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AB126EBE-BFFA-4176-B67D-72CBCF8D3C5C}" type="pres">
      <dgm:prSet presAssocID="{6B3A224E-CCFA-46B6-A9C5-5F5D795B7C76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14D7782-1C7C-4C82-9AE6-2098BAAD3B5D}" type="pres">
      <dgm:prSet presAssocID="{6B3A224E-CCFA-46B6-A9C5-5F5D795B7C76}" presName="EmptyPlaceHolder" presStyleCnt="0"/>
      <dgm:spPr/>
    </dgm:pt>
    <dgm:pt modelId="{AAA6142C-0CA0-458A-9909-311D073710E8}" type="pres">
      <dgm:prSet presAssocID="{3D54FC6C-B077-4F61-8CB8-7729B01CD342}" presName="spaceBetweenRectangles" presStyleCnt="0"/>
      <dgm:spPr/>
    </dgm:pt>
    <dgm:pt modelId="{F526960D-067C-4453-929A-BCC98EFFC869}" type="pres">
      <dgm:prSet presAssocID="{9DB96BE1-1F6C-4DE5-AA8B-55FB1C491E8F}" presName="composite" presStyleCnt="0"/>
      <dgm:spPr/>
    </dgm:pt>
    <dgm:pt modelId="{1D4C7CCF-9755-4351-BCF9-A7A753DEC21E}" type="pres">
      <dgm:prSet presAssocID="{9DB96BE1-1F6C-4DE5-AA8B-55FB1C491E8F}" presName="ConnectorPoint" presStyleLbl="lnNode1" presStyleIdx="1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C6FF358-6658-4E12-8DFF-23ADED4E573F}" type="pres">
      <dgm:prSet presAssocID="{9DB96BE1-1F6C-4DE5-AA8B-55FB1C491E8F}" presName="DropPinPlaceHolder" presStyleCnt="0"/>
      <dgm:spPr/>
    </dgm:pt>
    <dgm:pt modelId="{D15FE1C7-D864-4A87-B3DF-02F088EF8753}" type="pres">
      <dgm:prSet presAssocID="{9DB96BE1-1F6C-4DE5-AA8B-55FB1C491E8F}" presName="DropPin" presStyleLbl="alignNode1" presStyleIdx="1" presStyleCnt="7"/>
      <dgm:spPr/>
    </dgm:pt>
    <dgm:pt modelId="{C0D01B39-255F-4147-9A26-3798ECDFF49C}" type="pres">
      <dgm:prSet presAssocID="{9DB96BE1-1F6C-4DE5-AA8B-55FB1C491E8F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C5F439A-AE91-4AE2-8924-20BE8C2933E6}" type="pres">
      <dgm:prSet presAssocID="{9DB96BE1-1F6C-4DE5-AA8B-55FB1C491E8F}" presName="L2TextContainer" presStyleLbl="revTx" presStyleIdx="2" presStyleCnt="14">
        <dgm:presLayoutVars>
          <dgm:bulletEnabled val="1"/>
        </dgm:presLayoutVars>
      </dgm:prSet>
      <dgm:spPr/>
    </dgm:pt>
    <dgm:pt modelId="{3BFA7C2C-AFCE-4787-ACC0-9A832B1D4561}" type="pres">
      <dgm:prSet presAssocID="{9DB96BE1-1F6C-4DE5-AA8B-55FB1C491E8F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19D4730B-B0DA-443E-919A-5D5072C78CCE}" type="pres">
      <dgm:prSet presAssocID="{9DB96BE1-1F6C-4DE5-AA8B-55FB1C491E8F}" presName="ConnectLine" presStyleLbl="sibTrans1D1" presStyleIdx="1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35DC25C-CF2D-41A5-98C5-C00DE781EC6F}" type="pres">
      <dgm:prSet presAssocID="{9DB96BE1-1F6C-4DE5-AA8B-55FB1C491E8F}" presName="EmptyPlaceHolder" presStyleCnt="0"/>
      <dgm:spPr/>
    </dgm:pt>
    <dgm:pt modelId="{6237948C-7213-4A11-B128-C153D11702A0}" type="pres">
      <dgm:prSet presAssocID="{036E620D-EEB1-4080-89FC-C44DA11DC688}" presName="spaceBetweenRectangles" presStyleCnt="0"/>
      <dgm:spPr/>
    </dgm:pt>
    <dgm:pt modelId="{3942A99C-E083-4106-A935-26B24D0A0823}" type="pres">
      <dgm:prSet presAssocID="{AA2DEE96-9BDD-4E86-91FA-2E2B9293A9E6}" presName="composite" presStyleCnt="0"/>
      <dgm:spPr/>
    </dgm:pt>
    <dgm:pt modelId="{EB67F5C2-0689-4BDD-AC0D-29471EBBE184}" type="pres">
      <dgm:prSet presAssocID="{AA2DEE96-9BDD-4E86-91FA-2E2B9293A9E6}" presName="ConnectorPoint" presStyleLbl="lnNode1" presStyleIdx="2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5AE1EC8-788A-4AF8-96A1-E6D85A02ABBA}" type="pres">
      <dgm:prSet presAssocID="{AA2DEE96-9BDD-4E86-91FA-2E2B9293A9E6}" presName="DropPinPlaceHolder" presStyleCnt="0"/>
      <dgm:spPr/>
    </dgm:pt>
    <dgm:pt modelId="{ACE544C0-2B64-4BB7-8CF8-18A04FF142AB}" type="pres">
      <dgm:prSet presAssocID="{AA2DEE96-9BDD-4E86-91FA-2E2B9293A9E6}" presName="DropPin" presStyleLbl="alignNode1" presStyleIdx="2" presStyleCnt="7"/>
      <dgm:spPr/>
    </dgm:pt>
    <dgm:pt modelId="{6D226351-7657-4C86-8505-5DEFA4CD181C}" type="pres">
      <dgm:prSet presAssocID="{AA2DEE96-9BDD-4E86-91FA-2E2B9293A9E6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29EA25E-F2FD-4537-AA2B-DFC08A1CB3B2}" type="pres">
      <dgm:prSet presAssocID="{AA2DEE96-9BDD-4E86-91FA-2E2B9293A9E6}" presName="L2TextContainer" presStyleLbl="revTx" presStyleIdx="4" presStyleCnt="14">
        <dgm:presLayoutVars>
          <dgm:bulletEnabled val="1"/>
        </dgm:presLayoutVars>
      </dgm:prSet>
      <dgm:spPr/>
    </dgm:pt>
    <dgm:pt modelId="{B38EEA70-EE5D-4ECA-8510-6DF36605CAAC}" type="pres">
      <dgm:prSet presAssocID="{AA2DEE96-9BDD-4E86-91FA-2E2B9293A9E6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3D2B39BF-51EC-4DCA-92B5-47CDE726D5D4}" type="pres">
      <dgm:prSet presAssocID="{AA2DEE96-9BDD-4E86-91FA-2E2B9293A9E6}" presName="ConnectLine" presStyleLbl="sibTrans1D1" presStyleIdx="2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62909E0-4BE8-4B16-9030-20F65C56CD6B}" type="pres">
      <dgm:prSet presAssocID="{AA2DEE96-9BDD-4E86-91FA-2E2B9293A9E6}" presName="EmptyPlaceHolder" presStyleCnt="0"/>
      <dgm:spPr/>
    </dgm:pt>
    <dgm:pt modelId="{9BBA2E38-A768-4236-B39D-410A26894664}" type="pres">
      <dgm:prSet presAssocID="{947A3052-D94A-42BC-8A8B-EF73F1EC440A}" presName="spaceBetweenRectangles" presStyleCnt="0"/>
      <dgm:spPr/>
    </dgm:pt>
    <dgm:pt modelId="{E656118A-EF29-4394-811C-8B37A4E9F4DC}" type="pres">
      <dgm:prSet presAssocID="{1ADDA08D-8EF8-4A4A-BE86-4316D6F0411B}" presName="composite" presStyleCnt="0"/>
      <dgm:spPr/>
    </dgm:pt>
    <dgm:pt modelId="{28251BC7-57F5-4D64-ABCF-A05AFF399357}" type="pres">
      <dgm:prSet presAssocID="{1ADDA08D-8EF8-4A4A-BE86-4316D6F0411B}" presName="ConnectorPoint" presStyleLbl="lnNode1" presStyleIdx="3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B3D6554-82C9-4178-BCB7-FE58F5C8D635}" type="pres">
      <dgm:prSet presAssocID="{1ADDA08D-8EF8-4A4A-BE86-4316D6F0411B}" presName="DropPinPlaceHolder" presStyleCnt="0"/>
      <dgm:spPr/>
    </dgm:pt>
    <dgm:pt modelId="{D26B0787-9920-42F8-8FCF-8C5BD57C57C4}" type="pres">
      <dgm:prSet presAssocID="{1ADDA08D-8EF8-4A4A-BE86-4316D6F0411B}" presName="DropPin" presStyleLbl="alignNode1" presStyleIdx="3" presStyleCnt="7"/>
      <dgm:spPr/>
    </dgm:pt>
    <dgm:pt modelId="{7108B7DE-DC22-4C10-A3CC-B39147CA85C6}" type="pres">
      <dgm:prSet presAssocID="{1ADDA08D-8EF8-4A4A-BE86-4316D6F0411B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AFA656-849F-42ED-A3C4-0D2FC46BE3B2}" type="pres">
      <dgm:prSet presAssocID="{1ADDA08D-8EF8-4A4A-BE86-4316D6F0411B}" presName="L2TextContainer" presStyleLbl="revTx" presStyleIdx="6" presStyleCnt="14">
        <dgm:presLayoutVars>
          <dgm:bulletEnabled val="1"/>
        </dgm:presLayoutVars>
      </dgm:prSet>
      <dgm:spPr/>
    </dgm:pt>
    <dgm:pt modelId="{05858FDC-2751-43BD-843D-833DF86D3DB1}" type="pres">
      <dgm:prSet presAssocID="{1ADDA08D-8EF8-4A4A-BE86-4316D6F0411B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7E8F6256-442B-4220-B338-05D75D09A35C}" type="pres">
      <dgm:prSet presAssocID="{1ADDA08D-8EF8-4A4A-BE86-4316D6F0411B}" presName="ConnectLine" presStyleLbl="sibTrans1D1" presStyleIdx="3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20FEBF3-2B7C-4D3A-A65D-9407365F0240}" type="pres">
      <dgm:prSet presAssocID="{1ADDA08D-8EF8-4A4A-BE86-4316D6F0411B}" presName="EmptyPlaceHolder" presStyleCnt="0"/>
      <dgm:spPr/>
    </dgm:pt>
    <dgm:pt modelId="{EDC0F99A-AB34-4604-886C-C79D39FCAAD6}" type="pres">
      <dgm:prSet presAssocID="{1BDFAC26-C127-493D-9D0E-2867491BCB16}" presName="spaceBetweenRectangles" presStyleCnt="0"/>
      <dgm:spPr/>
    </dgm:pt>
    <dgm:pt modelId="{AC80E912-E7EA-4F32-8CE7-F1F38B2C2C34}" type="pres">
      <dgm:prSet presAssocID="{1DDC638A-58EA-40C6-AE52-3E42ECA2F52C}" presName="composite" presStyleCnt="0"/>
      <dgm:spPr/>
    </dgm:pt>
    <dgm:pt modelId="{2F29305A-E99D-4538-B9C0-AA1C4C0FE46E}" type="pres">
      <dgm:prSet presAssocID="{1DDC638A-58EA-40C6-AE52-3E42ECA2F52C}" presName="ConnectorPoint" presStyleLbl="lnNode1" presStyleIdx="4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272C9C9-248C-4E16-9D7C-1B0B4904D95D}" type="pres">
      <dgm:prSet presAssocID="{1DDC638A-58EA-40C6-AE52-3E42ECA2F52C}" presName="DropPinPlaceHolder" presStyleCnt="0"/>
      <dgm:spPr/>
    </dgm:pt>
    <dgm:pt modelId="{642FF16B-85BB-4826-BB74-34CA7E1E9693}" type="pres">
      <dgm:prSet presAssocID="{1DDC638A-58EA-40C6-AE52-3E42ECA2F52C}" presName="DropPin" presStyleLbl="alignNode1" presStyleIdx="4" presStyleCnt="7"/>
      <dgm:spPr/>
    </dgm:pt>
    <dgm:pt modelId="{5359C24A-E9B0-4FEA-8EB1-9FFA99C7373D}" type="pres">
      <dgm:prSet presAssocID="{1DDC638A-58EA-40C6-AE52-3E42ECA2F52C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A03CF57-2506-4E69-92CF-D6DB9CA5AD1C}" type="pres">
      <dgm:prSet presAssocID="{1DDC638A-58EA-40C6-AE52-3E42ECA2F52C}" presName="L2TextContainer" presStyleLbl="revTx" presStyleIdx="8" presStyleCnt="14">
        <dgm:presLayoutVars>
          <dgm:bulletEnabled val="1"/>
        </dgm:presLayoutVars>
      </dgm:prSet>
      <dgm:spPr/>
    </dgm:pt>
    <dgm:pt modelId="{9FC8951F-C393-4453-ADCA-584E18754009}" type="pres">
      <dgm:prSet presAssocID="{1DDC638A-58EA-40C6-AE52-3E42ECA2F52C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1D63F693-CCD8-4784-BAFC-382094138D9A}" type="pres">
      <dgm:prSet presAssocID="{1DDC638A-58EA-40C6-AE52-3E42ECA2F52C}" presName="ConnectLine" presStyleLbl="sibTrans1D1" presStyleIdx="4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4F95811-BDC4-4805-920D-2716AC456DE5}" type="pres">
      <dgm:prSet presAssocID="{1DDC638A-58EA-40C6-AE52-3E42ECA2F52C}" presName="EmptyPlaceHolder" presStyleCnt="0"/>
      <dgm:spPr/>
    </dgm:pt>
    <dgm:pt modelId="{DD961C20-B71C-4C5C-B2EA-C27551247E76}" type="pres">
      <dgm:prSet presAssocID="{099726D7-EFC1-4C97-A19D-2F4AF93A8022}" presName="spaceBetweenRectangles" presStyleCnt="0"/>
      <dgm:spPr/>
    </dgm:pt>
    <dgm:pt modelId="{B8AB1672-7DFA-4AAA-B27A-BBBBB3BA05F8}" type="pres">
      <dgm:prSet presAssocID="{04023DE4-19AD-4431-B6DF-DE1524909B4E}" presName="composite" presStyleCnt="0"/>
      <dgm:spPr/>
    </dgm:pt>
    <dgm:pt modelId="{88D60FCF-9662-497F-8D46-D0A8EB1D35D1}" type="pres">
      <dgm:prSet presAssocID="{04023DE4-19AD-4431-B6DF-DE1524909B4E}" presName="ConnectorPoint" presStyleLbl="lnNode1" presStyleIdx="5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81D150B-385C-4338-B694-2C1C30ACC443}" type="pres">
      <dgm:prSet presAssocID="{04023DE4-19AD-4431-B6DF-DE1524909B4E}" presName="DropPinPlaceHolder" presStyleCnt="0"/>
      <dgm:spPr/>
    </dgm:pt>
    <dgm:pt modelId="{4CBD21F1-16DF-4697-B7C4-52082A0F573C}" type="pres">
      <dgm:prSet presAssocID="{04023DE4-19AD-4431-B6DF-DE1524909B4E}" presName="DropPin" presStyleLbl="alignNode1" presStyleIdx="5" presStyleCnt="7"/>
      <dgm:spPr/>
    </dgm:pt>
    <dgm:pt modelId="{B234C257-349C-4ED5-99E2-DA1B28169095}" type="pres">
      <dgm:prSet presAssocID="{04023DE4-19AD-4431-B6DF-DE1524909B4E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33B8D61-5F14-4829-83C3-33185B52F7AF}" type="pres">
      <dgm:prSet presAssocID="{04023DE4-19AD-4431-B6DF-DE1524909B4E}" presName="L2TextContainer" presStyleLbl="revTx" presStyleIdx="10" presStyleCnt="14">
        <dgm:presLayoutVars>
          <dgm:bulletEnabled val="1"/>
        </dgm:presLayoutVars>
      </dgm:prSet>
      <dgm:spPr/>
    </dgm:pt>
    <dgm:pt modelId="{8CD4F823-2173-4249-A455-897FABE4A221}" type="pres">
      <dgm:prSet presAssocID="{04023DE4-19AD-4431-B6DF-DE1524909B4E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1CCE7F81-257B-4BC5-A914-E14F93E6C705}" type="pres">
      <dgm:prSet presAssocID="{04023DE4-19AD-4431-B6DF-DE1524909B4E}" presName="ConnectLine" presStyleLbl="sibTrans1D1" presStyleIdx="5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62FC81-7F64-4E42-8FF9-B4E171542089}" type="pres">
      <dgm:prSet presAssocID="{04023DE4-19AD-4431-B6DF-DE1524909B4E}" presName="EmptyPlaceHolder" presStyleCnt="0"/>
      <dgm:spPr/>
    </dgm:pt>
    <dgm:pt modelId="{93188795-338B-408A-B77E-7BB4376820B0}" type="pres">
      <dgm:prSet presAssocID="{7D7F78B4-33DF-4300-85B7-EC70F1842FBF}" presName="spaceBetweenRectangles" presStyleCnt="0"/>
      <dgm:spPr/>
    </dgm:pt>
    <dgm:pt modelId="{9A0588B2-144E-4351-9587-37890C20326B}" type="pres">
      <dgm:prSet presAssocID="{9D6CA784-A452-47BA-83CA-67295EE10CCC}" presName="composite" presStyleCnt="0"/>
      <dgm:spPr/>
    </dgm:pt>
    <dgm:pt modelId="{14FAC74C-E4A2-4241-B260-DCB4E166249B}" type="pres">
      <dgm:prSet presAssocID="{9D6CA784-A452-47BA-83CA-67295EE10CCC}" presName="ConnectorPoint" presStyleLbl="lnNode1" presStyleIdx="6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6BB403D-1622-4D56-94A6-848E9118AEA7}" type="pres">
      <dgm:prSet presAssocID="{9D6CA784-A452-47BA-83CA-67295EE10CCC}" presName="DropPinPlaceHolder" presStyleCnt="0"/>
      <dgm:spPr/>
    </dgm:pt>
    <dgm:pt modelId="{1D6824D2-E8DD-41A0-9DB9-46BE89CCD866}" type="pres">
      <dgm:prSet presAssocID="{9D6CA784-A452-47BA-83CA-67295EE10CCC}" presName="DropPin" presStyleLbl="alignNode1" presStyleIdx="6" presStyleCnt="7"/>
      <dgm:spPr>
        <a:solidFill>
          <a:srgbClr val="92D050"/>
        </a:solidFill>
        <a:ln>
          <a:solidFill>
            <a:srgbClr val="00B050"/>
          </a:solidFill>
        </a:ln>
      </dgm:spPr>
    </dgm:pt>
    <dgm:pt modelId="{216D31D7-F244-4104-9BC6-0A5DC201FD59}" type="pres">
      <dgm:prSet presAssocID="{9D6CA784-A452-47BA-83CA-67295EE10CCC}" presName="Ellipse" presStyleLbl="fgAcc1" presStyleIdx="7" presStyleCnt="8"/>
      <dgm:spPr>
        <a:solidFill>
          <a:srgbClr val="00B0F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577CF344-35C8-4822-85BA-3EF742812110}" type="pres">
      <dgm:prSet presAssocID="{9D6CA784-A452-47BA-83CA-67295EE10CCC}" presName="L2TextContainer" presStyleLbl="revTx" presStyleIdx="12" presStyleCnt="14">
        <dgm:presLayoutVars>
          <dgm:bulletEnabled val="1"/>
        </dgm:presLayoutVars>
      </dgm:prSet>
      <dgm:spPr/>
    </dgm:pt>
    <dgm:pt modelId="{38D2307D-1093-4DB9-9DD4-90CDB37C5B94}" type="pres">
      <dgm:prSet presAssocID="{9D6CA784-A452-47BA-83CA-67295EE10CCC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83D8F99F-CA40-42EE-BA9E-6A323BF851C3}" type="pres">
      <dgm:prSet presAssocID="{9D6CA784-A452-47BA-83CA-67295EE10CCC}" presName="ConnectLine" presStyleLbl="sibTrans1D1" presStyleIdx="6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F2D3942-E69E-4B95-9652-0AC108DF0E47}" type="pres">
      <dgm:prSet presAssocID="{9D6CA784-A452-47BA-83CA-67295EE10CCC}" presName="EmptyPlaceHolder" presStyleCnt="0"/>
      <dgm:spPr/>
    </dgm:pt>
  </dgm:ptLst>
  <dgm:cxnLst>
    <dgm:cxn modelId="{D6C17918-D78D-4E69-ACC8-1A2F2E4A6490}" type="presOf" srcId="{9DB96BE1-1F6C-4DE5-AA8B-55FB1C491E8F}" destId="{3BFA7C2C-AFCE-4787-ACC0-9A832B1D4561}" srcOrd="0" destOrd="0" presId="urn:microsoft.com/office/officeart/2017/3/layout/DropPinTimeline"/>
    <dgm:cxn modelId="{B4D8352A-2656-497A-AFAB-5E95D7EA7F74}" srcId="{33123802-CD57-4CD6-AE68-FA67FA0340A1}" destId="{9DB96BE1-1F6C-4DE5-AA8B-55FB1C491E8F}" srcOrd="1" destOrd="0" parTransId="{6BB64E99-DE31-4B5B-845B-0F0803D91E66}" sibTransId="{036E620D-EEB1-4080-89FC-C44DA11DC688}"/>
    <dgm:cxn modelId="{E2A8C13F-29E6-48DA-8322-A5209F90F008}" srcId="{33123802-CD57-4CD6-AE68-FA67FA0340A1}" destId="{04023DE4-19AD-4431-B6DF-DE1524909B4E}" srcOrd="5" destOrd="0" parTransId="{0E5E33D3-43B5-4162-A4A4-0DD65F49A6D2}" sibTransId="{7D7F78B4-33DF-4300-85B7-EC70F1842FBF}"/>
    <dgm:cxn modelId="{F4D7D564-A867-48EB-9BEF-B1FA69EB4A41}" type="presOf" srcId="{AA2DEE96-9BDD-4E86-91FA-2E2B9293A9E6}" destId="{B38EEA70-EE5D-4ECA-8510-6DF36605CAAC}" srcOrd="0" destOrd="0" presId="urn:microsoft.com/office/officeart/2017/3/layout/DropPinTimeline"/>
    <dgm:cxn modelId="{F6E5A04F-4C3C-43EC-BF8C-5AC29BFE462A}" type="presOf" srcId="{1ADDA08D-8EF8-4A4A-BE86-4316D6F0411B}" destId="{05858FDC-2751-43BD-843D-833DF86D3DB1}" srcOrd="0" destOrd="0" presId="urn:microsoft.com/office/officeart/2017/3/layout/DropPinTimeline"/>
    <dgm:cxn modelId="{90B9BA52-E72E-4EF2-B86E-2B40BBD48484}" srcId="{33123802-CD57-4CD6-AE68-FA67FA0340A1}" destId="{1ADDA08D-8EF8-4A4A-BE86-4316D6F0411B}" srcOrd="3" destOrd="0" parTransId="{6D9A368E-81C6-4211-BA91-C45F2B5FA198}" sibTransId="{1BDFAC26-C127-493D-9D0E-2867491BCB16}"/>
    <dgm:cxn modelId="{CCD38853-9A0E-441F-A36D-013F7A9102EC}" srcId="{33123802-CD57-4CD6-AE68-FA67FA0340A1}" destId="{AA2DEE96-9BDD-4E86-91FA-2E2B9293A9E6}" srcOrd="2" destOrd="0" parTransId="{9FF1E0B3-ED44-46AA-9FB9-31D36A76613B}" sibTransId="{947A3052-D94A-42BC-8A8B-EF73F1EC440A}"/>
    <dgm:cxn modelId="{3F347D55-D52C-4B88-B9FF-975DE7518258}" type="presOf" srcId="{1DDC638A-58EA-40C6-AE52-3E42ECA2F52C}" destId="{9FC8951F-C393-4453-ADCA-584E18754009}" srcOrd="0" destOrd="0" presId="urn:microsoft.com/office/officeart/2017/3/layout/DropPinTimeline"/>
    <dgm:cxn modelId="{75172956-EBE9-42F9-983A-D7AAAD4B25BF}" srcId="{33123802-CD57-4CD6-AE68-FA67FA0340A1}" destId="{6B3A224E-CCFA-46B6-A9C5-5F5D795B7C76}" srcOrd="0" destOrd="0" parTransId="{AB952DE6-EB34-4E34-BB46-135F682DD4C0}" sibTransId="{3D54FC6C-B077-4F61-8CB8-7729B01CD342}"/>
    <dgm:cxn modelId="{D0009B7C-018F-49B3-84FD-F5B297EC13DD}" type="presOf" srcId="{9D6CA784-A452-47BA-83CA-67295EE10CCC}" destId="{38D2307D-1093-4DB9-9DD4-90CDB37C5B94}" srcOrd="0" destOrd="0" presId="urn:microsoft.com/office/officeart/2017/3/layout/DropPinTimeline"/>
    <dgm:cxn modelId="{B397169A-687E-4CD4-B2F4-7D9558566AAC}" type="presOf" srcId="{6B3A224E-CCFA-46B6-A9C5-5F5D795B7C76}" destId="{AE4473A9-F191-4F75-A4AB-9F8D389D2157}" srcOrd="0" destOrd="0" presId="urn:microsoft.com/office/officeart/2017/3/layout/DropPinTimeline"/>
    <dgm:cxn modelId="{DA9B05B1-598D-4B60-9FC6-3055A11D6207}" srcId="{33123802-CD57-4CD6-AE68-FA67FA0340A1}" destId="{1DDC638A-58EA-40C6-AE52-3E42ECA2F52C}" srcOrd="4" destOrd="0" parTransId="{2952E58E-8EDF-44F3-B9D3-F756306F7368}" sibTransId="{099726D7-EFC1-4C97-A19D-2F4AF93A8022}"/>
    <dgm:cxn modelId="{3DA78BBC-DBA7-4FC8-87E8-61D9929D7D42}" type="presOf" srcId="{33123802-CD57-4CD6-AE68-FA67FA0340A1}" destId="{0659F1B6-4420-4E89-9F35-1F19C85C363F}" srcOrd="0" destOrd="0" presId="urn:microsoft.com/office/officeart/2017/3/layout/DropPinTimeline"/>
    <dgm:cxn modelId="{6BF141DD-B85E-4F34-A9C1-F092185910B8}" type="presOf" srcId="{04023DE4-19AD-4431-B6DF-DE1524909B4E}" destId="{8CD4F823-2173-4249-A455-897FABE4A221}" srcOrd="0" destOrd="0" presId="urn:microsoft.com/office/officeart/2017/3/layout/DropPinTimeline"/>
    <dgm:cxn modelId="{4FADBFEA-60C0-4F93-B702-00DB06F1BE41}" srcId="{33123802-CD57-4CD6-AE68-FA67FA0340A1}" destId="{9D6CA784-A452-47BA-83CA-67295EE10CCC}" srcOrd="6" destOrd="0" parTransId="{B413A7B0-42B1-4CC2-A973-DAD646A731E5}" sibTransId="{8E84FE97-32D0-4ACD-93C4-4403B14E2BEA}"/>
    <dgm:cxn modelId="{644F2600-B134-4F8E-8816-892E9710BEA6}" type="presParOf" srcId="{0659F1B6-4420-4E89-9F35-1F19C85C363F}" destId="{21755FCE-69E4-46DD-BCB4-0438A6CA4001}" srcOrd="0" destOrd="0" presId="urn:microsoft.com/office/officeart/2017/3/layout/DropPinTimeline"/>
    <dgm:cxn modelId="{60868E46-ECA1-46E9-AD4E-59CC02B8FD8D}" type="presParOf" srcId="{0659F1B6-4420-4E89-9F35-1F19C85C363F}" destId="{C7D8EBAD-D748-4330-A4D0-71EC45E19F36}" srcOrd="1" destOrd="0" presId="urn:microsoft.com/office/officeart/2017/3/layout/DropPinTimeline"/>
    <dgm:cxn modelId="{FE0E9054-2D6F-476B-9A5A-68955729DBE6}" type="presParOf" srcId="{C7D8EBAD-D748-4330-A4D0-71EC45E19F36}" destId="{AE8728CE-D8FB-47AC-A425-2DE0F4A37922}" srcOrd="0" destOrd="0" presId="urn:microsoft.com/office/officeart/2017/3/layout/DropPinTimeline"/>
    <dgm:cxn modelId="{202F7C10-8A53-4300-B921-1739D2E05DE2}" type="presParOf" srcId="{AE8728CE-D8FB-47AC-A425-2DE0F4A37922}" destId="{FB6ACC68-977C-4E40-B923-CD5034ED0275}" srcOrd="0" destOrd="0" presId="urn:microsoft.com/office/officeart/2017/3/layout/DropPinTimeline"/>
    <dgm:cxn modelId="{CD293161-86C0-44C1-9847-8DCC558BB2AC}" type="presParOf" srcId="{AE8728CE-D8FB-47AC-A425-2DE0F4A37922}" destId="{C15DF2D4-980B-433F-8D7E-52EE973281C0}" srcOrd="1" destOrd="0" presId="urn:microsoft.com/office/officeart/2017/3/layout/DropPinTimeline"/>
    <dgm:cxn modelId="{B124E2C0-FD54-4ED2-B831-0F27320A41AC}" type="presParOf" srcId="{C15DF2D4-980B-433F-8D7E-52EE973281C0}" destId="{1E55864A-9BF0-465B-8D59-79C0E856F0E3}" srcOrd="0" destOrd="0" presId="urn:microsoft.com/office/officeart/2017/3/layout/DropPinTimeline"/>
    <dgm:cxn modelId="{A94547E2-D3F0-4F54-B154-3BAE2F10D455}" type="presParOf" srcId="{C15DF2D4-980B-433F-8D7E-52EE973281C0}" destId="{D3B46652-FE55-4A7D-A280-93C141B36AC0}" srcOrd="1" destOrd="0" presId="urn:microsoft.com/office/officeart/2017/3/layout/DropPinTimeline"/>
    <dgm:cxn modelId="{3E611DE2-7E07-48A7-B9A1-48F49E211989}" type="presParOf" srcId="{AE8728CE-D8FB-47AC-A425-2DE0F4A37922}" destId="{C7D7F6B6-49A4-473B-8834-01E5C23E80DE}" srcOrd="2" destOrd="0" presId="urn:microsoft.com/office/officeart/2017/3/layout/DropPinTimeline"/>
    <dgm:cxn modelId="{8EF7BB0E-F26C-4A0D-B88E-A71AD518FBB4}" type="presParOf" srcId="{AE8728CE-D8FB-47AC-A425-2DE0F4A37922}" destId="{AE4473A9-F191-4F75-A4AB-9F8D389D2157}" srcOrd="3" destOrd="0" presId="urn:microsoft.com/office/officeart/2017/3/layout/DropPinTimeline"/>
    <dgm:cxn modelId="{3EEE6B56-A177-47DA-9310-9715395F6FA2}" type="presParOf" srcId="{AE8728CE-D8FB-47AC-A425-2DE0F4A37922}" destId="{AB126EBE-BFFA-4176-B67D-72CBCF8D3C5C}" srcOrd="4" destOrd="0" presId="urn:microsoft.com/office/officeart/2017/3/layout/DropPinTimeline"/>
    <dgm:cxn modelId="{9D8874CB-D6E1-46BF-BE3F-2D9E458F8451}" type="presParOf" srcId="{AE8728CE-D8FB-47AC-A425-2DE0F4A37922}" destId="{614D7782-1C7C-4C82-9AE6-2098BAAD3B5D}" srcOrd="5" destOrd="0" presId="urn:microsoft.com/office/officeart/2017/3/layout/DropPinTimeline"/>
    <dgm:cxn modelId="{A489DF1B-E809-460A-9FCA-6FBEEAA556E1}" type="presParOf" srcId="{C7D8EBAD-D748-4330-A4D0-71EC45E19F36}" destId="{AAA6142C-0CA0-458A-9909-311D073710E8}" srcOrd="1" destOrd="0" presId="urn:microsoft.com/office/officeart/2017/3/layout/DropPinTimeline"/>
    <dgm:cxn modelId="{E409130C-6036-4285-B7B1-1A5298C28D6E}" type="presParOf" srcId="{C7D8EBAD-D748-4330-A4D0-71EC45E19F36}" destId="{F526960D-067C-4453-929A-BCC98EFFC869}" srcOrd="2" destOrd="0" presId="urn:microsoft.com/office/officeart/2017/3/layout/DropPinTimeline"/>
    <dgm:cxn modelId="{4195223F-CCDB-48BD-9BDE-02D5D6AF0EED}" type="presParOf" srcId="{F526960D-067C-4453-929A-BCC98EFFC869}" destId="{1D4C7CCF-9755-4351-BCF9-A7A753DEC21E}" srcOrd="0" destOrd="0" presId="urn:microsoft.com/office/officeart/2017/3/layout/DropPinTimeline"/>
    <dgm:cxn modelId="{451C4EE1-FB2F-4EDC-9998-6D6847FEB527}" type="presParOf" srcId="{F526960D-067C-4453-929A-BCC98EFFC869}" destId="{4C6FF358-6658-4E12-8DFF-23ADED4E573F}" srcOrd="1" destOrd="0" presId="urn:microsoft.com/office/officeart/2017/3/layout/DropPinTimeline"/>
    <dgm:cxn modelId="{1895E47E-F3E5-496E-A5DD-4208490FA2F6}" type="presParOf" srcId="{4C6FF358-6658-4E12-8DFF-23ADED4E573F}" destId="{D15FE1C7-D864-4A87-B3DF-02F088EF8753}" srcOrd="0" destOrd="0" presId="urn:microsoft.com/office/officeart/2017/3/layout/DropPinTimeline"/>
    <dgm:cxn modelId="{53EBD0F4-93DB-48BC-920D-7F697E7A23A1}" type="presParOf" srcId="{4C6FF358-6658-4E12-8DFF-23ADED4E573F}" destId="{C0D01B39-255F-4147-9A26-3798ECDFF49C}" srcOrd="1" destOrd="0" presId="urn:microsoft.com/office/officeart/2017/3/layout/DropPinTimeline"/>
    <dgm:cxn modelId="{96762C91-910E-4B66-8F6B-8D8BD2165A50}" type="presParOf" srcId="{F526960D-067C-4453-929A-BCC98EFFC869}" destId="{4C5F439A-AE91-4AE2-8924-20BE8C2933E6}" srcOrd="2" destOrd="0" presId="urn:microsoft.com/office/officeart/2017/3/layout/DropPinTimeline"/>
    <dgm:cxn modelId="{F9174F2B-58EF-4527-A37C-A0388ACA698A}" type="presParOf" srcId="{F526960D-067C-4453-929A-BCC98EFFC869}" destId="{3BFA7C2C-AFCE-4787-ACC0-9A832B1D4561}" srcOrd="3" destOrd="0" presId="urn:microsoft.com/office/officeart/2017/3/layout/DropPinTimeline"/>
    <dgm:cxn modelId="{DE2FDC05-10C5-403C-AAFC-984F4F9035D6}" type="presParOf" srcId="{F526960D-067C-4453-929A-BCC98EFFC869}" destId="{19D4730B-B0DA-443E-919A-5D5072C78CCE}" srcOrd="4" destOrd="0" presId="urn:microsoft.com/office/officeart/2017/3/layout/DropPinTimeline"/>
    <dgm:cxn modelId="{B16B58D5-2B23-4710-9AFB-7059D99257F3}" type="presParOf" srcId="{F526960D-067C-4453-929A-BCC98EFFC869}" destId="{E35DC25C-CF2D-41A5-98C5-C00DE781EC6F}" srcOrd="5" destOrd="0" presId="urn:microsoft.com/office/officeart/2017/3/layout/DropPinTimeline"/>
    <dgm:cxn modelId="{0F569507-686B-419B-B1CB-FDCCAC29081B}" type="presParOf" srcId="{C7D8EBAD-D748-4330-A4D0-71EC45E19F36}" destId="{6237948C-7213-4A11-B128-C153D11702A0}" srcOrd="3" destOrd="0" presId="urn:microsoft.com/office/officeart/2017/3/layout/DropPinTimeline"/>
    <dgm:cxn modelId="{8D07F7E4-B631-47F4-926F-402A526706A8}" type="presParOf" srcId="{C7D8EBAD-D748-4330-A4D0-71EC45E19F36}" destId="{3942A99C-E083-4106-A935-26B24D0A0823}" srcOrd="4" destOrd="0" presId="urn:microsoft.com/office/officeart/2017/3/layout/DropPinTimeline"/>
    <dgm:cxn modelId="{69E8CC18-7EEE-4590-A6AD-E68723F4E95E}" type="presParOf" srcId="{3942A99C-E083-4106-A935-26B24D0A0823}" destId="{EB67F5C2-0689-4BDD-AC0D-29471EBBE184}" srcOrd="0" destOrd="0" presId="urn:microsoft.com/office/officeart/2017/3/layout/DropPinTimeline"/>
    <dgm:cxn modelId="{7F2BCBCD-8C74-4B60-9811-15575DA7AAB3}" type="presParOf" srcId="{3942A99C-E083-4106-A935-26B24D0A0823}" destId="{65AE1EC8-788A-4AF8-96A1-E6D85A02ABBA}" srcOrd="1" destOrd="0" presId="urn:microsoft.com/office/officeart/2017/3/layout/DropPinTimeline"/>
    <dgm:cxn modelId="{5AFA843A-661D-42FB-8D5B-DC2D6ADE5408}" type="presParOf" srcId="{65AE1EC8-788A-4AF8-96A1-E6D85A02ABBA}" destId="{ACE544C0-2B64-4BB7-8CF8-18A04FF142AB}" srcOrd="0" destOrd="0" presId="urn:microsoft.com/office/officeart/2017/3/layout/DropPinTimeline"/>
    <dgm:cxn modelId="{61A0EF2F-F120-4C4A-BF80-384EF35C41FC}" type="presParOf" srcId="{65AE1EC8-788A-4AF8-96A1-E6D85A02ABBA}" destId="{6D226351-7657-4C86-8505-5DEFA4CD181C}" srcOrd="1" destOrd="0" presId="urn:microsoft.com/office/officeart/2017/3/layout/DropPinTimeline"/>
    <dgm:cxn modelId="{39D68FA0-DA91-42B0-9888-9236310D7195}" type="presParOf" srcId="{3942A99C-E083-4106-A935-26B24D0A0823}" destId="{029EA25E-F2FD-4537-AA2B-DFC08A1CB3B2}" srcOrd="2" destOrd="0" presId="urn:microsoft.com/office/officeart/2017/3/layout/DropPinTimeline"/>
    <dgm:cxn modelId="{87F9A658-93D9-4F9B-9182-1F0E7F567577}" type="presParOf" srcId="{3942A99C-E083-4106-A935-26B24D0A0823}" destId="{B38EEA70-EE5D-4ECA-8510-6DF36605CAAC}" srcOrd="3" destOrd="0" presId="urn:microsoft.com/office/officeart/2017/3/layout/DropPinTimeline"/>
    <dgm:cxn modelId="{1A710644-F92A-428F-B222-C4F02EE22D66}" type="presParOf" srcId="{3942A99C-E083-4106-A935-26B24D0A0823}" destId="{3D2B39BF-51EC-4DCA-92B5-47CDE726D5D4}" srcOrd="4" destOrd="0" presId="urn:microsoft.com/office/officeart/2017/3/layout/DropPinTimeline"/>
    <dgm:cxn modelId="{61DF96F4-1EE3-4F80-9305-50763E252749}" type="presParOf" srcId="{3942A99C-E083-4106-A935-26B24D0A0823}" destId="{B62909E0-4BE8-4B16-9030-20F65C56CD6B}" srcOrd="5" destOrd="0" presId="urn:microsoft.com/office/officeart/2017/3/layout/DropPinTimeline"/>
    <dgm:cxn modelId="{276E1F5B-172A-441E-B9E9-B0AAB359233A}" type="presParOf" srcId="{C7D8EBAD-D748-4330-A4D0-71EC45E19F36}" destId="{9BBA2E38-A768-4236-B39D-410A26894664}" srcOrd="5" destOrd="0" presId="urn:microsoft.com/office/officeart/2017/3/layout/DropPinTimeline"/>
    <dgm:cxn modelId="{DE3123F0-1B0E-4B34-AE47-1EDE9483667E}" type="presParOf" srcId="{C7D8EBAD-D748-4330-A4D0-71EC45E19F36}" destId="{E656118A-EF29-4394-811C-8B37A4E9F4DC}" srcOrd="6" destOrd="0" presId="urn:microsoft.com/office/officeart/2017/3/layout/DropPinTimeline"/>
    <dgm:cxn modelId="{2972D0D7-5D30-4F21-8ABB-36EAE462F223}" type="presParOf" srcId="{E656118A-EF29-4394-811C-8B37A4E9F4DC}" destId="{28251BC7-57F5-4D64-ABCF-A05AFF399357}" srcOrd="0" destOrd="0" presId="urn:microsoft.com/office/officeart/2017/3/layout/DropPinTimeline"/>
    <dgm:cxn modelId="{AB6AD86C-DA31-4981-9B3A-671924E084CE}" type="presParOf" srcId="{E656118A-EF29-4394-811C-8B37A4E9F4DC}" destId="{5B3D6554-82C9-4178-BCB7-FE58F5C8D635}" srcOrd="1" destOrd="0" presId="urn:microsoft.com/office/officeart/2017/3/layout/DropPinTimeline"/>
    <dgm:cxn modelId="{C816746C-BEE2-4BDB-96C1-C67C3FAB688E}" type="presParOf" srcId="{5B3D6554-82C9-4178-BCB7-FE58F5C8D635}" destId="{D26B0787-9920-42F8-8FCF-8C5BD57C57C4}" srcOrd="0" destOrd="0" presId="urn:microsoft.com/office/officeart/2017/3/layout/DropPinTimeline"/>
    <dgm:cxn modelId="{3C2985B4-D323-4920-BB46-27AF69FC2D09}" type="presParOf" srcId="{5B3D6554-82C9-4178-BCB7-FE58F5C8D635}" destId="{7108B7DE-DC22-4C10-A3CC-B39147CA85C6}" srcOrd="1" destOrd="0" presId="urn:microsoft.com/office/officeart/2017/3/layout/DropPinTimeline"/>
    <dgm:cxn modelId="{CE706B68-3987-4F07-B387-4998B374C0EF}" type="presParOf" srcId="{E656118A-EF29-4394-811C-8B37A4E9F4DC}" destId="{5CAFA656-849F-42ED-A3C4-0D2FC46BE3B2}" srcOrd="2" destOrd="0" presId="urn:microsoft.com/office/officeart/2017/3/layout/DropPinTimeline"/>
    <dgm:cxn modelId="{EB91B036-B639-464A-A275-AE269DAEF965}" type="presParOf" srcId="{E656118A-EF29-4394-811C-8B37A4E9F4DC}" destId="{05858FDC-2751-43BD-843D-833DF86D3DB1}" srcOrd="3" destOrd="0" presId="urn:microsoft.com/office/officeart/2017/3/layout/DropPinTimeline"/>
    <dgm:cxn modelId="{C21B8CD9-216D-4D96-B78F-8715799D4978}" type="presParOf" srcId="{E656118A-EF29-4394-811C-8B37A4E9F4DC}" destId="{7E8F6256-442B-4220-B338-05D75D09A35C}" srcOrd="4" destOrd="0" presId="urn:microsoft.com/office/officeart/2017/3/layout/DropPinTimeline"/>
    <dgm:cxn modelId="{448DEEAF-0650-4143-A816-FE49E651CAE7}" type="presParOf" srcId="{E656118A-EF29-4394-811C-8B37A4E9F4DC}" destId="{420FEBF3-2B7C-4D3A-A65D-9407365F0240}" srcOrd="5" destOrd="0" presId="urn:microsoft.com/office/officeart/2017/3/layout/DropPinTimeline"/>
    <dgm:cxn modelId="{A9CE0327-70EB-4CCC-94B2-3C0ADFD35F99}" type="presParOf" srcId="{C7D8EBAD-D748-4330-A4D0-71EC45E19F36}" destId="{EDC0F99A-AB34-4604-886C-C79D39FCAAD6}" srcOrd="7" destOrd="0" presId="urn:microsoft.com/office/officeart/2017/3/layout/DropPinTimeline"/>
    <dgm:cxn modelId="{849903F7-CAC7-41C4-B61C-F50DA14693F9}" type="presParOf" srcId="{C7D8EBAD-D748-4330-A4D0-71EC45E19F36}" destId="{AC80E912-E7EA-4F32-8CE7-F1F38B2C2C34}" srcOrd="8" destOrd="0" presId="urn:microsoft.com/office/officeart/2017/3/layout/DropPinTimeline"/>
    <dgm:cxn modelId="{E1FA5672-4F40-4581-8BE6-A9FCE5EA3093}" type="presParOf" srcId="{AC80E912-E7EA-4F32-8CE7-F1F38B2C2C34}" destId="{2F29305A-E99D-4538-B9C0-AA1C4C0FE46E}" srcOrd="0" destOrd="0" presId="urn:microsoft.com/office/officeart/2017/3/layout/DropPinTimeline"/>
    <dgm:cxn modelId="{B2D1B00C-431B-481A-95F3-6086485AB00D}" type="presParOf" srcId="{AC80E912-E7EA-4F32-8CE7-F1F38B2C2C34}" destId="{1272C9C9-248C-4E16-9D7C-1B0B4904D95D}" srcOrd="1" destOrd="0" presId="urn:microsoft.com/office/officeart/2017/3/layout/DropPinTimeline"/>
    <dgm:cxn modelId="{67689C4C-5002-402C-87FE-2438B3FF09CE}" type="presParOf" srcId="{1272C9C9-248C-4E16-9D7C-1B0B4904D95D}" destId="{642FF16B-85BB-4826-BB74-34CA7E1E9693}" srcOrd="0" destOrd="0" presId="urn:microsoft.com/office/officeart/2017/3/layout/DropPinTimeline"/>
    <dgm:cxn modelId="{235458CE-3981-4CD4-BAF5-F417ECC9530E}" type="presParOf" srcId="{1272C9C9-248C-4E16-9D7C-1B0B4904D95D}" destId="{5359C24A-E9B0-4FEA-8EB1-9FFA99C7373D}" srcOrd="1" destOrd="0" presId="urn:microsoft.com/office/officeart/2017/3/layout/DropPinTimeline"/>
    <dgm:cxn modelId="{462A93CC-C0C8-4CB8-8180-E9AAC5E7946E}" type="presParOf" srcId="{AC80E912-E7EA-4F32-8CE7-F1F38B2C2C34}" destId="{DA03CF57-2506-4E69-92CF-D6DB9CA5AD1C}" srcOrd="2" destOrd="0" presId="urn:microsoft.com/office/officeart/2017/3/layout/DropPinTimeline"/>
    <dgm:cxn modelId="{5FBC4134-01DA-4434-95E6-378B88CFB566}" type="presParOf" srcId="{AC80E912-E7EA-4F32-8CE7-F1F38B2C2C34}" destId="{9FC8951F-C393-4453-ADCA-584E18754009}" srcOrd="3" destOrd="0" presId="urn:microsoft.com/office/officeart/2017/3/layout/DropPinTimeline"/>
    <dgm:cxn modelId="{8292B4B6-9DD5-403F-AF20-4727851E9432}" type="presParOf" srcId="{AC80E912-E7EA-4F32-8CE7-F1F38B2C2C34}" destId="{1D63F693-CCD8-4784-BAFC-382094138D9A}" srcOrd="4" destOrd="0" presId="urn:microsoft.com/office/officeart/2017/3/layout/DropPinTimeline"/>
    <dgm:cxn modelId="{9FDEB3DF-6998-4286-8BE0-AB273B81845C}" type="presParOf" srcId="{AC80E912-E7EA-4F32-8CE7-F1F38B2C2C34}" destId="{44F95811-BDC4-4805-920D-2716AC456DE5}" srcOrd="5" destOrd="0" presId="urn:microsoft.com/office/officeart/2017/3/layout/DropPinTimeline"/>
    <dgm:cxn modelId="{E1E6B77E-AC7D-40BE-8F14-5819C91A9887}" type="presParOf" srcId="{C7D8EBAD-D748-4330-A4D0-71EC45E19F36}" destId="{DD961C20-B71C-4C5C-B2EA-C27551247E76}" srcOrd="9" destOrd="0" presId="urn:microsoft.com/office/officeart/2017/3/layout/DropPinTimeline"/>
    <dgm:cxn modelId="{823F3E29-AA5D-4202-98B7-BA303BC8ABA8}" type="presParOf" srcId="{C7D8EBAD-D748-4330-A4D0-71EC45E19F36}" destId="{B8AB1672-7DFA-4AAA-B27A-BBBBB3BA05F8}" srcOrd="10" destOrd="0" presId="urn:microsoft.com/office/officeart/2017/3/layout/DropPinTimeline"/>
    <dgm:cxn modelId="{350D701B-13AC-41F0-9206-FC6ACE387AF2}" type="presParOf" srcId="{B8AB1672-7DFA-4AAA-B27A-BBBBB3BA05F8}" destId="{88D60FCF-9662-497F-8D46-D0A8EB1D35D1}" srcOrd="0" destOrd="0" presId="urn:microsoft.com/office/officeart/2017/3/layout/DropPinTimeline"/>
    <dgm:cxn modelId="{C6F8BB21-32BF-4D37-B7C0-1FBE3F2291C5}" type="presParOf" srcId="{B8AB1672-7DFA-4AAA-B27A-BBBBB3BA05F8}" destId="{C81D150B-385C-4338-B694-2C1C30ACC443}" srcOrd="1" destOrd="0" presId="urn:microsoft.com/office/officeart/2017/3/layout/DropPinTimeline"/>
    <dgm:cxn modelId="{FBC480DE-B95E-43F7-AAE9-AB847EEACA6B}" type="presParOf" srcId="{C81D150B-385C-4338-B694-2C1C30ACC443}" destId="{4CBD21F1-16DF-4697-B7C4-52082A0F573C}" srcOrd="0" destOrd="0" presId="urn:microsoft.com/office/officeart/2017/3/layout/DropPinTimeline"/>
    <dgm:cxn modelId="{A0653BB5-EBEA-4E07-B331-DD87ACEE42BE}" type="presParOf" srcId="{C81D150B-385C-4338-B694-2C1C30ACC443}" destId="{B234C257-349C-4ED5-99E2-DA1B28169095}" srcOrd="1" destOrd="0" presId="urn:microsoft.com/office/officeart/2017/3/layout/DropPinTimeline"/>
    <dgm:cxn modelId="{294907A5-98E1-4F94-B091-F7B7038E6A14}" type="presParOf" srcId="{B8AB1672-7DFA-4AAA-B27A-BBBBB3BA05F8}" destId="{933B8D61-5F14-4829-83C3-33185B52F7AF}" srcOrd="2" destOrd="0" presId="urn:microsoft.com/office/officeart/2017/3/layout/DropPinTimeline"/>
    <dgm:cxn modelId="{DEB0508F-C870-4909-A8CD-6EB40B9AFDC4}" type="presParOf" srcId="{B8AB1672-7DFA-4AAA-B27A-BBBBB3BA05F8}" destId="{8CD4F823-2173-4249-A455-897FABE4A221}" srcOrd="3" destOrd="0" presId="urn:microsoft.com/office/officeart/2017/3/layout/DropPinTimeline"/>
    <dgm:cxn modelId="{E0D70EEC-94E3-496B-8F12-FE1CC94E6BFC}" type="presParOf" srcId="{B8AB1672-7DFA-4AAA-B27A-BBBBB3BA05F8}" destId="{1CCE7F81-257B-4BC5-A914-E14F93E6C705}" srcOrd="4" destOrd="0" presId="urn:microsoft.com/office/officeart/2017/3/layout/DropPinTimeline"/>
    <dgm:cxn modelId="{A3290403-8EF9-4A2F-8C77-B1FF6280E306}" type="presParOf" srcId="{B8AB1672-7DFA-4AAA-B27A-BBBBB3BA05F8}" destId="{9462FC81-7F64-4E42-8FF9-B4E171542089}" srcOrd="5" destOrd="0" presId="urn:microsoft.com/office/officeart/2017/3/layout/DropPinTimeline"/>
    <dgm:cxn modelId="{6D8DDF10-D863-4D37-BA55-9C35EEEE70AD}" type="presParOf" srcId="{C7D8EBAD-D748-4330-A4D0-71EC45E19F36}" destId="{93188795-338B-408A-B77E-7BB4376820B0}" srcOrd="11" destOrd="0" presId="urn:microsoft.com/office/officeart/2017/3/layout/DropPinTimeline"/>
    <dgm:cxn modelId="{AE1D1B0A-D2D5-4D57-92BB-31BBAB3204FA}" type="presParOf" srcId="{C7D8EBAD-D748-4330-A4D0-71EC45E19F36}" destId="{9A0588B2-144E-4351-9587-37890C20326B}" srcOrd="12" destOrd="0" presId="urn:microsoft.com/office/officeart/2017/3/layout/DropPinTimeline"/>
    <dgm:cxn modelId="{91FD5F20-3F9D-408F-AC5E-A40D4CBA5BC9}" type="presParOf" srcId="{9A0588B2-144E-4351-9587-37890C20326B}" destId="{14FAC74C-E4A2-4241-B260-DCB4E166249B}" srcOrd="0" destOrd="0" presId="urn:microsoft.com/office/officeart/2017/3/layout/DropPinTimeline"/>
    <dgm:cxn modelId="{F3C5C2D9-5D90-449D-82DE-69BDF467F8B8}" type="presParOf" srcId="{9A0588B2-144E-4351-9587-37890C20326B}" destId="{06BB403D-1622-4D56-94A6-848E9118AEA7}" srcOrd="1" destOrd="0" presId="urn:microsoft.com/office/officeart/2017/3/layout/DropPinTimeline"/>
    <dgm:cxn modelId="{865B9BA4-94BC-4EA3-85CE-450B3ECE9678}" type="presParOf" srcId="{06BB403D-1622-4D56-94A6-848E9118AEA7}" destId="{1D6824D2-E8DD-41A0-9DB9-46BE89CCD866}" srcOrd="0" destOrd="0" presId="urn:microsoft.com/office/officeart/2017/3/layout/DropPinTimeline"/>
    <dgm:cxn modelId="{28796F95-5DD3-4A09-A897-3F59A0BE205A}" type="presParOf" srcId="{06BB403D-1622-4D56-94A6-848E9118AEA7}" destId="{216D31D7-F244-4104-9BC6-0A5DC201FD59}" srcOrd="1" destOrd="0" presId="urn:microsoft.com/office/officeart/2017/3/layout/DropPinTimeline"/>
    <dgm:cxn modelId="{FA09F443-E0F6-4D66-A609-909FB4226298}" type="presParOf" srcId="{9A0588B2-144E-4351-9587-37890C20326B}" destId="{577CF344-35C8-4822-85BA-3EF742812110}" srcOrd="2" destOrd="0" presId="urn:microsoft.com/office/officeart/2017/3/layout/DropPinTimeline"/>
    <dgm:cxn modelId="{AB9B5E58-D664-4D9E-80BB-41E1FA0C59CF}" type="presParOf" srcId="{9A0588B2-144E-4351-9587-37890C20326B}" destId="{38D2307D-1093-4DB9-9DD4-90CDB37C5B94}" srcOrd="3" destOrd="0" presId="urn:microsoft.com/office/officeart/2017/3/layout/DropPinTimeline"/>
    <dgm:cxn modelId="{42DEB096-21B8-4C50-9CF3-6FABC0B2E981}" type="presParOf" srcId="{9A0588B2-144E-4351-9587-37890C20326B}" destId="{83D8F99F-CA40-42EE-BA9E-6A323BF851C3}" srcOrd="4" destOrd="0" presId="urn:microsoft.com/office/officeart/2017/3/layout/DropPinTimeline"/>
    <dgm:cxn modelId="{1C05542B-9E66-44BE-A1B8-E67E48E07616}" type="presParOf" srcId="{9A0588B2-144E-4351-9587-37890C20326B}" destId="{0F2D3942-E69E-4B95-9652-0AC108DF0E4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7C0B8-8039-4882-ACEC-B76884D7ACA9}">
      <dsp:nvSpPr>
        <dsp:cNvPr id="0" name=""/>
        <dsp:cNvSpPr/>
      </dsp:nvSpPr>
      <dsp:spPr>
        <a:xfrm>
          <a:off x="5721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mbria"/>
              <a:ea typeface="Cambria"/>
            </a:rPr>
            <a:t>Data Collection (Public Health Repos/Physicians/Women surveys)</a:t>
          </a:r>
        </a:p>
      </dsp:txBody>
      <dsp:txXfrm>
        <a:off x="36891" y="663808"/>
        <a:ext cx="1711344" cy="1001870"/>
      </dsp:txXfrm>
    </dsp:sp>
    <dsp:sp modelId="{0D9BA6F9-AD05-45AF-B47C-F8E72EED0B7E}">
      <dsp:nvSpPr>
        <dsp:cNvPr id="0" name=""/>
        <dsp:cNvSpPr/>
      </dsp:nvSpPr>
      <dsp:spPr>
        <a:xfrm>
          <a:off x="1935490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1032781"/>
        <a:ext cx="263215" cy="263923"/>
      </dsp:txXfrm>
    </dsp:sp>
    <dsp:sp modelId="{A0B51D92-C50E-4997-8CD5-DEC4AA1565F1}">
      <dsp:nvSpPr>
        <dsp:cNvPr id="0" name=""/>
        <dsp:cNvSpPr/>
      </dsp:nvSpPr>
      <dsp:spPr>
        <a:xfrm>
          <a:off x="2488880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Secured </a:t>
          </a:r>
          <a:r>
            <a:rPr lang="en-US" sz="1000" kern="1200" dirty="0">
              <a:latin typeface="Neue Haas Grotesk Text Pro"/>
            </a:rPr>
            <a:t>Storage in supportable formats (Repository ensuring Privacy)</a:t>
          </a:r>
          <a:endParaRPr lang="en-US" sz="1000" kern="1200" dirty="0"/>
        </a:p>
      </dsp:txBody>
      <dsp:txXfrm>
        <a:off x="2520050" y="663808"/>
        <a:ext cx="1711344" cy="1001870"/>
      </dsp:txXfrm>
    </dsp:sp>
    <dsp:sp modelId="{0F112C9B-39A3-4034-9DA1-4DF5ADFB13C4}">
      <dsp:nvSpPr>
        <dsp:cNvPr id="0" name=""/>
        <dsp:cNvSpPr/>
      </dsp:nvSpPr>
      <dsp:spPr>
        <a:xfrm>
          <a:off x="4418649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1032781"/>
        <a:ext cx="263215" cy="263923"/>
      </dsp:txXfrm>
    </dsp:sp>
    <dsp:sp modelId="{40827EA7-FC05-4AE0-908F-BF323B3A7259}">
      <dsp:nvSpPr>
        <dsp:cNvPr id="0" name=""/>
        <dsp:cNvSpPr/>
      </dsp:nvSpPr>
      <dsp:spPr>
        <a:xfrm>
          <a:off x="4972038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Scaling &amp; Encoding All symptom severity values</a:t>
          </a:r>
          <a:endParaRPr lang="en-US" sz="1000" kern="1200" dirty="0"/>
        </a:p>
      </dsp:txBody>
      <dsp:txXfrm>
        <a:off x="5003208" y="663808"/>
        <a:ext cx="1711344" cy="1001870"/>
      </dsp:txXfrm>
    </dsp:sp>
    <dsp:sp modelId="{EFF9D591-C1BF-46D0-87D8-75FB0512FDC0}">
      <dsp:nvSpPr>
        <dsp:cNvPr id="0" name=""/>
        <dsp:cNvSpPr/>
      </dsp:nvSpPr>
      <dsp:spPr>
        <a:xfrm>
          <a:off x="6901807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901807" y="1032781"/>
        <a:ext cx="263215" cy="263923"/>
      </dsp:txXfrm>
    </dsp:sp>
    <dsp:sp modelId="{66958152-9810-429D-8E8F-E54596E9A09E}">
      <dsp:nvSpPr>
        <dsp:cNvPr id="0" name=""/>
        <dsp:cNvSpPr/>
      </dsp:nvSpPr>
      <dsp:spPr>
        <a:xfrm>
          <a:off x="7455197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Thorough </a:t>
          </a:r>
          <a:r>
            <a:rPr lang="en-US" sz="1000" b="1" kern="1200" dirty="0">
              <a:latin typeface="Neue Haas Grotesk Text Pro"/>
            </a:rPr>
            <a:t>EDA </a:t>
          </a:r>
          <a:r>
            <a:rPr lang="en-US" sz="1000" b="0" kern="1200" dirty="0">
              <a:latin typeface="Neue Haas Grotesk Text Pro"/>
            </a:rPr>
            <a:t>is performed</a:t>
          </a:r>
          <a:endParaRPr lang="en-US" sz="1000" b="0" kern="1200" dirty="0"/>
        </a:p>
      </dsp:txBody>
      <dsp:txXfrm>
        <a:off x="7486367" y="663808"/>
        <a:ext cx="1711344" cy="1001870"/>
      </dsp:txXfrm>
    </dsp:sp>
    <dsp:sp modelId="{4C4434D8-5066-4CE9-B3E7-71D40B32A1E7}">
      <dsp:nvSpPr>
        <dsp:cNvPr id="0" name=""/>
        <dsp:cNvSpPr/>
      </dsp:nvSpPr>
      <dsp:spPr>
        <a:xfrm>
          <a:off x="9384966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384966" y="1032781"/>
        <a:ext cx="263215" cy="263923"/>
      </dsp:txXfrm>
    </dsp:sp>
    <dsp:sp modelId="{3684BB93-6D63-4A00-9F44-9CCBAE776933}">
      <dsp:nvSpPr>
        <dsp:cNvPr id="0" name=""/>
        <dsp:cNvSpPr/>
      </dsp:nvSpPr>
      <dsp:spPr>
        <a:xfrm>
          <a:off x="9938355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Statistical tools &amp; Visualizations in Python</a:t>
          </a:r>
          <a:endParaRPr lang="en-US" sz="1000" b="1" kern="1200" dirty="0"/>
        </a:p>
      </dsp:txBody>
      <dsp:txXfrm>
        <a:off x="9969525" y="663808"/>
        <a:ext cx="1711344" cy="1001870"/>
      </dsp:txXfrm>
    </dsp:sp>
    <dsp:sp modelId="{2CE372A0-B2DF-4931-B7BC-D57A1F6A267B}">
      <dsp:nvSpPr>
        <dsp:cNvPr id="0" name=""/>
        <dsp:cNvSpPr/>
      </dsp:nvSpPr>
      <dsp:spPr>
        <a:xfrm rot="5400000">
          <a:off x="10637187" y="1821007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0693236" y="1852933"/>
        <a:ext cx="263923" cy="263215"/>
      </dsp:txXfrm>
    </dsp:sp>
    <dsp:sp modelId="{7840C868-3571-4527-BFF6-BF7C7757D3AB}">
      <dsp:nvSpPr>
        <dsp:cNvPr id="0" name=""/>
        <dsp:cNvSpPr/>
      </dsp:nvSpPr>
      <dsp:spPr>
        <a:xfrm>
          <a:off x="9938355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Significant </a:t>
          </a:r>
          <a:r>
            <a:rPr lang="en-US" sz="1000" b="1" kern="1200" dirty="0">
              <a:latin typeface="Neue Haas Grotesk Text Pro"/>
            </a:rPr>
            <a:t>Feature Identification &amp; Feature Engineering</a:t>
          </a:r>
          <a:endParaRPr lang="en-US" sz="1000" b="1" kern="1200" dirty="0"/>
        </a:p>
      </dsp:txBody>
      <dsp:txXfrm>
        <a:off x="9969525" y="2437493"/>
        <a:ext cx="1711344" cy="1001870"/>
      </dsp:txXfrm>
    </dsp:sp>
    <dsp:sp modelId="{2B580186-F6FB-4743-B6CB-7100914A580E}">
      <dsp:nvSpPr>
        <dsp:cNvPr id="0" name=""/>
        <dsp:cNvSpPr/>
      </dsp:nvSpPr>
      <dsp:spPr>
        <a:xfrm rot="10800000">
          <a:off x="9406250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519056" y="2806466"/>
        <a:ext cx="263215" cy="263923"/>
      </dsp:txXfrm>
    </dsp:sp>
    <dsp:sp modelId="{63350F2E-CBCD-4E9D-AB55-3023D4E72AD3}">
      <dsp:nvSpPr>
        <dsp:cNvPr id="0" name=""/>
        <dsp:cNvSpPr/>
      </dsp:nvSpPr>
      <dsp:spPr>
        <a:xfrm>
          <a:off x="7455197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Necessary </a:t>
          </a:r>
          <a:r>
            <a:rPr lang="en-US" sz="1000" b="1" kern="1200" dirty="0">
              <a:latin typeface="Neue Haas Grotesk Text Pro"/>
            </a:rPr>
            <a:t>Libraries </a:t>
          </a:r>
          <a:r>
            <a:rPr lang="en-US" sz="1000" kern="1200" dirty="0">
              <a:latin typeface="Neue Haas Grotesk Text Pro"/>
            </a:rPr>
            <a:t>are imported for Deep Learning Support</a:t>
          </a:r>
          <a:endParaRPr lang="en-US" sz="1000" kern="1200" dirty="0"/>
        </a:p>
      </dsp:txBody>
      <dsp:txXfrm>
        <a:off x="7486367" y="2437493"/>
        <a:ext cx="1711344" cy="1001870"/>
      </dsp:txXfrm>
    </dsp:sp>
    <dsp:sp modelId="{88754428-92D3-4484-AD38-E212CFE8FFD1}">
      <dsp:nvSpPr>
        <dsp:cNvPr id="0" name=""/>
        <dsp:cNvSpPr/>
      </dsp:nvSpPr>
      <dsp:spPr>
        <a:xfrm rot="10800000">
          <a:off x="6923091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035897" y="2806466"/>
        <a:ext cx="263215" cy="263923"/>
      </dsp:txXfrm>
    </dsp:sp>
    <dsp:sp modelId="{37CE8FF7-3938-4B11-80CB-BBB98B8869AD}">
      <dsp:nvSpPr>
        <dsp:cNvPr id="0" name=""/>
        <dsp:cNvSpPr/>
      </dsp:nvSpPr>
      <dsp:spPr>
        <a:xfrm>
          <a:off x="4972038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Neural Network </a:t>
          </a:r>
          <a:r>
            <a:rPr lang="en-US" sz="1000" b="1" kern="1200" dirty="0">
              <a:latin typeface="Neue Haas Grotesk Text Pro"/>
            </a:rPr>
            <a:t>Model is initiated</a:t>
          </a:r>
          <a:endParaRPr lang="en-US" sz="1000" b="1" kern="1200" dirty="0"/>
        </a:p>
      </dsp:txBody>
      <dsp:txXfrm>
        <a:off x="5003208" y="2437493"/>
        <a:ext cx="1711344" cy="1001870"/>
      </dsp:txXfrm>
    </dsp:sp>
    <dsp:sp modelId="{F97F135B-B2E6-43C5-852F-B38B2D6C3E1D}">
      <dsp:nvSpPr>
        <dsp:cNvPr id="0" name=""/>
        <dsp:cNvSpPr/>
      </dsp:nvSpPr>
      <dsp:spPr>
        <a:xfrm rot="10800000">
          <a:off x="4439933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52739" y="2806466"/>
        <a:ext cx="263215" cy="263923"/>
      </dsp:txXfrm>
    </dsp:sp>
    <dsp:sp modelId="{194DE312-A1D2-4784-A4C1-D03EB198A558}">
      <dsp:nvSpPr>
        <dsp:cNvPr id="0" name=""/>
        <dsp:cNvSpPr/>
      </dsp:nvSpPr>
      <dsp:spPr>
        <a:xfrm>
          <a:off x="2488880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Correct </a:t>
          </a:r>
          <a:r>
            <a:rPr lang="en-US" sz="1000" b="1" kern="1200" dirty="0">
              <a:latin typeface="Neue Haas Grotesk Text Pro"/>
            </a:rPr>
            <a:t>input &amp; neuron </a:t>
          </a:r>
          <a:r>
            <a:rPr lang="en-US" sz="1000" kern="1200" dirty="0">
              <a:latin typeface="Neue Haas Grotesk Text Pro"/>
            </a:rPr>
            <a:t>values are given</a:t>
          </a:r>
          <a:endParaRPr lang="en-US" sz="1000" kern="1200" dirty="0"/>
        </a:p>
      </dsp:txBody>
      <dsp:txXfrm>
        <a:off x="2520050" y="2437493"/>
        <a:ext cx="1711344" cy="1001870"/>
      </dsp:txXfrm>
    </dsp:sp>
    <dsp:sp modelId="{8EB75D92-3820-4273-AFEC-04E30AF55DF2}">
      <dsp:nvSpPr>
        <dsp:cNvPr id="0" name=""/>
        <dsp:cNvSpPr/>
      </dsp:nvSpPr>
      <dsp:spPr>
        <a:xfrm rot="10800000">
          <a:off x="1956774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069580" y="2806466"/>
        <a:ext cx="263215" cy="263923"/>
      </dsp:txXfrm>
    </dsp:sp>
    <dsp:sp modelId="{9C9BA465-9106-4C7D-AE8D-963A8B449FB5}">
      <dsp:nvSpPr>
        <dsp:cNvPr id="0" name=""/>
        <dsp:cNvSpPr/>
      </dsp:nvSpPr>
      <dsp:spPr>
        <a:xfrm>
          <a:off x="5721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Activation functions &amp; solvers </a:t>
          </a:r>
          <a:r>
            <a:rPr lang="en-US" sz="1000" kern="1200" dirty="0">
              <a:latin typeface="Neue Haas Grotesk Text Pro"/>
            </a:rPr>
            <a:t>are chosen properly</a:t>
          </a:r>
        </a:p>
      </dsp:txBody>
      <dsp:txXfrm>
        <a:off x="36891" y="2437493"/>
        <a:ext cx="1711344" cy="1001870"/>
      </dsp:txXfrm>
    </dsp:sp>
    <dsp:sp modelId="{A0392E4A-204D-41EC-B805-5A2B813610FA}">
      <dsp:nvSpPr>
        <dsp:cNvPr id="0" name=""/>
        <dsp:cNvSpPr/>
      </dsp:nvSpPr>
      <dsp:spPr>
        <a:xfrm rot="5400000">
          <a:off x="704553" y="35946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60602" y="3626617"/>
        <a:ext cx="263923" cy="263215"/>
      </dsp:txXfrm>
    </dsp:sp>
    <dsp:sp modelId="{75EF9875-7E28-4A5C-916C-B4ECADB22219}">
      <dsp:nvSpPr>
        <dsp:cNvPr id="0" name=""/>
        <dsp:cNvSpPr/>
      </dsp:nvSpPr>
      <dsp:spPr>
        <a:xfrm>
          <a:off x="5721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Model comparsions &amp; Hyperparameter tuning</a:t>
          </a:r>
        </a:p>
      </dsp:txBody>
      <dsp:txXfrm>
        <a:off x="36891" y="4211177"/>
        <a:ext cx="1711344" cy="1001870"/>
      </dsp:txXfrm>
    </dsp:sp>
    <dsp:sp modelId="{7C85AD6B-ADDA-4662-9AE6-BF15E9EB5812}">
      <dsp:nvSpPr>
        <dsp:cNvPr id="0" name=""/>
        <dsp:cNvSpPr/>
      </dsp:nvSpPr>
      <dsp:spPr>
        <a:xfrm>
          <a:off x="1935490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4580151"/>
        <a:ext cx="263215" cy="263923"/>
      </dsp:txXfrm>
    </dsp:sp>
    <dsp:sp modelId="{AF97ACFE-C543-429F-8E7F-6C04BBC620BD}">
      <dsp:nvSpPr>
        <dsp:cNvPr id="0" name=""/>
        <dsp:cNvSpPr/>
      </dsp:nvSpPr>
      <dsp:spPr>
        <a:xfrm>
          <a:off x="2488880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Cross-Validation</a:t>
          </a:r>
          <a:endParaRPr lang="en-US" sz="1000" b="1" kern="1200" dirty="0"/>
        </a:p>
      </dsp:txBody>
      <dsp:txXfrm>
        <a:off x="2520050" y="4211177"/>
        <a:ext cx="1711344" cy="1001870"/>
      </dsp:txXfrm>
    </dsp:sp>
    <dsp:sp modelId="{8728609B-ABA8-4F23-AF6F-C8A157048211}">
      <dsp:nvSpPr>
        <dsp:cNvPr id="0" name=""/>
        <dsp:cNvSpPr/>
      </dsp:nvSpPr>
      <dsp:spPr>
        <a:xfrm>
          <a:off x="4418649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4580151"/>
        <a:ext cx="263215" cy="263923"/>
      </dsp:txXfrm>
    </dsp:sp>
    <dsp:sp modelId="{416D173E-6F9C-4E79-B875-A755068AB3C3}">
      <dsp:nvSpPr>
        <dsp:cNvPr id="0" name=""/>
        <dsp:cNvSpPr/>
      </dsp:nvSpPr>
      <dsp:spPr>
        <a:xfrm>
          <a:off x="4972038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Neue Haas Grotesk Text Pro"/>
            </a:rPr>
            <a:t>Integration into </a:t>
          </a:r>
          <a:r>
            <a:rPr lang="en-US" sz="1000" b="1" kern="1200" dirty="0">
              <a:latin typeface="Neue Haas Grotesk Text Pro"/>
            </a:rPr>
            <a:t>Period-Tracking Application</a:t>
          </a:r>
        </a:p>
      </dsp:txBody>
      <dsp:txXfrm>
        <a:off x="5003208" y="4211177"/>
        <a:ext cx="1711344" cy="1001870"/>
      </dsp:txXfrm>
    </dsp:sp>
    <dsp:sp modelId="{404DE9D4-89D6-45A3-A69B-059D1BF64D9D}">
      <dsp:nvSpPr>
        <dsp:cNvPr id="0" name=""/>
        <dsp:cNvSpPr/>
      </dsp:nvSpPr>
      <dsp:spPr>
        <a:xfrm>
          <a:off x="6901807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901807" y="4580151"/>
        <a:ext cx="263215" cy="263923"/>
      </dsp:txXfrm>
    </dsp:sp>
    <dsp:sp modelId="{49A2EC58-D632-47DB-B255-F04D8A29A249}">
      <dsp:nvSpPr>
        <dsp:cNvPr id="0" name=""/>
        <dsp:cNvSpPr/>
      </dsp:nvSpPr>
      <dsp:spPr>
        <a:xfrm>
          <a:off x="7455197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Neue Haas Grotesk Text Pro"/>
            </a:rPr>
            <a:t>Deployment on </a:t>
          </a:r>
          <a:r>
            <a:rPr lang="en-US" sz="1000" b="1" kern="1200" dirty="0">
              <a:latin typeface="Neue Haas Grotesk Text Pro"/>
            </a:rPr>
            <a:t>Cloud </a:t>
          </a:r>
          <a:r>
            <a:rPr lang="en-US" sz="1000" b="0" kern="1200" dirty="0">
              <a:latin typeface="Neue Haas Grotesk Text Pro"/>
            </a:rPr>
            <a:t>Architecture</a:t>
          </a:r>
        </a:p>
      </dsp:txBody>
      <dsp:txXfrm>
        <a:off x="7486367" y="4211177"/>
        <a:ext cx="1711344" cy="1001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55FCE-69E4-46DD-BCB4-0438A6CA4001}">
      <dsp:nvSpPr>
        <dsp:cNvPr id="0" name=""/>
        <dsp:cNvSpPr/>
      </dsp:nvSpPr>
      <dsp:spPr>
        <a:xfrm>
          <a:off x="0" y="2864476"/>
          <a:ext cx="1192368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5864A-9BF0-465B-8D59-79C0E856F0E3}">
      <dsp:nvSpPr>
        <dsp:cNvPr id="0" name=""/>
        <dsp:cNvSpPr/>
      </dsp:nvSpPr>
      <dsp:spPr>
        <a:xfrm rot="8100000">
          <a:off x="85275" y="666129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46652-FE55-4A7D-A280-93C141B36AC0}">
      <dsp:nvSpPr>
        <dsp:cNvPr id="0" name=""/>
        <dsp:cNvSpPr/>
      </dsp:nvSpPr>
      <dsp:spPr>
        <a:xfrm>
          <a:off x="130749" y="711603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7F6B6-49A4-473B-8834-01E5C23E80DE}">
      <dsp:nvSpPr>
        <dsp:cNvPr id="0" name=""/>
        <dsp:cNvSpPr/>
      </dsp:nvSpPr>
      <dsp:spPr>
        <a:xfrm>
          <a:off x="579395" y="116870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473A9-F191-4F75-A4AB-9F8D389D2157}">
      <dsp:nvSpPr>
        <dsp:cNvPr id="0" name=""/>
        <dsp:cNvSpPr/>
      </dsp:nvSpPr>
      <dsp:spPr>
        <a:xfrm>
          <a:off x="579395" y="57289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Clear Problem Statement definition</a:t>
          </a:r>
        </a:p>
      </dsp:txBody>
      <dsp:txXfrm>
        <a:off x="579395" y="572895"/>
        <a:ext cx="2411862" cy="595811"/>
      </dsp:txXfrm>
    </dsp:sp>
    <dsp:sp modelId="{AB126EBE-BFFA-4176-B67D-72CBCF8D3C5C}">
      <dsp:nvSpPr>
        <dsp:cNvPr id="0" name=""/>
        <dsp:cNvSpPr/>
      </dsp:nvSpPr>
      <dsp:spPr>
        <a:xfrm>
          <a:off x="289946" y="116870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CC68-977C-4E40-B923-CD5034ED0275}">
      <dsp:nvSpPr>
        <dsp:cNvPr id="0" name=""/>
        <dsp:cNvSpPr/>
      </dsp:nvSpPr>
      <dsp:spPr>
        <a:xfrm>
          <a:off x="246302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FE1C7-D864-4A87-B3DF-02F088EF8753}">
      <dsp:nvSpPr>
        <dsp:cNvPr id="0" name=""/>
        <dsp:cNvSpPr/>
      </dsp:nvSpPr>
      <dsp:spPr>
        <a:xfrm rot="18900000">
          <a:off x="1573930" y="4653480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01B39-255F-4147-9A26-3798ECDFF49C}">
      <dsp:nvSpPr>
        <dsp:cNvPr id="0" name=""/>
        <dsp:cNvSpPr/>
      </dsp:nvSpPr>
      <dsp:spPr>
        <a:xfrm>
          <a:off x="1619405" y="4698954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F439A-AE91-4AE2-8924-20BE8C2933E6}">
      <dsp:nvSpPr>
        <dsp:cNvPr id="0" name=""/>
        <dsp:cNvSpPr/>
      </dsp:nvSpPr>
      <dsp:spPr>
        <a:xfrm>
          <a:off x="2068050" y="286447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A7C2C-AFCE-4787-ACC0-9A832B1D4561}">
      <dsp:nvSpPr>
        <dsp:cNvPr id="0" name=""/>
        <dsp:cNvSpPr/>
      </dsp:nvSpPr>
      <dsp:spPr>
        <a:xfrm>
          <a:off x="2068050" y="456024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Thorough review of multiple related papers was done &amp; Base paper was identified.</a:t>
          </a:r>
        </a:p>
      </dsp:txBody>
      <dsp:txXfrm>
        <a:off x="2068050" y="4560245"/>
        <a:ext cx="2411862" cy="595811"/>
      </dsp:txXfrm>
    </dsp:sp>
    <dsp:sp modelId="{19D4730B-B0DA-443E-919A-5D5072C78CCE}">
      <dsp:nvSpPr>
        <dsp:cNvPr id="0" name=""/>
        <dsp:cNvSpPr/>
      </dsp:nvSpPr>
      <dsp:spPr>
        <a:xfrm>
          <a:off x="1778601" y="286447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7CCF-9755-4351-BCF9-A7A753DEC21E}">
      <dsp:nvSpPr>
        <dsp:cNvPr id="0" name=""/>
        <dsp:cNvSpPr/>
      </dsp:nvSpPr>
      <dsp:spPr>
        <a:xfrm>
          <a:off x="1734957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544C0-2B64-4BB7-8CF8-18A04FF142AB}">
      <dsp:nvSpPr>
        <dsp:cNvPr id="0" name=""/>
        <dsp:cNvSpPr/>
      </dsp:nvSpPr>
      <dsp:spPr>
        <a:xfrm rot="8100000">
          <a:off x="3062585" y="666129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26351-7657-4C86-8505-5DEFA4CD181C}">
      <dsp:nvSpPr>
        <dsp:cNvPr id="0" name=""/>
        <dsp:cNvSpPr/>
      </dsp:nvSpPr>
      <dsp:spPr>
        <a:xfrm>
          <a:off x="3108060" y="711603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A25E-F2FD-4537-AA2B-DFC08A1CB3B2}">
      <dsp:nvSpPr>
        <dsp:cNvPr id="0" name=""/>
        <dsp:cNvSpPr/>
      </dsp:nvSpPr>
      <dsp:spPr>
        <a:xfrm>
          <a:off x="3556705" y="116870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EEA70-EE5D-4ECA-8510-6DF36605CAAC}">
      <dsp:nvSpPr>
        <dsp:cNvPr id="0" name=""/>
        <dsp:cNvSpPr/>
      </dsp:nvSpPr>
      <dsp:spPr>
        <a:xfrm>
          <a:off x="3556705" y="57289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sp:txBody>
      <dsp:txXfrm>
        <a:off x="3556705" y="572895"/>
        <a:ext cx="2411862" cy="595811"/>
      </dsp:txXfrm>
    </dsp:sp>
    <dsp:sp modelId="{3D2B39BF-51EC-4DCA-92B5-47CDE726D5D4}">
      <dsp:nvSpPr>
        <dsp:cNvPr id="0" name=""/>
        <dsp:cNvSpPr/>
      </dsp:nvSpPr>
      <dsp:spPr>
        <a:xfrm>
          <a:off x="3267256" y="116870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F5C2-0689-4BDD-AC0D-29471EBBE184}">
      <dsp:nvSpPr>
        <dsp:cNvPr id="0" name=""/>
        <dsp:cNvSpPr/>
      </dsp:nvSpPr>
      <dsp:spPr>
        <a:xfrm>
          <a:off x="3223613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B0787-9920-42F8-8FCF-8C5BD57C57C4}">
      <dsp:nvSpPr>
        <dsp:cNvPr id="0" name=""/>
        <dsp:cNvSpPr/>
      </dsp:nvSpPr>
      <dsp:spPr>
        <a:xfrm rot="18900000">
          <a:off x="4551240" y="4653480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B7DE-DC22-4C10-A3CC-B39147CA85C6}">
      <dsp:nvSpPr>
        <dsp:cNvPr id="0" name=""/>
        <dsp:cNvSpPr/>
      </dsp:nvSpPr>
      <dsp:spPr>
        <a:xfrm>
          <a:off x="4596715" y="4698954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FA656-849F-42ED-A3C4-0D2FC46BE3B2}">
      <dsp:nvSpPr>
        <dsp:cNvPr id="0" name=""/>
        <dsp:cNvSpPr/>
      </dsp:nvSpPr>
      <dsp:spPr>
        <a:xfrm>
          <a:off x="5045360" y="286447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58FDC-2751-43BD-843D-833DF86D3DB1}">
      <dsp:nvSpPr>
        <dsp:cNvPr id="0" name=""/>
        <dsp:cNvSpPr/>
      </dsp:nvSpPr>
      <dsp:spPr>
        <a:xfrm>
          <a:off x="5045360" y="456024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Designed a methodology architecture for implementing the system</a:t>
          </a:r>
        </a:p>
      </dsp:txBody>
      <dsp:txXfrm>
        <a:off x="5045360" y="4560245"/>
        <a:ext cx="2411862" cy="595811"/>
      </dsp:txXfrm>
    </dsp:sp>
    <dsp:sp modelId="{7E8F6256-442B-4220-B338-05D75D09A35C}">
      <dsp:nvSpPr>
        <dsp:cNvPr id="0" name=""/>
        <dsp:cNvSpPr/>
      </dsp:nvSpPr>
      <dsp:spPr>
        <a:xfrm>
          <a:off x="4755912" y="286447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51BC7-57F5-4D64-ABCF-A05AFF399357}">
      <dsp:nvSpPr>
        <dsp:cNvPr id="0" name=""/>
        <dsp:cNvSpPr/>
      </dsp:nvSpPr>
      <dsp:spPr>
        <a:xfrm>
          <a:off x="4712268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FF16B-85BB-4826-BB74-34CA7E1E9693}">
      <dsp:nvSpPr>
        <dsp:cNvPr id="0" name=""/>
        <dsp:cNvSpPr/>
      </dsp:nvSpPr>
      <dsp:spPr>
        <a:xfrm rot="8100000">
          <a:off x="6039896" y="666129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C24A-E9B0-4FEA-8EB1-9FFA99C7373D}">
      <dsp:nvSpPr>
        <dsp:cNvPr id="0" name=""/>
        <dsp:cNvSpPr/>
      </dsp:nvSpPr>
      <dsp:spPr>
        <a:xfrm>
          <a:off x="6085370" y="711603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3CF57-2506-4E69-92CF-D6DB9CA5AD1C}">
      <dsp:nvSpPr>
        <dsp:cNvPr id="0" name=""/>
        <dsp:cNvSpPr/>
      </dsp:nvSpPr>
      <dsp:spPr>
        <a:xfrm>
          <a:off x="6534015" y="116870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8951F-C393-4453-ADCA-584E18754009}">
      <dsp:nvSpPr>
        <dsp:cNvPr id="0" name=""/>
        <dsp:cNvSpPr/>
      </dsp:nvSpPr>
      <dsp:spPr>
        <a:xfrm>
          <a:off x="6534015" y="57289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Symptom severities - Scaled, Encoded, Simplified through preprocessing</a:t>
          </a:r>
        </a:p>
      </dsp:txBody>
      <dsp:txXfrm>
        <a:off x="6534015" y="572895"/>
        <a:ext cx="2411862" cy="595811"/>
      </dsp:txXfrm>
    </dsp:sp>
    <dsp:sp modelId="{1D63F693-CCD8-4784-BAFC-382094138D9A}">
      <dsp:nvSpPr>
        <dsp:cNvPr id="0" name=""/>
        <dsp:cNvSpPr/>
      </dsp:nvSpPr>
      <dsp:spPr>
        <a:xfrm>
          <a:off x="6244567" y="116870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9305A-E99D-4538-B9C0-AA1C4C0FE46E}">
      <dsp:nvSpPr>
        <dsp:cNvPr id="0" name=""/>
        <dsp:cNvSpPr/>
      </dsp:nvSpPr>
      <dsp:spPr>
        <a:xfrm>
          <a:off x="6200923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D21F1-16DF-4697-B7C4-52082A0F573C}">
      <dsp:nvSpPr>
        <dsp:cNvPr id="0" name=""/>
        <dsp:cNvSpPr/>
      </dsp:nvSpPr>
      <dsp:spPr>
        <a:xfrm rot="18900000">
          <a:off x="7528551" y="4653480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4C257-349C-4ED5-99E2-DA1B28169095}">
      <dsp:nvSpPr>
        <dsp:cNvPr id="0" name=""/>
        <dsp:cNvSpPr/>
      </dsp:nvSpPr>
      <dsp:spPr>
        <a:xfrm>
          <a:off x="7574025" y="4698954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B8D61-5F14-4829-83C3-33185B52F7AF}">
      <dsp:nvSpPr>
        <dsp:cNvPr id="0" name=""/>
        <dsp:cNvSpPr/>
      </dsp:nvSpPr>
      <dsp:spPr>
        <a:xfrm>
          <a:off x="8022670" y="286447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F823-2173-4249-A455-897FABE4A221}">
      <dsp:nvSpPr>
        <dsp:cNvPr id="0" name=""/>
        <dsp:cNvSpPr/>
      </dsp:nvSpPr>
      <dsp:spPr>
        <a:xfrm>
          <a:off x="8022670" y="456024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sp:txBody>
      <dsp:txXfrm>
        <a:off x="8022670" y="4560245"/>
        <a:ext cx="2411862" cy="595811"/>
      </dsp:txXfrm>
    </dsp:sp>
    <dsp:sp modelId="{1CCE7F81-257B-4BC5-A914-E14F93E6C705}">
      <dsp:nvSpPr>
        <dsp:cNvPr id="0" name=""/>
        <dsp:cNvSpPr/>
      </dsp:nvSpPr>
      <dsp:spPr>
        <a:xfrm>
          <a:off x="7733222" y="286447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60FCF-9662-497F-8D46-D0A8EB1D35D1}">
      <dsp:nvSpPr>
        <dsp:cNvPr id="0" name=""/>
        <dsp:cNvSpPr/>
      </dsp:nvSpPr>
      <dsp:spPr>
        <a:xfrm>
          <a:off x="7689578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24D2-E8DD-41A0-9DB9-46BE89CCD866}">
      <dsp:nvSpPr>
        <dsp:cNvPr id="0" name=""/>
        <dsp:cNvSpPr/>
      </dsp:nvSpPr>
      <dsp:spPr>
        <a:xfrm rot="8100000">
          <a:off x="9017206" y="666129"/>
          <a:ext cx="409342" cy="409342"/>
        </a:xfrm>
        <a:prstGeom prst="teardrop">
          <a:avLst>
            <a:gd name="adj" fmla="val 115000"/>
          </a:avLst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D31D7-F244-4104-9BC6-0A5DC201FD59}">
      <dsp:nvSpPr>
        <dsp:cNvPr id="0" name=""/>
        <dsp:cNvSpPr/>
      </dsp:nvSpPr>
      <dsp:spPr>
        <a:xfrm>
          <a:off x="9062680" y="711603"/>
          <a:ext cx="318393" cy="318393"/>
        </a:xfrm>
        <a:prstGeom prst="ellipse">
          <a:avLst/>
        </a:prstGeom>
        <a:solidFill>
          <a:srgbClr val="00B0F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CF344-35C8-4822-85BA-3EF742812110}">
      <dsp:nvSpPr>
        <dsp:cNvPr id="0" name=""/>
        <dsp:cNvSpPr/>
      </dsp:nvSpPr>
      <dsp:spPr>
        <a:xfrm>
          <a:off x="9511325" y="116870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2307D-1093-4DB9-9DD4-90CDB37C5B94}">
      <dsp:nvSpPr>
        <dsp:cNvPr id="0" name=""/>
        <dsp:cNvSpPr/>
      </dsp:nvSpPr>
      <dsp:spPr>
        <a:xfrm>
          <a:off x="9511325" y="57289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Model building &amp; Comparision Stage (multiple algorithms being tested for accuracy - Like RFC, </a:t>
          </a:r>
          <a:r>
            <a:rPr lang="en-US" sz="1300" b="0" kern="1200" dirty="0" err="1">
              <a:latin typeface="Cambria"/>
              <a:ea typeface="Cambria"/>
            </a:rPr>
            <a:t>KerasClassifier</a:t>
          </a:r>
          <a:r>
            <a:rPr lang="en-US" sz="1300" b="0" kern="1200" dirty="0">
              <a:latin typeface="Cambria"/>
              <a:ea typeface="Cambria"/>
            </a:rPr>
            <a:t>, KNN, </a:t>
          </a:r>
          <a:r>
            <a:rPr lang="en-US" sz="1300" b="0" kern="1200" dirty="0" err="1">
              <a:latin typeface="Cambria"/>
              <a:ea typeface="Cambria"/>
            </a:rPr>
            <a:t>etc</a:t>
          </a:r>
          <a:r>
            <a:rPr lang="en-US" sz="1300" b="0" kern="1200" dirty="0">
              <a:latin typeface="Cambria"/>
              <a:ea typeface="Cambria"/>
            </a:rPr>
            <a:t>;</a:t>
          </a:r>
        </a:p>
      </dsp:txBody>
      <dsp:txXfrm>
        <a:off x="9511325" y="572895"/>
        <a:ext cx="2411862" cy="595811"/>
      </dsp:txXfrm>
    </dsp:sp>
    <dsp:sp modelId="{83D8F99F-CA40-42EE-BA9E-6A323BF851C3}">
      <dsp:nvSpPr>
        <dsp:cNvPr id="0" name=""/>
        <dsp:cNvSpPr/>
      </dsp:nvSpPr>
      <dsp:spPr>
        <a:xfrm>
          <a:off x="9221877" y="116870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AC74C-E4A2-4241-B260-DCB4E166249B}">
      <dsp:nvSpPr>
        <dsp:cNvPr id="0" name=""/>
        <dsp:cNvSpPr/>
      </dsp:nvSpPr>
      <dsp:spPr>
        <a:xfrm>
          <a:off x="9178233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4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251EA-9E94-BF1F-A1A9-8E6171E89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25" r="-2" b="57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405" y="977551"/>
            <a:ext cx="11530393" cy="2057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cap="all" dirty="0"/>
              <a:t>ANTICIPATING MENSTRUAL MIGRAINE USING DEEP LEARNING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904" y="4192714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Final Year Project </a:t>
            </a: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i="1" dirty="0"/>
              <a:t>TEAM – 12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Pranav Polavarapu – 19BTRCR008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Sushil Bokade - 19BTRCR017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Keerthi </a:t>
            </a:r>
            <a:r>
              <a:rPr lang="en-US" sz="2000" b="1" dirty="0" err="1">
                <a:solidFill>
                  <a:srgbClr val="FFFFFF"/>
                </a:solidFill>
              </a:rPr>
              <a:t>Chelluri</a:t>
            </a:r>
            <a:r>
              <a:rPr lang="en-US" sz="2000" b="1" dirty="0">
                <a:solidFill>
                  <a:srgbClr val="FFFFFF"/>
                </a:solidFill>
              </a:rPr>
              <a:t> – 19BTRCR036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Sharanya Y – 19BTRCR043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7B19-966B-0926-7BA8-3FA74CBDDCE0}"/>
              </a:ext>
            </a:extLst>
          </p:cNvPr>
          <p:cNvSpPr txBox="1"/>
          <p:nvPr/>
        </p:nvSpPr>
        <p:spPr>
          <a:xfrm>
            <a:off x="7715249" y="5453062"/>
            <a:ext cx="44827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Guide:</a:t>
            </a:r>
          </a:p>
          <a:p>
            <a:r>
              <a:rPr lang="en-US" b="1" dirty="0">
                <a:ea typeface="+mn-lt"/>
                <a:cs typeface="+mn-lt"/>
              </a:rPr>
              <a:t>Prof. Mohammed </a:t>
            </a:r>
            <a:r>
              <a:rPr lang="en-US" b="1" dirty="0" err="1">
                <a:ea typeface="+mn-lt"/>
                <a:cs typeface="+mn-lt"/>
              </a:rPr>
              <a:t>Zabeeulla</a:t>
            </a:r>
            <a:r>
              <a:rPr lang="en-US" b="1" dirty="0">
                <a:ea typeface="+mn-lt"/>
                <a:cs typeface="+mn-lt"/>
              </a:rPr>
              <a:t> A 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F5542-67CC-D7DC-EBD2-8241A1C7A141}"/>
              </a:ext>
            </a:extLst>
          </p:cNvPr>
          <p:cNvSpPr txBox="1"/>
          <p:nvPr/>
        </p:nvSpPr>
        <p:spPr>
          <a:xfrm>
            <a:off x="3993060" y="356343"/>
            <a:ext cx="420587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+mn-lt"/>
                <a:cs typeface="+mn-lt"/>
              </a:rPr>
              <a:t>Work done so for</a:t>
            </a: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239AD000-4888-D82E-2D74-6A6004731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230140"/>
              </p:ext>
            </p:extLst>
          </p:nvPr>
        </p:nvGraphicFramePr>
        <p:xfrm>
          <a:off x="1" y="852719"/>
          <a:ext cx="11923687" cy="5728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38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59D4C-2AC1-F6FC-44E7-C3FAE13E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3" y="173802"/>
            <a:ext cx="7207537" cy="25082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270F4038-845C-28A4-41DC-F3561876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8" y="3087986"/>
            <a:ext cx="7243257" cy="35317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76B4CBF-A7B9-43EC-76FA-5D3DD9F8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92" y="249084"/>
            <a:ext cx="4393143" cy="31022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3419D8-05BD-91EB-8D17-22F92CAF7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610" y="4173278"/>
            <a:ext cx="4464320" cy="23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FB063AE-4DB2-1CF5-6826-92C803B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76" y="2431049"/>
            <a:ext cx="3537345" cy="25969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8555CA4-7D7B-69A3-DAEE-260B9511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194508"/>
            <a:ext cx="3802857" cy="311862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F4617D8-85F3-E321-4674-342240B39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200192"/>
            <a:ext cx="3933824" cy="2826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24B57-B49B-9710-1FC9-174C36EB5C5F}"/>
              </a:ext>
            </a:extLst>
          </p:cNvPr>
          <p:cNvSpPr txBox="1"/>
          <p:nvPr/>
        </p:nvSpPr>
        <p:spPr>
          <a:xfrm>
            <a:off x="3857624" y="326409"/>
            <a:ext cx="4589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EXPERIMENTAL RESULTS</a:t>
            </a:r>
            <a:endParaRPr lang="en-US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712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27F38-B8BD-246C-6457-398FABBEF163}"/>
              </a:ext>
            </a:extLst>
          </p:cNvPr>
          <p:cNvSpPr txBox="1"/>
          <p:nvPr/>
        </p:nvSpPr>
        <p:spPr>
          <a:xfrm>
            <a:off x="2268140" y="254972"/>
            <a:ext cx="77152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REFERENCES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39471-1C6D-B3F6-000F-51ABA449E78A}"/>
              </a:ext>
            </a:extLst>
          </p:cNvPr>
          <p:cNvSpPr txBox="1"/>
          <p:nvPr/>
        </p:nvSpPr>
        <p:spPr>
          <a:xfrm>
            <a:off x="351234" y="916780"/>
            <a:ext cx="11751468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Ahmet, Alkan, and Batuhan </a:t>
            </a: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 Selahaddin. "Use of k-means clustering in migraine detection by using EEG records under flash stimulation." </a:t>
            </a:r>
            <a:r>
              <a:rPr lang="en-US" sz="1600" i="1" dirty="0">
                <a:ea typeface="+mn-lt"/>
                <a:cs typeface="+mn-lt"/>
              </a:rPr>
              <a:t>International Journal of Physical Sciences</a:t>
            </a:r>
            <a:r>
              <a:rPr lang="en-US" sz="1600" dirty="0">
                <a:ea typeface="+mn-lt"/>
                <a:cs typeface="+mn-lt"/>
              </a:rPr>
              <a:t> 6, no. 4 (2011): 641-650.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</a:t>
            </a:r>
            <a:r>
              <a:rPr lang="en-US" sz="1600" dirty="0" err="1">
                <a:ea typeface="+mn-lt"/>
                <a:cs typeface="+mn-lt"/>
              </a:rPr>
              <a:t>Abdulhamit</a:t>
            </a:r>
            <a:r>
              <a:rPr lang="en-US" sz="1600" dirty="0">
                <a:ea typeface="+mn-lt"/>
                <a:cs typeface="+mn-lt"/>
              </a:rPr>
              <a:t> Subasi, and Deniz Tuncel. "Analysis of repetitive flash stimulation frequencies and record periods to detect migraine using artificial neural network." </a:t>
            </a:r>
            <a:r>
              <a:rPr lang="en-US" sz="1600" i="1" dirty="0">
                <a:ea typeface="+mn-lt"/>
                <a:cs typeface="+mn-lt"/>
              </a:rPr>
              <a:t>Journal of medical systems</a:t>
            </a:r>
            <a:r>
              <a:rPr lang="en-US" sz="1600" dirty="0">
                <a:ea typeface="+mn-lt"/>
                <a:cs typeface="+mn-lt"/>
              </a:rPr>
              <a:t> 36, no. 2 (2012): 925-931.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Abdülhamit </a:t>
            </a:r>
            <a:r>
              <a:rPr lang="en-US" sz="1600" dirty="0" err="1">
                <a:ea typeface="+mn-lt"/>
                <a:cs typeface="+mn-lt"/>
              </a:rPr>
              <a:t>Subaşı</a:t>
            </a:r>
            <a:r>
              <a:rPr lang="en-US" sz="1600" dirty="0">
                <a:ea typeface="+mn-lt"/>
                <a:cs typeface="+mn-lt"/>
              </a:rPr>
              <a:t>, and Mahmut Kemal </a:t>
            </a:r>
            <a:r>
              <a:rPr lang="en-US" sz="1600" dirty="0" err="1">
                <a:ea typeface="+mn-lt"/>
                <a:cs typeface="+mn-lt"/>
              </a:rPr>
              <a:t>Kıymık</a:t>
            </a:r>
            <a:r>
              <a:rPr lang="en-US" sz="1600" dirty="0">
                <a:ea typeface="+mn-lt"/>
                <a:cs typeface="+mn-lt"/>
              </a:rPr>
              <a:t>. "Comparison of artificial neural network and support vector machine classification methods in diagnosis of migraine by using EEG." In </a:t>
            </a:r>
            <a:r>
              <a:rPr lang="en-US" sz="1600" i="1" dirty="0">
                <a:ea typeface="+mn-lt"/>
                <a:cs typeface="+mn-lt"/>
              </a:rPr>
              <a:t>2010 IEEE 18th Signal Processing and Communications Applications Conference</a:t>
            </a:r>
            <a:r>
              <a:rPr lang="en-US" sz="1600" dirty="0">
                <a:ea typeface="+mn-lt"/>
                <a:cs typeface="+mn-lt"/>
              </a:rPr>
              <a:t>, pp. 637-640.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Charles, Andrew. "The migraine aura." </a:t>
            </a:r>
            <a:r>
              <a:rPr lang="en-US" sz="1600" i="1" dirty="0">
                <a:ea typeface="+mn-lt"/>
                <a:cs typeface="+mn-lt"/>
              </a:rPr>
              <a:t>Continuum: Lifelong Learning in Neurology</a:t>
            </a:r>
            <a:r>
              <a:rPr lang="en-US" sz="1600" dirty="0">
                <a:ea typeface="+mn-lt"/>
                <a:cs typeface="+mn-lt"/>
              </a:rPr>
              <a:t> 24, no. 4 (2018): 1009-1022.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Chong, Catherine D., Nathan Gaw, </a:t>
            </a:r>
            <a:r>
              <a:rPr lang="en-US" sz="1600" dirty="0" err="1">
                <a:ea typeface="+mn-lt"/>
                <a:cs typeface="+mn-lt"/>
              </a:rPr>
              <a:t>Yinlin</a:t>
            </a:r>
            <a:r>
              <a:rPr lang="en-US" sz="1600" dirty="0">
                <a:ea typeface="+mn-lt"/>
                <a:cs typeface="+mn-lt"/>
              </a:rPr>
              <a:t> Fu, Jing Li, Teresa Wu, and Todd J. Schwedt. "Migraine classification using magnetic resonance imaging resting-state functional connectivity data." </a:t>
            </a:r>
            <a:r>
              <a:rPr lang="en-US" sz="1600" i="1" dirty="0">
                <a:ea typeface="+mn-lt"/>
                <a:cs typeface="+mn-lt"/>
              </a:rPr>
              <a:t>Cephalalgia</a:t>
            </a:r>
            <a:r>
              <a:rPr lang="en-US" sz="1600" dirty="0">
                <a:ea typeface="+mn-lt"/>
                <a:cs typeface="+mn-lt"/>
              </a:rPr>
              <a:t> 37, no. 9 (2017): 828-844.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Ang, Kai Keng, </a:t>
            </a:r>
            <a:r>
              <a:rPr lang="en-US" sz="1600" dirty="0" err="1">
                <a:ea typeface="+mn-lt"/>
                <a:cs typeface="+mn-lt"/>
              </a:rPr>
              <a:t>Cuntai</a:t>
            </a:r>
            <a:r>
              <a:rPr lang="en-US" sz="1600" dirty="0">
                <a:ea typeface="+mn-lt"/>
                <a:cs typeface="+mn-lt"/>
              </a:rPr>
              <a:t> Guan, Kerry Lee, Jie Qi Lee, Shoko Nioka, and Britton Chance. "A brain-computer interface for mental arithmetic task from single-trial near-infrared spectroscopy brain signals." In </a:t>
            </a:r>
            <a:r>
              <a:rPr lang="en-US" sz="1600" i="1" dirty="0">
                <a:ea typeface="+mn-lt"/>
                <a:cs typeface="+mn-lt"/>
              </a:rPr>
              <a:t>2010 20th International Conference on Pattern Recognition</a:t>
            </a:r>
            <a:r>
              <a:rPr lang="en-US" sz="1600" dirty="0">
                <a:ea typeface="+mn-lt"/>
                <a:cs typeface="+mn-lt"/>
              </a:rPr>
              <a:t>, pp. 3764-3767.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Garcia-Chimeno, Yolanda,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Garcia-</a:t>
            </a:r>
            <a:r>
              <a:rPr lang="en-US" sz="1600" dirty="0" err="1">
                <a:ea typeface="+mn-lt"/>
                <a:cs typeface="+mn-lt"/>
              </a:rPr>
              <a:t>Zapirain</a:t>
            </a:r>
            <a:r>
              <a:rPr lang="en-US" sz="1600" dirty="0">
                <a:ea typeface="+mn-lt"/>
                <a:cs typeface="+mn-lt"/>
              </a:rPr>
              <a:t>, Marian Gomez-</a:t>
            </a:r>
            <a:r>
              <a:rPr lang="en-US" sz="1600" dirty="0" err="1">
                <a:ea typeface="+mn-lt"/>
                <a:cs typeface="+mn-lt"/>
              </a:rPr>
              <a:t>Beldarrain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Fernandez-</a:t>
            </a:r>
            <a:r>
              <a:rPr lang="en-US" sz="1600" dirty="0" err="1">
                <a:ea typeface="+mn-lt"/>
                <a:cs typeface="+mn-lt"/>
              </a:rPr>
              <a:t>Ruanova</a:t>
            </a:r>
            <a:r>
              <a:rPr lang="en-US" sz="1600" dirty="0">
                <a:ea typeface="+mn-lt"/>
                <a:cs typeface="+mn-lt"/>
              </a:rPr>
              <a:t>, and Juan Carlos Garcia-</a:t>
            </a:r>
            <a:r>
              <a:rPr lang="en-US" sz="1600" dirty="0" err="1">
                <a:ea typeface="+mn-lt"/>
                <a:cs typeface="+mn-lt"/>
              </a:rPr>
              <a:t>Monco</a:t>
            </a:r>
            <a:r>
              <a:rPr lang="en-US" sz="1600" dirty="0">
                <a:ea typeface="+mn-lt"/>
                <a:cs typeface="+mn-lt"/>
              </a:rPr>
              <a:t>. "Automatic migraine classification via feature selection committee and machine learning techniques over imaging and questionnaire data." </a:t>
            </a:r>
            <a:r>
              <a:rPr lang="en-US" sz="1600" i="1" dirty="0">
                <a:ea typeface="+mn-lt"/>
                <a:cs typeface="+mn-lt"/>
              </a:rPr>
              <a:t>BMC medical informatics and decision making</a:t>
            </a:r>
            <a:r>
              <a:rPr lang="en-US" sz="1600" dirty="0">
                <a:ea typeface="+mn-lt"/>
                <a:cs typeface="+mn-lt"/>
              </a:rPr>
              <a:t> 17, no. 1 (2017): 1-10.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Jackowski, Konrad, Dariusz Jankowski, Dragan Simić, and Svetlana Simić. "Migraine diagnosis support system based on classifier ensemble." In </a:t>
            </a:r>
            <a:r>
              <a:rPr lang="en-US" sz="1600" i="1" dirty="0">
                <a:ea typeface="+mn-lt"/>
                <a:cs typeface="+mn-lt"/>
              </a:rPr>
              <a:t>International conference on ICT innovations</a:t>
            </a:r>
            <a:r>
              <a:rPr lang="en-US" sz="1600" dirty="0">
                <a:ea typeface="+mn-lt"/>
                <a:cs typeface="+mn-lt"/>
              </a:rPr>
              <a:t>, pp. 329-339. Springer, Cham, 2014.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Sanchez-Sanchez, Paola A., José Rafael García-González, and Juan Manuel </a:t>
            </a:r>
            <a:r>
              <a:rPr lang="en-US" sz="1600" dirty="0" err="1">
                <a:ea typeface="+mn-lt"/>
                <a:cs typeface="+mn-lt"/>
              </a:rPr>
              <a:t>Rúa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Ascar</a:t>
            </a:r>
            <a:r>
              <a:rPr lang="en-US" sz="1600" dirty="0">
                <a:ea typeface="+mn-lt"/>
                <a:cs typeface="+mn-lt"/>
              </a:rPr>
              <a:t>. "Automatic migraine classification using artificial neural networks." </a:t>
            </a:r>
            <a:r>
              <a:rPr lang="en-US" sz="1600" i="1" dirty="0">
                <a:ea typeface="+mn-lt"/>
                <a:cs typeface="+mn-lt"/>
              </a:rPr>
              <a:t>F1000Research</a:t>
            </a:r>
            <a:r>
              <a:rPr lang="en-US" sz="1600" dirty="0">
                <a:ea typeface="+mn-lt"/>
                <a:cs typeface="+mn-lt"/>
              </a:rPr>
              <a:t> 9 (2020).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Silberstein, Stephen D., and Susan L. Hutchinson. "Diagnosis and treatment of the menstrual migraine patient." </a:t>
            </a:r>
            <a:r>
              <a:rPr lang="en-US" sz="1600" i="1" dirty="0">
                <a:ea typeface="+mn-lt"/>
                <a:cs typeface="+mn-lt"/>
              </a:rPr>
              <a:t>Headache: The Journal of Head and Face Pain</a:t>
            </a:r>
            <a:r>
              <a:rPr lang="en-US" sz="1600" dirty="0">
                <a:ea typeface="+mn-lt"/>
                <a:cs typeface="+mn-lt"/>
              </a:rPr>
              <a:t> 48 (2008): S115-S123.</a:t>
            </a:r>
          </a:p>
        </p:txBody>
      </p:sp>
    </p:spTree>
    <p:extLst>
      <p:ext uri="{BB962C8B-B14F-4D97-AF65-F5344CB8AC3E}">
        <p14:creationId xmlns:p14="http://schemas.microsoft.com/office/powerpoint/2010/main" val="71183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A369357-19EC-1C3E-0EAF-DBBCD993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" r="12631"/>
          <a:stretch/>
        </p:blipFill>
        <p:spPr>
          <a:xfrm>
            <a:off x="797264" y="401541"/>
            <a:ext cx="10689336" cy="5571396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184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8D76-3FFC-022D-883B-06457060939B}"/>
              </a:ext>
            </a:extLst>
          </p:cNvPr>
          <p:cNvSpPr txBox="1"/>
          <p:nvPr/>
        </p:nvSpPr>
        <p:spPr>
          <a:xfrm>
            <a:off x="4779709" y="1409028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OBJECTIVES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5" descr="White arrows going to the red target">
            <a:extLst>
              <a:ext uri="{FF2B5EF4-FFF2-40B4-BE49-F238E27FC236}">
                <a16:creationId xmlns:a16="http://schemas.microsoft.com/office/drawing/2014/main" id="{A56C0E3F-E9BE-6977-1F17-9340000EF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54" r="10359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5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D7C401-0995-29F1-365E-82D7DA99C642}"/>
              </a:ext>
            </a:extLst>
          </p:cNvPr>
          <p:cNvSpPr>
            <a:spLocks noGrp="1"/>
          </p:cNvSpPr>
          <p:nvPr/>
        </p:nvSpPr>
        <p:spPr>
          <a:xfrm>
            <a:off x="4663497" y="3101245"/>
            <a:ext cx="7308627" cy="3742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project aims to build an automated system that identifies, classifies, and anticipates an occurrence of Menstrual Migraine in women. This is based on the severity of symptoms that a woman experiences – like </a:t>
            </a:r>
            <a:r>
              <a:rPr lang="en-US" sz="1600" i="1" dirty="0"/>
              <a:t>throbbing, periods, Nausea, visual disturbances, intensity, &amp; many more.</a:t>
            </a:r>
            <a:r>
              <a:rPr lang="en-US" sz="1600" dirty="0"/>
              <a:t> 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data collected from a woman is cleaned &amp; modeled into the </a:t>
            </a:r>
            <a:r>
              <a:rPr lang="en-US" sz="1600" i="1" dirty="0"/>
              <a:t>Deep Learning Classification system</a:t>
            </a:r>
            <a:r>
              <a:rPr lang="en-US" sz="1600" dirty="0"/>
              <a:t> that identifies the type of migraine occurring (Menstrual | Non-Menstrual | Others)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classification system can be integrated with period-tracking applications and cloud-based systems to scale up the impact created on a woman's health.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project enables women to consider prior precautions &amp; medication in cases of menstrual-related migraines.</a:t>
            </a:r>
          </a:p>
        </p:txBody>
      </p:sp>
    </p:spTree>
    <p:extLst>
      <p:ext uri="{BB962C8B-B14F-4D97-AF65-F5344CB8AC3E}">
        <p14:creationId xmlns:p14="http://schemas.microsoft.com/office/powerpoint/2010/main" val="2435447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BB1A7-7119-24B9-4005-56FA7A57BB7F}"/>
              </a:ext>
            </a:extLst>
          </p:cNvPr>
          <p:cNvSpPr txBox="1"/>
          <p:nvPr/>
        </p:nvSpPr>
        <p:spPr>
          <a:xfrm>
            <a:off x="4650920" y="1237310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ABSTRACT</a:t>
            </a:r>
            <a:endParaRPr lang="en-US" sz="1600" b="1"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17103-FEEA-EDFC-B3AA-24A115975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0" r="34128" b="-1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DAB1-2FA9-93F5-B3B4-C3434D0D9A41}"/>
              </a:ext>
            </a:extLst>
          </p:cNvPr>
          <p:cNvSpPr>
            <a:spLocks noGrp="1"/>
          </p:cNvSpPr>
          <p:nvPr/>
        </p:nvSpPr>
        <p:spPr>
          <a:xfrm>
            <a:off x="4508717" y="3125058"/>
            <a:ext cx="7415783" cy="3516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ambria"/>
                <a:ea typeface="Cambria"/>
              </a:rPr>
              <a:t>Menstrual Migraines</a:t>
            </a:r>
            <a:r>
              <a:rPr lang="en-US" sz="2000" dirty="0">
                <a:latin typeface="Cambria"/>
                <a:ea typeface="Cambria"/>
              </a:rPr>
              <a:t> are headaches that occur without any typical aura or sensory disturbances. They can be labeled as '</a:t>
            </a:r>
            <a:r>
              <a:rPr lang="en-US" sz="2000" b="1" dirty="0">
                <a:latin typeface="Cambria"/>
                <a:ea typeface="Cambria"/>
              </a:rPr>
              <a:t>Migraine without Aura</a:t>
            </a:r>
            <a:r>
              <a:rPr lang="en-US" sz="2000" dirty="0">
                <a:latin typeface="Cambria"/>
                <a:ea typeface="Cambria"/>
              </a:rPr>
              <a:t>'. A woman could undergo menstrual migraine just before or during her period starts. This is majorly due to the drop in </a:t>
            </a:r>
            <a:r>
              <a:rPr lang="en-US" sz="2000" b="1" dirty="0">
                <a:latin typeface="Cambria"/>
                <a:ea typeface="Cambria"/>
              </a:rPr>
              <a:t>estrogen </a:t>
            </a:r>
            <a:r>
              <a:rPr lang="en-US" sz="2000" dirty="0">
                <a:latin typeface="Cambria"/>
                <a:ea typeface="Cambria"/>
              </a:rPr>
              <a:t>levels in the body. Menstrual migraines can be intense, &amp; they must be identified accurately &amp; treated separately from regular ones. Anticipating Menstrual Migraines using Deep Learning methodology can help women in taking precautions beforehand and aid in improving their health.</a:t>
            </a:r>
            <a:endParaRPr lang="en-US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76484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82B66-0A96-C1F2-81A7-805FC6AB4369}"/>
              </a:ext>
            </a:extLst>
          </p:cNvPr>
          <p:cNvSpPr txBox="1"/>
          <p:nvPr/>
        </p:nvSpPr>
        <p:spPr>
          <a:xfrm>
            <a:off x="2103121" y="4297877"/>
            <a:ext cx="7985759" cy="8688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Cambria"/>
                <a:ea typeface="Cambria"/>
                <a:cs typeface="+mj-cs"/>
              </a:rPr>
              <a:t>LITERATURE REVIEW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88C63D33-ED85-190B-16C7-34BE5AF9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277" y="932469"/>
            <a:ext cx="3257447" cy="32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653CF21-0A4F-164A-5655-25046877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30786"/>
            <a:ext cx="11458574" cy="66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98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0C05059D-E1C1-4623-5D56-669FB0BF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" y="229044"/>
            <a:ext cx="11875291" cy="6626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D633A-7BA5-DF1F-009B-D60C80A95654}"/>
              </a:ext>
            </a:extLst>
          </p:cNvPr>
          <p:cNvSpPr txBox="1"/>
          <p:nvPr/>
        </p:nvSpPr>
        <p:spPr>
          <a:xfrm>
            <a:off x="418563" y="4561267"/>
            <a:ext cx="22216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[ Existing System – Base Paper ]</a:t>
            </a:r>
          </a:p>
        </p:txBody>
      </p:sp>
    </p:spTree>
    <p:extLst>
      <p:ext uri="{BB962C8B-B14F-4D97-AF65-F5344CB8AC3E}">
        <p14:creationId xmlns:p14="http://schemas.microsoft.com/office/powerpoint/2010/main" val="19605147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6DABD-B3ED-DBCB-7601-EE1B6BEF69F6}"/>
              </a:ext>
            </a:extLst>
          </p:cNvPr>
          <p:cNvSpPr txBox="1"/>
          <p:nvPr/>
        </p:nvSpPr>
        <p:spPr>
          <a:xfrm>
            <a:off x="4224455" y="280328"/>
            <a:ext cx="37504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Cambria"/>
              </a:rPr>
              <a:t>PROPOSED SYSTEM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Cambria"/>
              <a:ea typeface="Cambria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57E7EAC-C2F4-901A-7BD3-DF4D9AB98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686286"/>
              </p:ext>
            </p:extLst>
          </p:nvPr>
        </p:nvGraphicFramePr>
        <p:xfrm>
          <a:off x="238125" y="683419"/>
          <a:ext cx="11717762" cy="587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7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1A8DD-C107-9B28-2C26-EFB451DAFC66}"/>
              </a:ext>
            </a:extLst>
          </p:cNvPr>
          <p:cNvSpPr txBox="1"/>
          <p:nvPr/>
        </p:nvSpPr>
        <p:spPr>
          <a:xfrm>
            <a:off x="4384183" y="497239"/>
            <a:ext cx="3053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Cambria"/>
                <a:ea typeface="Cambria"/>
              </a:rPr>
              <a:t>METHODOLOGY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B1AD2-4393-EF79-E73D-38C49DBC8CED}"/>
              </a:ext>
            </a:extLst>
          </p:cNvPr>
          <p:cNvSpPr txBox="1"/>
          <p:nvPr/>
        </p:nvSpPr>
        <p:spPr>
          <a:xfrm>
            <a:off x="321971" y="1089337"/>
            <a:ext cx="11430000" cy="654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We propose an efficient methodology to accurately classify the headaches into 3 major types. Our primary focus would be on identifying menstrual migraines from regular migraines so that one can anticipate its occurrence for prior treatment properly.</a:t>
            </a:r>
            <a:endParaRPr lang="en-US"/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shall be collected from public health repositories, physicians, and women who are experiencing a variety of symptoms relating to headaches or migraines. This data is pre-processed and maintained neatly in a comprehensible format.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The data is comprised of numerous quantifiable and simple but important symptoms that a woman would experience. Ex – Nausea, Visual aura, Intensity level, Frequency, Period status, etc.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All the symptoms and severities are scaled and encoded into simpler values for efficient processing by the models.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undergoes thorough Exploratory Analysis to identify correlations, impacts and insignificances of the variables present at hand. This is done in a visual manner for better understanding of the data.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Finally, the important features are identified, and they are ready to be fed into a Deep Learning- based Neural network Classifier.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endParaRPr lang="en-US" dirty="0">
              <a:latin typeface="Cambria"/>
              <a:ea typeface="+mn-lt"/>
              <a:cs typeface="+mn-lt"/>
            </a:endParaRPr>
          </a:p>
          <a:p>
            <a:pPr marL="285750" indent="-285750" algn="l">
              <a:buFont typeface="Wingdings"/>
              <a:buChar char="Ø"/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9553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AF81-983D-7F08-A8E5-AF0AB37AA5C0}"/>
              </a:ext>
            </a:extLst>
          </p:cNvPr>
          <p:cNvSpPr txBox="1"/>
          <p:nvPr/>
        </p:nvSpPr>
        <p:spPr>
          <a:xfrm>
            <a:off x="354169" y="338070"/>
            <a:ext cx="11269014" cy="3585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The classifier system is built using Neural Networks for categorizing multiple classes effectively. Each layer is added in a sequential format, with the correct parameters relating to the shape of the input &amp; output data. </a:t>
            </a:r>
            <a:endParaRPr lang="en-US"/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Right activations and loss functions are chosen for productive multi-class classification. 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Final set of model and its hyperparameters are tuned using methods like cross validation.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This system is intended to be integrated into a period-tracking system for efficient User-Interface and easy healthcare. </a:t>
            </a:r>
          </a:p>
          <a:p>
            <a:pPr marL="342900" indent="-342900" algn="l">
              <a:buFont typeface="Wingdings"/>
              <a:buChar char="Ø"/>
            </a:pP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114816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E0309E"/>
      </a:accent1>
      <a:accent2>
        <a:srgbClr val="CE1E43"/>
      </a:accent2>
      <a:accent3>
        <a:srgbClr val="E05530"/>
      </a:accent3>
      <a:accent4>
        <a:srgbClr val="CE8C1E"/>
      </a:accent4>
      <a:accent5>
        <a:srgbClr val="A3A824"/>
      </a:accent5>
      <a:accent6>
        <a:srgbClr val="6EB51B"/>
      </a:accent6>
      <a:hlink>
        <a:srgbClr val="3193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1132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Cambria</vt:lpstr>
      <vt:lpstr>Neue Haas Grotesk Text Pro</vt:lpstr>
      <vt:lpstr>Wingdings</vt:lpstr>
      <vt:lpstr>AccentBoxVTI</vt:lpstr>
      <vt:lpstr>ANTICIPATING MENSTRUAL MIGRAINE USING DEEP 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Pranav Polavarapu</cp:lastModifiedBy>
  <cp:revision>455</cp:revision>
  <dcterms:created xsi:type="dcterms:W3CDTF">2022-11-02T10:36:58Z</dcterms:created>
  <dcterms:modified xsi:type="dcterms:W3CDTF">2022-11-03T12:34:51Z</dcterms:modified>
</cp:coreProperties>
</file>