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1430000" cy="7429500"/>
  <p:notesSz cx="6858000" cy="9144000"/>
  <p:embeddedFontLst>
    <p:embeddedFont>
      <p:font typeface="Nunito Semi-Bold" charset="1" panose="00000000000000000000"/>
      <p:regular r:id="rId13"/>
    </p:embeddedFont>
    <p:embeddedFont>
      <p:font typeface="PT Sans" charset="1" panose="020B0503020203020204"/>
      <p:regular r:id="rId14"/>
    </p:embeddedFont>
    <p:embeddedFont>
      <p:font typeface="PT Sans Bold" charset="1" panose="020B0703020203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.jpe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900"/>
          </a:xfrm>
          <a:custGeom>
            <a:avLst/>
            <a:gdLst/>
            <a:ahLst/>
            <a:cxnLst/>
            <a:rect r="r" b="b" t="t" l="l"/>
            <a:pathLst>
              <a:path h="6438900" w="11430000">
                <a:moveTo>
                  <a:pt x="0" y="0"/>
                </a:moveTo>
                <a:lnTo>
                  <a:pt x="11430000" y="0"/>
                </a:lnTo>
                <a:lnTo>
                  <a:pt x="11430000" y="6438900"/>
                </a:lnTo>
                <a:lnTo>
                  <a:pt x="0" y="643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" r="0" b="-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" t="-3" r="-7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23825" y="1798815"/>
            <a:ext cx="6032525" cy="22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 spc="3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MedBuddy: The Future of Medication Adherence is Here</a:t>
            </a:r>
          </a:p>
          <a:p>
            <a:pPr algn="l">
              <a:lnSpc>
                <a:spcPts val="2274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Imagine a world without missed doses. Technology keeps you on track. Locate pharmacies and get rewarded for good health. MedBuddy makes this future a reality.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23825" y="3961600"/>
            <a:ext cx="1888412" cy="30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9"/>
              </a:lnSpc>
            </a:pPr>
            <a:r>
              <a:rPr lang="en-US" b="true" sz="1792">
                <a:solidFill>
                  <a:srgbClr val="FFFFFF"/>
                </a:solidFill>
                <a:latin typeface="PT Sans Bold"/>
                <a:ea typeface="PT Sans Bold"/>
                <a:cs typeface="PT Sans Bold"/>
                <a:sym typeface="PT Sans Bold"/>
              </a:rPr>
              <a:t>Team MedBuddy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900"/>
          </a:xfrm>
          <a:custGeom>
            <a:avLst/>
            <a:gdLst/>
            <a:ahLst/>
            <a:cxnLst/>
            <a:rect r="r" b="b" t="t" l="l"/>
            <a:pathLst>
              <a:path h="6438900" w="11430000">
                <a:moveTo>
                  <a:pt x="0" y="0"/>
                </a:moveTo>
                <a:lnTo>
                  <a:pt x="11430000" y="0"/>
                </a:lnTo>
                <a:lnTo>
                  <a:pt x="11430000" y="6438900"/>
                </a:lnTo>
                <a:lnTo>
                  <a:pt x="0" y="643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" r="0" b="-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37156" y="1513065"/>
            <a:ext cx="10395375" cy="20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The Global Crisis: Medication Non-Adherence Explained</a:t>
            </a:r>
          </a:p>
          <a:p>
            <a:pPr algn="l">
              <a:lnSpc>
                <a:spcPts val="2324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Medication non-adherence is a worldwide problem. 50% of patients don't take their medication as directed. This leads to increased hospitalizations. It also results in increased healthcare expenditure.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7594" y="4406427"/>
            <a:ext cx="3478511" cy="260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7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Medication non-adherence is a global issue.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46734" y="4406427"/>
            <a:ext cx="4005967" cy="260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7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50% of patients do not adhere to their medication.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7594" y="3923595"/>
            <a:ext cx="2014385" cy="29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Worldwide 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46734" y="3923595"/>
            <a:ext cx="1654359" cy="29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High Percentage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900"/>
          </a:xfrm>
          <a:custGeom>
            <a:avLst/>
            <a:gdLst/>
            <a:ahLst/>
            <a:cxnLst/>
            <a:rect r="r" b="b" t="t" l="l"/>
            <a:pathLst>
              <a:path h="6438900" w="11430000">
                <a:moveTo>
                  <a:pt x="0" y="0"/>
                </a:moveTo>
                <a:lnTo>
                  <a:pt x="11430000" y="0"/>
                </a:lnTo>
                <a:lnTo>
                  <a:pt x="11430000" y="6438900"/>
                </a:lnTo>
                <a:lnTo>
                  <a:pt x="0" y="643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" r="0" b="-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257"/>
            <a:ext cx="11430000" cy="2277113"/>
          </a:xfrm>
          <a:custGeom>
            <a:avLst/>
            <a:gdLst/>
            <a:ahLst/>
            <a:cxnLst/>
            <a:rect r="r" b="b" t="t" l="l"/>
            <a:pathLst>
              <a:path h="2277113" w="11430000">
                <a:moveTo>
                  <a:pt x="0" y="0"/>
                </a:moveTo>
                <a:lnTo>
                  <a:pt x="11430000" y="0"/>
                </a:lnTo>
                <a:lnTo>
                  <a:pt x="11430000" y="2277113"/>
                </a:lnTo>
                <a:lnTo>
                  <a:pt x="0" y="22771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16" r="0" b="-365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38175" y="5022647"/>
            <a:ext cx="455419" cy="354216"/>
            <a:chOff x="0" y="0"/>
            <a:chExt cx="455409" cy="3542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5422" cy="354203"/>
            </a:xfrm>
            <a:custGeom>
              <a:avLst/>
              <a:gdLst/>
              <a:ahLst/>
              <a:cxnLst/>
              <a:rect r="r" b="b" t="t" l="l"/>
              <a:pathLst>
                <a:path h="354203" w="455422">
                  <a:moveTo>
                    <a:pt x="88519" y="25273"/>
                  </a:moveTo>
                  <a:cubicBezTo>
                    <a:pt x="123444" y="25273"/>
                    <a:pt x="151765" y="53594"/>
                    <a:pt x="151765" y="88519"/>
                  </a:cubicBezTo>
                  <a:lnTo>
                    <a:pt x="151765" y="177038"/>
                  </a:lnTo>
                  <a:lnTo>
                    <a:pt x="25273" y="177038"/>
                  </a:lnTo>
                  <a:lnTo>
                    <a:pt x="25273" y="88519"/>
                  </a:lnTo>
                  <a:cubicBezTo>
                    <a:pt x="25273" y="53594"/>
                    <a:pt x="53594" y="25273"/>
                    <a:pt x="88519" y="25273"/>
                  </a:cubicBezTo>
                  <a:close/>
                  <a:moveTo>
                    <a:pt x="25273" y="265684"/>
                  </a:moveTo>
                  <a:lnTo>
                    <a:pt x="25273" y="202438"/>
                  </a:lnTo>
                  <a:lnTo>
                    <a:pt x="151765" y="202438"/>
                  </a:lnTo>
                  <a:lnTo>
                    <a:pt x="151765" y="265684"/>
                  </a:lnTo>
                  <a:cubicBezTo>
                    <a:pt x="151765" y="300609"/>
                    <a:pt x="123444" y="328930"/>
                    <a:pt x="88519" y="328930"/>
                  </a:cubicBezTo>
                  <a:cubicBezTo>
                    <a:pt x="53594" y="328930"/>
                    <a:pt x="25273" y="300609"/>
                    <a:pt x="25273" y="265684"/>
                  </a:cubicBezTo>
                  <a:close/>
                  <a:moveTo>
                    <a:pt x="0" y="88519"/>
                  </a:moveTo>
                  <a:lnTo>
                    <a:pt x="0" y="265684"/>
                  </a:lnTo>
                  <a:cubicBezTo>
                    <a:pt x="0" y="314579"/>
                    <a:pt x="39624" y="354203"/>
                    <a:pt x="88519" y="354203"/>
                  </a:cubicBezTo>
                  <a:cubicBezTo>
                    <a:pt x="137414" y="354203"/>
                    <a:pt x="177038" y="314579"/>
                    <a:pt x="177038" y="265684"/>
                  </a:cubicBezTo>
                  <a:lnTo>
                    <a:pt x="177038" y="88519"/>
                  </a:lnTo>
                  <a:cubicBezTo>
                    <a:pt x="177165" y="39624"/>
                    <a:pt x="137541" y="0"/>
                    <a:pt x="88519" y="0"/>
                  </a:cubicBezTo>
                  <a:cubicBezTo>
                    <a:pt x="39497" y="0"/>
                    <a:pt x="0" y="39624"/>
                    <a:pt x="0" y="88519"/>
                  </a:cubicBezTo>
                  <a:close/>
                  <a:moveTo>
                    <a:pt x="328930" y="328930"/>
                  </a:moveTo>
                  <a:cubicBezTo>
                    <a:pt x="273050" y="328930"/>
                    <a:pt x="227711" y="283591"/>
                    <a:pt x="227711" y="227711"/>
                  </a:cubicBezTo>
                  <a:cubicBezTo>
                    <a:pt x="227711" y="204343"/>
                    <a:pt x="235585" y="182753"/>
                    <a:pt x="248920" y="165608"/>
                  </a:cubicBezTo>
                  <a:lnTo>
                    <a:pt x="391033" y="307594"/>
                  </a:lnTo>
                  <a:cubicBezTo>
                    <a:pt x="373888" y="320929"/>
                    <a:pt x="352425" y="328930"/>
                    <a:pt x="328930" y="328930"/>
                  </a:cubicBezTo>
                  <a:close/>
                  <a:moveTo>
                    <a:pt x="266827" y="147828"/>
                  </a:moveTo>
                  <a:cubicBezTo>
                    <a:pt x="283972" y="134493"/>
                    <a:pt x="305435" y="126492"/>
                    <a:pt x="328930" y="126492"/>
                  </a:cubicBezTo>
                  <a:cubicBezTo>
                    <a:pt x="384810" y="126492"/>
                    <a:pt x="430149" y="171831"/>
                    <a:pt x="430149" y="227711"/>
                  </a:cubicBezTo>
                  <a:cubicBezTo>
                    <a:pt x="430149" y="251079"/>
                    <a:pt x="422275" y="272669"/>
                    <a:pt x="408940" y="289814"/>
                  </a:cubicBezTo>
                  <a:lnTo>
                    <a:pt x="266827" y="147828"/>
                  </a:lnTo>
                  <a:close/>
                  <a:moveTo>
                    <a:pt x="328930" y="354203"/>
                  </a:moveTo>
                  <a:cubicBezTo>
                    <a:pt x="337185" y="354203"/>
                    <a:pt x="345440" y="353441"/>
                    <a:pt x="353568" y="351790"/>
                  </a:cubicBezTo>
                  <a:cubicBezTo>
                    <a:pt x="361696" y="350139"/>
                    <a:pt x="369570" y="347726"/>
                    <a:pt x="377317" y="344551"/>
                  </a:cubicBezTo>
                  <a:cubicBezTo>
                    <a:pt x="385064" y="341376"/>
                    <a:pt x="392303" y="337439"/>
                    <a:pt x="399161" y="332867"/>
                  </a:cubicBezTo>
                  <a:cubicBezTo>
                    <a:pt x="406019" y="328295"/>
                    <a:pt x="412496" y="322961"/>
                    <a:pt x="418338" y="317119"/>
                  </a:cubicBezTo>
                  <a:cubicBezTo>
                    <a:pt x="424180" y="311277"/>
                    <a:pt x="429514" y="304800"/>
                    <a:pt x="434086" y="297942"/>
                  </a:cubicBezTo>
                  <a:cubicBezTo>
                    <a:pt x="438658" y="291084"/>
                    <a:pt x="442595" y="283718"/>
                    <a:pt x="445770" y="276098"/>
                  </a:cubicBezTo>
                  <a:cubicBezTo>
                    <a:pt x="448945" y="268478"/>
                    <a:pt x="451358" y="260477"/>
                    <a:pt x="453009" y="252349"/>
                  </a:cubicBezTo>
                  <a:cubicBezTo>
                    <a:pt x="454660" y="244221"/>
                    <a:pt x="455422" y="235966"/>
                    <a:pt x="455422" y="227711"/>
                  </a:cubicBezTo>
                  <a:cubicBezTo>
                    <a:pt x="455422" y="219456"/>
                    <a:pt x="454660" y="211201"/>
                    <a:pt x="453009" y="203073"/>
                  </a:cubicBezTo>
                  <a:cubicBezTo>
                    <a:pt x="451358" y="194945"/>
                    <a:pt x="448945" y="187071"/>
                    <a:pt x="445770" y="179324"/>
                  </a:cubicBezTo>
                  <a:cubicBezTo>
                    <a:pt x="442595" y="171577"/>
                    <a:pt x="438658" y="164338"/>
                    <a:pt x="434086" y="157480"/>
                  </a:cubicBezTo>
                  <a:cubicBezTo>
                    <a:pt x="429514" y="150622"/>
                    <a:pt x="424180" y="144145"/>
                    <a:pt x="418338" y="138303"/>
                  </a:cubicBezTo>
                  <a:cubicBezTo>
                    <a:pt x="412496" y="132461"/>
                    <a:pt x="406019" y="127127"/>
                    <a:pt x="399161" y="122555"/>
                  </a:cubicBezTo>
                  <a:cubicBezTo>
                    <a:pt x="392303" y="117983"/>
                    <a:pt x="384937" y="114046"/>
                    <a:pt x="377317" y="110871"/>
                  </a:cubicBezTo>
                  <a:cubicBezTo>
                    <a:pt x="369697" y="107696"/>
                    <a:pt x="361696" y="105283"/>
                    <a:pt x="353568" y="103632"/>
                  </a:cubicBezTo>
                  <a:cubicBezTo>
                    <a:pt x="345440" y="101981"/>
                    <a:pt x="337185" y="101219"/>
                    <a:pt x="328930" y="101219"/>
                  </a:cubicBezTo>
                  <a:cubicBezTo>
                    <a:pt x="320675" y="101219"/>
                    <a:pt x="312420" y="101981"/>
                    <a:pt x="304292" y="103632"/>
                  </a:cubicBezTo>
                  <a:cubicBezTo>
                    <a:pt x="296164" y="105283"/>
                    <a:pt x="288290" y="107696"/>
                    <a:pt x="280543" y="110871"/>
                  </a:cubicBezTo>
                  <a:cubicBezTo>
                    <a:pt x="272796" y="114046"/>
                    <a:pt x="265557" y="117983"/>
                    <a:pt x="258699" y="122555"/>
                  </a:cubicBezTo>
                  <a:cubicBezTo>
                    <a:pt x="251841" y="127127"/>
                    <a:pt x="245364" y="132461"/>
                    <a:pt x="239522" y="138303"/>
                  </a:cubicBezTo>
                  <a:cubicBezTo>
                    <a:pt x="233680" y="144145"/>
                    <a:pt x="228346" y="150622"/>
                    <a:pt x="223774" y="157480"/>
                  </a:cubicBezTo>
                  <a:cubicBezTo>
                    <a:pt x="219202" y="164338"/>
                    <a:pt x="215265" y="171704"/>
                    <a:pt x="212090" y="179324"/>
                  </a:cubicBezTo>
                  <a:cubicBezTo>
                    <a:pt x="208915" y="186944"/>
                    <a:pt x="206502" y="194945"/>
                    <a:pt x="204851" y="203073"/>
                  </a:cubicBezTo>
                  <a:cubicBezTo>
                    <a:pt x="203200" y="211201"/>
                    <a:pt x="202438" y="219456"/>
                    <a:pt x="202438" y="227711"/>
                  </a:cubicBezTo>
                  <a:cubicBezTo>
                    <a:pt x="202438" y="235966"/>
                    <a:pt x="203200" y="244221"/>
                    <a:pt x="204851" y="252349"/>
                  </a:cubicBezTo>
                  <a:cubicBezTo>
                    <a:pt x="206502" y="260477"/>
                    <a:pt x="208915" y="268351"/>
                    <a:pt x="212090" y="276098"/>
                  </a:cubicBezTo>
                  <a:cubicBezTo>
                    <a:pt x="215265" y="283845"/>
                    <a:pt x="219202" y="291084"/>
                    <a:pt x="223774" y="297942"/>
                  </a:cubicBezTo>
                  <a:cubicBezTo>
                    <a:pt x="228346" y="304800"/>
                    <a:pt x="233680" y="311277"/>
                    <a:pt x="239522" y="317119"/>
                  </a:cubicBezTo>
                  <a:cubicBezTo>
                    <a:pt x="245364" y="322961"/>
                    <a:pt x="251841" y="328295"/>
                    <a:pt x="258699" y="332867"/>
                  </a:cubicBezTo>
                  <a:cubicBezTo>
                    <a:pt x="265557" y="337439"/>
                    <a:pt x="272923" y="341376"/>
                    <a:pt x="280543" y="344551"/>
                  </a:cubicBezTo>
                  <a:cubicBezTo>
                    <a:pt x="288163" y="347726"/>
                    <a:pt x="296164" y="350139"/>
                    <a:pt x="304292" y="351790"/>
                  </a:cubicBezTo>
                  <a:cubicBezTo>
                    <a:pt x="312420" y="353441"/>
                    <a:pt x="320675" y="354203"/>
                    <a:pt x="328930" y="354203"/>
                  </a:cubicBezTo>
                </a:path>
              </a:pathLst>
            </a:custGeom>
            <a:solidFill>
              <a:srgbClr val="F2B42D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4114800" y="4997348"/>
            <a:ext cx="455409" cy="404812"/>
            <a:chOff x="0" y="0"/>
            <a:chExt cx="455409" cy="4048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55295" cy="404876"/>
            </a:xfrm>
            <a:custGeom>
              <a:avLst/>
              <a:gdLst/>
              <a:ahLst/>
              <a:cxnLst/>
              <a:rect r="r" b="b" t="t" l="l"/>
              <a:pathLst>
                <a:path h="404876" w="455295">
                  <a:moveTo>
                    <a:pt x="265684" y="25273"/>
                  </a:moveTo>
                  <a:cubicBezTo>
                    <a:pt x="272669" y="25273"/>
                    <a:pt x="278384" y="30988"/>
                    <a:pt x="278384" y="37973"/>
                  </a:cubicBezTo>
                  <a:lnTo>
                    <a:pt x="278384" y="63246"/>
                  </a:lnTo>
                  <a:cubicBezTo>
                    <a:pt x="278384" y="70231"/>
                    <a:pt x="272669" y="75946"/>
                    <a:pt x="265684" y="75946"/>
                  </a:cubicBezTo>
                  <a:lnTo>
                    <a:pt x="37973" y="75946"/>
                  </a:lnTo>
                  <a:cubicBezTo>
                    <a:pt x="30988" y="75946"/>
                    <a:pt x="25273" y="70231"/>
                    <a:pt x="25273" y="63246"/>
                  </a:cubicBezTo>
                  <a:lnTo>
                    <a:pt x="25273" y="37973"/>
                  </a:lnTo>
                  <a:cubicBezTo>
                    <a:pt x="25273" y="30988"/>
                    <a:pt x="30988" y="25273"/>
                    <a:pt x="37973" y="25273"/>
                  </a:cubicBezTo>
                  <a:lnTo>
                    <a:pt x="265684" y="25273"/>
                  </a:lnTo>
                  <a:close/>
                  <a:moveTo>
                    <a:pt x="37973" y="0"/>
                  </a:moveTo>
                  <a:cubicBezTo>
                    <a:pt x="17018" y="0"/>
                    <a:pt x="0" y="17018"/>
                    <a:pt x="0" y="37973"/>
                  </a:cubicBezTo>
                  <a:lnTo>
                    <a:pt x="0" y="63246"/>
                  </a:lnTo>
                  <a:cubicBezTo>
                    <a:pt x="0" y="84201"/>
                    <a:pt x="17018" y="101219"/>
                    <a:pt x="37973" y="101219"/>
                  </a:cubicBezTo>
                  <a:lnTo>
                    <a:pt x="265684" y="101219"/>
                  </a:lnTo>
                  <a:cubicBezTo>
                    <a:pt x="286639" y="101219"/>
                    <a:pt x="303657" y="84201"/>
                    <a:pt x="303657" y="63246"/>
                  </a:cubicBezTo>
                  <a:lnTo>
                    <a:pt x="303657" y="37973"/>
                  </a:lnTo>
                  <a:cubicBezTo>
                    <a:pt x="303657" y="17018"/>
                    <a:pt x="286639" y="0"/>
                    <a:pt x="265684" y="0"/>
                  </a:cubicBezTo>
                  <a:lnTo>
                    <a:pt x="37973" y="0"/>
                  </a:lnTo>
                  <a:close/>
                  <a:moveTo>
                    <a:pt x="25273" y="126492"/>
                  </a:moveTo>
                  <a:lnTo>
                    <a:pt x="25273" y="354203"/>
                  </a:lnTo>
                  <a:cubicBezTo>
                    <a:pt x="25273" y="382143"/>
                    <a:pt x="48006" y="404749"/>
                    <a:pt x="75946" y="404749"/>
                  </a:cubicBezTo>
                  <a:lnTo>
                    <a:pt x="227711" y="404749"/>
                  </a:lnTo>
                  <a:cubicBezTo>
                    <a:pt x="236855" y="404749"/>
                    <a:pt x="245364" y="402336"/>
                    <a:pt x="252857" y="398145"/>
                  </a:cubicBezTo>
                  <a:cubicBezTo>
                    <a:pt x="245872" y="392430"/>
                    <a:pt x="239395" y="385953"/>
                    <a:pt x="233680" y="378714"/>
                  </a:cubicBezTo>
                  <a:cubicBezTo>
                    <a:pt x="231775" y="379222"/>
                    <a:pt x="229870" y="379476"/>
                    <a:pt x="227711" y="379476"/>
                  </a:cubicBezTo>
                  <a:lnTo>
                    <a:pt x="75946" y="379476"/>
                  </a:lnTo>
                  <a:cubicBezTo>
                    <a:pt x="61976" y="379476"/>
                    <a:pt x="50673" y="368173"/>
                    <a:pt x="50673" y="354203"/>
                  </a:cubicBezTo>
                  <a:lnTo>
                    <a:pt x="50673" y="328930"/>
                  </a:lnTo>
                  <a:lnTo>
                    <a:pt x="113792" y="328930"/>
                  </a:lnTo>
                  <a:cubicBezTo>
                    <a:pt x="120777" y="328930"/>
                    <a:pt x="126492" y="323215"/>
                    <a:pt x="126492" y="316230"/>
                  </a:cubicBezTo>
                  <a:cubicBezTo>
                    <a:pt x="126492" y="309245"/>
                    <a:pt x="120777" y="303530"/>
                    <a:pt x="113792" y="303530"/>
                  </a:cubicBezTo>
                  <a:lnTo>
                    <a:pt x="50546" y="303530"/>
                  </a:lnTo>
                  <a:lnTo>
                    <a:pt x="50546" y="252984"/>
                  </a:lnTo>
                  <a:lnTo>
                    <a:pt x="113792" y="252984"/>
                  </a:lnTo>
                  <a:cubicBezTo>
                    <a:pt x="120777" y="252984"/>
                    <a:pt x="126492" y="247269"/>
                    <a:pt x="126492" y="240284"/>
                  </a:cubicBezTo>
                  <a:cubicBezTo>
                    <a:pt x="126492" y="233299"/>
                    <a:pt x="120777" y="227584"/>
                    <a:pt x="113792" y="227584"/>
                  </a:cubicBezTo>
                  <a:lnTo>
                    <a:pt x="50546" y="227584"/>
                  </a:lnTo>
                  <a:lnTo>
                    <a:pt x="50546" y="177165"/>
                  </a:lnTo>
                  <a:lnTo>
                    <a:pt x="113792" y="177165"/>
                  </a:lnTo>
                  <a:cubicBezTo>
                    <a:pt x="120777" y="177165"/>
                    <a:pt x="126492" y="171450"/>
                    <a:pt x="126492" y="164465"/>
                  </a:cubicBezTo>
                  <a:cubicBezTo>
                    <a:pt x="126492" y="157480"/>
                    <a:pt x="120777" y="151765"/>
                    <a:pt x="113792" y="151765"/>
                  </a:cubicBezTo>
                  <a:lnTo>
                    <a:pt x="50546" y="151765"/>
                  </a:lnTo>
                  <a:lnTo>
                    <a:pt x="50546" y="126492"/>
                  </a:lnTo>
                  <a:lnTo>
                    <a:pt x="25273" y="126492"/>
                  </a:lnTo>
                  <a:close/>
                  <a:moveTo>
                    <a:pt x="278257" y="126492"/>
                  </a:moveTo>
                  <a:lnTo>
                    <a:pt x="252984" y="126492"/>
                  </a:lnTo>
                  <a:lnTo>
                    <a:pt x="252984" y="183642"/>
                  </a:lnTo>
                  <a:cubicBezTo>
                    <a:pt x="260731" y="177292"/>
                    <a:pt x="269240" y="171577"/>
                    <a:pt x="278257" y="167005"/>
                  </a:cubicBezTo>
                  <a:lnTo>
                    <a:pt x="278257" y="126492"/>
                  </a:lnTo>
                  <a:close/>
                  <a:moveTo>
                    <a:pt x="341503" y="202438"/>
                  </a:moveTo>
                  <a:cubicBezTo>
                    <a:pt x="347345" y="202438"/>
                    <a:pt x="353060" y="202946"/>
                    <a:pt x="358775" y="204089"/>
                  </a:cubicBezTo>
                  <a:cubicBezTo>
                    <a:pt x="364490" y="205232"/>
                    <a:pt x="369951" y="206883"/>
                    <a:pt x="375412" y="209169"/>
                  </a:cubicBezTo>
                  <a:cubicBezTo>
                    <a:pt x="380873" y="211455"/>
                    <a:pt x="385953" y="214122"/>
                    <a:pt x="390779" y="217297"/>
                  </a:cubicBezTo>
                  <a:cubicBezTo>
                    <a:pt x="395605" y="220472"/>
                    <a:pt x="400050" y="224155"/>
                    <a:pt x="404241" y="228346"/>
                  </a:cubicBezTo>
                  <a:cubicBezTo>
                    <a:pt x="408432" y="232537"/>
                    <a:pt x="411988" y="236982"/>
                    <a:pt x="415290" y="241808"/>
                  </a:cubicBezTo>
                  <a:cubicBezTo>
                    <a:pt x="418592" y="246634"/>
                    <a:pt x="421259" y="251714"/>
                    <a:pt x="423418" y="257175"/>
                  </a:cubicBezTo>
                  <a:cubicBezTo>
                    <a:pt x="425577" y="262636"/>
                    <a:pt x="427355" y="268097"/>
                    <a:pt x="428498" y="273812"/>
                  </a:cubicBezTo>
                  <a:cubicBezTo>
                    <a:pt x="429641" y="279527"/>
                    <a:pt x="430149" y="285242"/>
                    <a:pt x="430149" y="291084"/>
                  </a:cubicBezTo>
                  <a:cubicBezTo>
                    <a:pt x="430149" y="296926"/>
                    <a:pt x="429641" y="302641"/>
                    <a:pt x="428498" y="308356"/>
                  </a:cubicBezTo>
                  <a:cubicBezTo>
                    <a:pt x="427355" y="314071"/>
                    <a:pt x="425704" y="319659"/>
                    <a:pt x="423418" y="324993"/>
                  </a:cubicBezTo>
                  <a:cubicBezTo>
                    <a:pt x="421132" y="330327"/>
                    <a:pt x="418465" y="335407"/>
                    <a:pt x="415290" y="340360"/>
                  </a:cubicBezTo>
                  <a:cubicBezTo>
                    <a:pt x="412115" y="345313"/>
                    <a:pt x="408432" y="349631"/>
                    <a:pt x="404241" y="353822"/>
                  </a:cubicBezTo>
                  <a:cubicBezTo>
                    <a:pt x="400050" y="358013"/>
                    <a:pt x="395605" y="361569"/>
                    <a:pt x="390779" y="364871"/>
                  </a:cubicBezTo>
                  <a:cubicBezTo>
                    <a:pt x="385953" y="368173"/>
                    <a:pt x="380873" y="370840"/>
                    <a:pt x="375412" y="372999"/>
                  </a:cubicBezTo>
                  <a:cubicBezTo>
                    <a:pt x="369951" y="375158"/>
                    <a:pt x="364490" y="376936"/>
                    <a:pt x="358775" y="378079"/>
                  </a:cubicBezTo>
                  <a:cubicBezTo>
                    <a:pt x="353060" y="379222"/>
                    <a:pt x="347345" y="379730"/>
                    <a:pt x="341503" y="379730"/>
                  </a:cubicBezTo>
                  <a:cubicBezTo>
                    <a:pt x="335661" y="379730"/>
                    <a:pt x="329946" y="379222"/>
                    <a:pt x="324231" y="378079"/>
                  </a:cubicBezTo>
                  <a:cubicBezTo>
                    <a:pt x="318516" y="376936"/>
                    <a:pt x="312928" y="375285"/>
                    <a:pt x="307594" y="372999"/>
                  </a:cubicBezTo>
                  <a:cubicBezTo>
                    <a:pt x="302260" y="370713"/>
                    <a:pt x="297180" y="368046"/>
                    <a:pt x="292227" y="364871"/>
                  </a:cubicBezTo>
                  <a:cubicBezTo>
                    <a:pt x="287274" y="361696"/>
                    <a:pt x="282956" y="358013"/>
                    <a:pt x="278765" y="353822"/>
                  </a:cubicBezTo>
                  <a:cubicBezTo>
                    <a:pt x="274574" y="349631"/>
                    <a:pt x="271018" y="345186"/>
                    <a:pt x="267716" y="340360"/>
                  </a:cubicBezTo>
                  <a:cubicBezTo>
                    <a:pt x="264414" y="335534"/>
                    <a:pt x="261747" y="330454"/>
                    <a:pt x="259588" y="324993"/>
                  </a:cubicBezTo>
                  <a:cubicBezTo>
                    <a:pt x="257429" y="319532"/>
                    <a:pt x="255651" y="314071"/>
                    <a:pt x="254508" y="308356"/>
                  </a:cubicBezTo>
                  <a:cubicBezTo>
                    <a:pt x="253365" y="302641"/>
                    <a:pt x="252857" y="296926"/>
                    <a:pt x="252857" y="291084"/>
                  </a:cubicBezTo>
                  <a:cubicBezTo>
                    <a:pt x="252857" y="285242"/>
                    <a:pt x="253365" y="279527"/>
                    <a:pt x="254508" y="273812"/>
                  </a:cubicBezTo>
                  <a:cubicBezTo>
                    <a:pt x="255651" y="268097"/>
                    <a:pt x="257302" y="262636"/>
                    <a:pt x="259588" y="257175"/>
                  </a:cubicBezTo>
                  <a:cubicBezTo>
                    <a:pt x="261874" y="251714"/>
                    <a:pt x="264541" y="246761"/>
                    <a:pt x="267716" y="241808"/>
                  </a:cubicBezTo>
                  <a:cubicBezTo>
                    <a:pt x="270891" y="236855"/>
                    <a:pt x="274574" y="232537"/>
                    <a:pt x="278765" y="228346"/>
                  </a:cubicBezTo>
                  <a:cubicBezTo>
                    <a:pt x="282956" y="224155"/>
                    <a:pt x="287401" y="220599"/>
                    <a:pt x="292227" y="217297"/>
                  </a:cubicBezTo>
                  <a:cubicBezTo>
                    <a:pt x="297053" y="213995"/>
                    <a:pt x="302133" y="211328"/>
                    <a:pt x="307594" y="209169"/>
                  </a:cubicBezTo>
                  <a:cubicBezTo>
                    <a:pt x="313055" y="207010"/>
                    <a:pt x="318516" y="205232"/>
                    <a:pt x="324231" y="204089"/>
                  </a:cubicBezTo>
                  <a:cubicBezTo>
                    <a:pt x="329946" y="202946"/>
                    <a:pt x="335661" y="202438"/>
                    <a:pt x="341503" y="202438"/>
                  </a:cubicBezTo>
                  <a:close/>
                  <a:moveTo>
                    <a:pt x="341503" y="404876"/>
                  </a:moveTo>
                  <a:cubicBezTo>
                    <a:pt x="348996" y="404876"/>
                    <a:pt x="356362" y="404114"/>
                    <a:pt x="363728" y="402717"/>
                  </a:cubicBezTo>
                  <a:cubicBezTo>
                    <a:pt x="371094" y="401320"/>
                    <a:pt x="378206" y="399034"/>
                    <a:pt x="385064" y="396240"/>
                  </a:cubicBezTo>
                  <a:cubicBezTo>
                    <a:pt x="391922" y="393446"/>
                    <a:pt x="398526" y="389890"/>
                    <a:pt x="404749" y="385699"/>
                  </a:cubicBezTo>
                  <a:cubicBezTo>
                    <a:pt x="410972" y="381508"/>
                    <a:pt x="416687" y="376809"/>
                    <a:pt x="422021" y="371602"/>
                  </a:cubicBezTo>
                  <a:cubicBezTo>
                    <a:pt x="427355" y="366395"/>
                    <a:pt x="432054" y="360553"/>
                    <a:pt x="436118" y="354330"/>
                  </a:cubicBezTo>
                  <a:cubicBezTo>
                    <a:pt x="440182" y="348107"/>
                    <a:pt x="443738" y="341503"/>
                    <a:pt x="446659" y="334645"/>
                  </a:cubicBezTo>
                  <a:cubicBezTo>
                    <a:pt x="449580" y="327787"/>
                    <a:pt x="451612" y="320675"/>
                    <a:pt x="453136" y="313309"/>
                  </a:cubicBezTo>
                  <a:cubicBezTo>
                    <a:pt x="454660" y="305943"/>
                    <a:pt x="455295" y="298577"/>
                    <a:pt x="455295" y="291084"/>
                  </a:cubicBezTo>
                  <a:cubicBezTo>
                    <a:pt x="455295" y="283591"/>
                    <a:pt x="454533" y="276225"/>
                    <a:pt x="453136" y="268859"/>
                  </a:cubicBezTo>
                  <a:cubicBezTo>
                    <a:pt x="451739" y="261493"/>
                    <a:pt x="449453" y="254381"/>
                    <a:pt x="446659" y="247523"/>
                  </a:cubicBezTo>
                  <a:cubicBezTo>
                    <a:pt x="443865" y="240665"/>
                    <a:pt x="440309" y="234061"/>
                    <a:pt x="436118" y="227838"/>
                  </a:cubicBezTo>
                  <a:cubicBezTo>
                    <a:pt x="431927" y="221615"/>
                    <a:pt x="427228" y="215900"/>
                    <a:pt x="422021" y="210566"/>
                  </a:cubicBezTo>
                  <a:cubicBezTo>
                    <a:pt x="416814" y="205232"/>
                    <a:pt x="410972" y="200533"/>
                    <a:pt x="404749" y="196342"/>
                  </a:cubicBezTo>
                  <a:cubicBezTo>
                    <a:pt x="398526" y="192151"/>
                    <a:pt x="391922" y="188722"/>
                    <a:pt x="385064" y="185801"/>
                  </a:cubicBezTo>
                  <a:cubicBezTo>
                    <a:pt x="378206" y="182880"/>
                    <a:pt x="371094" y="180721"/>
                    <a:pt x="363728" y="179324"/>
                  </a:cubicBezTo>
                  <a:cubicBezTo>
                    <a:pt x="356362" y="177927"/>
                    <a:pt x="348996" y="177165"/>
                    <a:pt x="341503" y="177165"/>
                  </a:cubicBezTo>
                  <a:cubicBezTo>
                    <a:pt x="334010" y="177165"/>
                    <a:pt x="326644" y="177927"/>
                    <a:pt x="319278" y="179324"/>
                  </a:cubicBezTo>
                  <a:cubicBezTo>
                    <a:pt x="311912" y="180721"/>
                    <a:pt x="304800" y="182880"/>
                    <a:pt x="297942" y="185801"/>
                  </a:cubicBezTo>
                  <a:cubicBezTo>
                    <a:pt x="291084" y="188722"/>
                    <a:pt x="284480" y="192151"/>
                    <a:pt x="278257" y="196342"/>
                  </a:cubicBezTo>
                  <a:cubicBezTo>
                    <a:pt x="272034" y="200533"/>
                    <a:pt x="266319" y="205232"/>
                    <a:pt x="260985" y="210566"/>
                  </a:cubicBezTo>
                  <a:cubicBezTo>
                    <a:pt x="255651" y="215900"/>
                    <a:pt x="250952" y="221615"/>
                    <a:pt x="246888" y="227838"/>
                  </a:cubicBezTo>
                  <a:cubicBezTo>
                    <a:pt x="242824" y="234061"/>
                    <a:pt x="239268" y="240665"/>
                    <a:pt x="236347" y="247523"/>
                  </a:cubicBezTo>
                  <a:cubicBezTo>
                    <a:pt x="233426" y="254381"/>
                    <a:pt x="231267" y="261493"/>
                    <a:pt x="229870" y="268859"/>
                  </a:cubicBezTo>
                  <a:cubicBezTo>
                    <a:pt x="228473" y="276225"/>
                    <a:pt x="227711" y="283591"/>
                    <a:pt x="227711" y="291084"/>
                  </a:cubicBezTo>
                  <a:cubicBezTo>
                    <a:pt x="227711" y="298577"/>
                    <a:pt x="228473" y="305943"/>
                    <a:pt x="229870" y="313309"/>
                  </a:cubicBezTo>
                  <a:cubicBezTo>
                    <a:pt x="231267" y="320675"/>
                    <a:pt x="233553" y="327787"/>
                    <a:pt x="236347" y="334645"/>
                  </a:cubicBezTo>
                  <a:cubicBezTo>
                    <a:pt x="239141" y="341503"/>
                    <a:pt x="242697" y="348107"/>
                    <a:pt x="246888" y="354330"/>
                  </a:cubicBezTo>
                  <a:cubicBezTo>
                    <a:pt x="251079" y="360553"/>
                    <a:pt x="255778" y="366268"/>
                    <a:pt x="260985" y="371602"/>
                  </a:cubicBezTo>
                  <a:cubicBezTo>
                    <a:pt x="266192" y="376936"/>
                    <a:pt x="272034" y="381635"/>
                    <a:pt x="278257" y="385699"/>
                  </a:cubicBezTo>
                  <a:cubicBezTo>
                    <a:pt x="284480" y="389763"/>
                    <a:pt x="291084" y="393319"/>
                    <a:pt x="297942" y="396240"/>
                  </a:cubicBezTo>
                  <a:cubicBezTo>
                    <a:pt x="304800" y="399161"/>
                    <a:pt x="311912" y="401320"/>
                    <a:pt x="319278" y="402717"/>
                  </a:cubicBezTo>
                  <a:cubicBezTo>
                    <a:pt x="326644" y="404114"/>
                    <a:pt x="334010" y="404876"/>
                    <a:pt x="341503" y="404876"/>
                  </a:cubicBezTo>
                  <a:close/>
                  <a:moveTo>
                    <a:pt x="370459" y="337947"/>
                  </a:moveTo>
                  <a:cubicBezTo>
                    <a:pt x="375412" y="342900"/>
                    <a:pt x="383413" y="342900"/>
                    <a:pt x="388366" y="337947"/>
                  </a:cubicBezTo>
                  <a:cubicBezTo>
                    <a:pt x="393319" y="332994"/>
                    <a:pt x="393319" y="324993"/>
                    <a:pt x="388366" y="320040"/>
                  </a:cubicBezTo>
                  <a:lnTo>
                    <a:pt x="312420" y="244094"/>
                  </a:lnTo>
                  <a:cubicBezTo>
                    <a:pt x="307467" y="239141"/>
                    <a:pt x="299466" y="239141"/>
                    <a:pt x="294513" y="244094"/>
                  </a:cubicBezTo>
                  <a:cubicBezTo>
                    <a:pt x="289560" y="249047"/>
                    <a:pt x="289560" y="257048"/>
                    <a:pt x="294513" y="262001"/>
                  </a:cubicBezTo>
                  <a:lnTo>
                    <a:pt x="370459" y="337947"/>
                  </a:lnTo>
                </a:path>
              </a:pathLst>
            </a:custGeom>
            <a:solidFill>
              <a:srgbClr val="F2B42D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591425" y="5022647"/>
            <a:ext cx="455409" cy="354216"/>
            <a:chOff x="0" y="0"/>
            <a:chExt cx="455409" cy="3542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55422" cy="354203"/>
            </a:xfrm>
            <a:custGeom>
              <a:avLst/>
              <a:gdLst/>
              <a:ahLst/>
              <a:cxnLst/>
              <a:rect r="r" b="b" t="t" l="l"/>
              <a:pathLst>
                <a:path h="354203" w="455422">
                  <a:moveTo>
                    <a:pt x="101219" y="25273"/>
                  </a:moveTo>
                  <a:lnTo>
                    <a:pt x="101219" y="177165"/>
                  </a:lnTo>
                  <a:lnTo>
                    <a:pt x="151765" y="177165"/>
                  </a:lnTo>
                  <a:lnTo>
                    <a:pt x="151765" y="151765"/>
                  </a:lnTo>
                  <a:cubicBezTo>
                    <a:pt x="151765" y="123825"/>
                    <a:pt x="174498" y="101219"/>
                    <a:pt x="202311" y="101219"/>
                  </a:cubicBezTo>
                  <a:lnTo>
                    <a:pt x="252857" y="101219"/>
                  </a:lnTo>
                  <a:cubicBezTo>
                    <a:pt x="280797" y="101219"/>
                    <a:pt x="303403" y="123952"/>
                    <a:pt x="303403" y="151765"/>
                  </a:cubicBezTo>
                  <a:lnTo>
                    <a:pt x="303403" y="177038"/>
                  </a:lnTo>
                  <a:lnTo>
                    <a:pt x="354076" y="177038"/>
                  </a:lnTo>
                  <a:lnTo>
                    <a:pt x="354076" y="25273"/>
                  </a:lnTo>
                  <a:lnTo>
                    <a:pt x="101219" y="25273"/>
                  </a:lnTo>
                  <a:close/>
                  <a:moveTo>
                    <a:pt x="252984" y="278257"/>
                  </a:moveTo>
                  <a:lnTo>
                    <a:pt x="202438" y="278257"/>
                  </a:lnTo>
                  <a:cubicBezTo>
                    <a:pt x="174498" y="278257"/>
                    <a:pt x="151892" y="255524"/>
                    <a:pt x="151892" y="227711"/>
                  </a:cubicBezTo>
                  <a:lnTo>
                    <a:pt x="151892" y="202438"/>
                  </a:lnTo>
                  <a:lnTo>
                    <a:pt x="101219" y="202438"/>
                  </a:lnTo>
                  <a:lnTo>
                    <a:pt x="101219" y="328930"/>
                  </a:lnTo>
                  <a:lnTo>
                    <a:pt x="354203" y="328930"/>
                  </a:lnTo>
                  <a:lnTo>
                    <a:pt x="354203" y="202438"/>
                  </a:lnTo>
                  <a:lnTo>
                    <a:pt x="303657" y="202438"/>
                  </a:lnTo>
                  <a:lnTo>
                    <a:pt x="303657" y="227711"/>
                  </a:lnTo>
                  <a:cubicBezTo>
                    <a:pt x="303657" y="255651"/>
                    <a:pt x="280924" y="278257"/>
                    <a:pt x="253111" y="278257"/>
                  </a:cubicBezTo>
                  <a:close/>
                  <a:moveTo>
                    <a:pt x="75946" y="29591"/>
                  </a:moveTo>
                  <a:cubicBezTo>
                    <a:pt x="46482" y="40005"/>
                    <a:pt x="25400" y="68072"/>
                    <a:pt x="25400" y="101092"/>
                  </a:cubicBezTo>
                  <a:lnTo>
                    <a:pt x="25400" y="177038"/>
                  </a:lnTo>
                  <a:lnTo>
                    <a:pt x="75946" y="177038"/>
                  </a:lnTo>
                  <a:lnTo>
                    <a:pt x="75946" y="29591"/>
                  </a:lnTo>
                  <a:close/>
                  <a:moveTo>
                    <a:pt x="25273" y="202438"/>
                  </a:moveTo>
                  <a:lnTo>
                    <a:pt x="25273" y="316230"/>
                  </a:lnTo>
                  <a:cubicBezTo>
                    <a:pt x="25273" y="323215"/>
                    <a:pt x="30988" y="328930"/>
                    <a:pt x="37973" y="328930"/>
                  </a:cubicBezTo>
                  <a:lnTo>
                    <a:pt x="75946" y="328930"/>
                  </a:lnTo>
                  <a:lnTo>
                    <a:pt x="75946" y="202438"/>
                  </a:lnTo>
                  <a:lnTo>
                    <a:pt x="25273" y="202438"/>
                  </a:lnTo>
                  <a:close/>
                  <a:moveTo>
                    <a:pt x="379476" y="328930"/>
                  </a:moveTo>
                  <a:lnTo>
                    <a:pt x="417449" y="328930"/>
                  </a:lnTo>
                  <a:cubicBezTo>
                    <a:pt x="424434" y="328930"/>
                    <a:pt x="430149" y="323215"/>
                    <a:pt x="430149" y="316230"/>
                  </a:cubicBezTo>
                  <a:lnTo>
                    <a:pt x="430149" y="202438"/>
                  </a:lnTo>
                  <a:lnTo>
                    <a:pt x="379476" y="202438"/>
                  </a:lnTo>
                  <a:lnTo>
                    <a:pt x="379476" y="328930"/>
                  </a:lnTo>
                  <a:close/>
                  <a:moveTo>
                    <a:pt x="430022" y="177165"/>
                  </a:moveTo>
                  <a:lnTo>
                    <a:pt x="430022" y="101219"/>
                  </a:lnTo>
                  <a:cubicBezTo>
                    <a:pt x="430022" y="68199"/>
                    <a:pt x="408940" y="40005"/>
                    <a:pt x="379476" y="29718"/>
                  </a:cubicBezTo>
                  <a:lnTo>
                    <a:pt x="379476" y="177165"/>
                  </a:lnTo>
                  <a:lnTo>
                    <a:pt x="430022" y="177165"/>
                  </a:lnTo>
                  <a:close/>
                  <a:moveTo>
                    <a:pt x="0" y="101219"/>
                  </a:moveTo>
                  <a:cubicBezTo>
                    <a:pt x="0" y="45339"/>
                    <a:pt x="45339" y="0"/>
                    <a:pt x="101219" y="0"/>
                  </a:cubicBezTo>
                  <a:lnTo>
                    <a:pt x="354203" y="0"/>
                  </a:lnTo>
                  <a:cubicBezTo>
                    <a:pt x="410083" y="0"/>
                    <a:pt x="455422" y="45339"/>
                    <a:pt x="455422" y="101219"/>
                  </a:cubicBezTo>
                  <a:lnTo>
                    <a:pt x="455422" y="316230"/>
                  </a:lnTo>
                  <a:cubicBezTo>
                    <a:pt x="455422" y="337185"/>
                    <a:pt x="438404" y="354203"/>
                    <a:pt x="417449" y="354203"/>
                  </a:cubicBezTo>
                  <a:lnTo>
                    <a:pt x="37973" y="354203"/>
                  </a:lnTo>
                  <a:cubicBezTo>
                    <a:pt x="17018" y="354203"/>
                    <a:pt x="0" y="337185"/>
                    <a:pt x="0" y="316230"/>
                  </a:cubicBezTo>
                  <a:lnTo>
                    <a:pt x="0" y="101219"/>
                  </a:lnTo>
                  <a:close/>
                  <a:moveTo>
                    <a:pt x="252984" y="126492"/>
                  </a:moveTo>
                  <a:lnTo>
                    <a:pt x="202438" y="126492"/>
                  </a:lnTo>
                  <a:cubicBezTo>
                    <a:pt x="188468" y="126492"/>
                    <a:pt x="177165" y="137795"/>
                    <a:pt x="177165" y="151765"/>
                  </a:cubicBezTo>
                  <a:lnTo>
                    <a:pt x="177165" y="227711"/>
                  </a:lnTo>
                  <a:cubicBezTo>
                    <a:pt x="177165" y="241681"/>
                    <a:pt x="188468" y="252984"/>
                    <a:pt x="202438" y="252984"/>
                  </a:cubicBezTo>
                  <a:lnTo>
                    <a:pt x="252984" y="252984"/>
                  </a:lnTo>
                  <a:cubicBezTo>
                    <a:pt x="266954" y="252984"/>
                    <a:pt x="278257" y="241681"/>
                    <a:pt x="278257" y="227711"/>
                  </a:cubicBezTo>
                  <a:lnTo>
                    <a:pt x="278257" y="151765"/>
                  </a:lnTo>
                  <a:cubicBezTo>
                    <a:pt x="278257" y="137795"/>
                    <a:pt x="266954" y="126492"/>
                    <a:pt x="252984" y="126492"/>
                  </a:cubicBezTo>
                  <a:close/>
                  <a:moveTo>
                    <a:pt x="240284" y="164465"/>
                  </a:moveTo>
                  <a:lnTo>
                    <a:pt x="240284" y="215011"/>
                  </a:lnTo>
                  <a:cubicBezTo>
                    <a:pt x="240284" y="221996"/>
                    <a:pt x="234569" y="227711"/>
                    <a:pt x="227584" y="227711"/>
                  </a:cubicBezTo>
                  <a:cubicBezTo>
                    <a:pt x="220599" y="227711"/>
                    <a:pt x="214884" y="221996"/>
                    <a:pt x="214884" y="215011"/>
                  </a:cubicBezTo>
                  <a:lnTo>
                    <a:pt x="214884" y="164465"/>
                  </a:lnTo>
                  <a:cubicBezTo>
                    <a:pt x="214884" y="157480"/>
                    <a:pt x="220599" y="151765"/>
                    <a:pt x="227584" y="151765"/>
                  </a:cubicBezTo>
                  <a:cubicBezTo>
                    <a:pt x="234569" y="151765"/>
                    <a:pt x="240284" y="157480"/>
                    <a:pt x="240284" y="164465"/>
                  </a:cubicBezTo>
                </a:path>
              </a:pathLst>
            </a:custGeom>
            <a:solidFill>
              <a:srgbClr val="F2B42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37575" y="2789415"/>
            <a:ext cx="10095576" cy="1915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Introducing MedBuddy: Your Personalized Health Companion</a:t>
            </a:r>
          </a:p>
          <a:p>
            <a:pPr algn="l">
              <a:lnSpc>
                <a:spcPts val="2324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MedBuddy is your personalized health companion. It's designed to help you manage your medications. Never miss a dose again. Improve your health outcomes.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7575" y="5561895"/>
            <a:ext cx="1731521" cy="29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Smart Reminders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13609" y="5561895"/>
            <a:ext cx="1792072" cy="29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Pharmacy Locator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89634" y="5561895"/>
            <a:ext cx="1670094" cy="29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Rewards System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900"/>
          </a:xfrm>
          <a:custGeom>
            <a:avLst/>
            <a:gdLst/>
            <a:ahLst/>
            <a:cxnLst/>
            <a:rect r="r" b="b" t="t" l="l"/>
            <a:pathLst>
              <a:path h="6438900" w="11430000">
                <a:moveTo>
                  <a:pt x="0" y="0"/>
                </a:moveTo>
                <a:lnTo>
                  <a:pt x="11430000" y="0"/>
                </a:lnTo>
                <a:lnTo>
                  <a:pt x="11430000" y="6438900"/>
                </a:lnTo>
                <a:lnTo>
                  <a:pt x="0" y="643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" r="0" b="-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" t="-3" r="-74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4860922" y="3041647"/>
            <a:ext cx="536572" cy="536572"/>
            <a:chOff x="0" y="0"/>
            <a:chExt cx="536575" cy="5365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73025" y="73152"/>
              <a:ext cx="390652" cy="390398"/>
            </a:xfrm>
            <a:custGeom>
              <a:avLst/>
              <a:gdLst/>
              <a:ahLst/>
              <a:cxnLst/>
              <a:rect r="r" b="b" t="t" l="l"/>
              <a:pathLst>
                <a:path h="390398" w="390652">
                  <a:moveTo>
                    <a:pt x="390525" y="195072"/>
                  </a:moveTo>
                  <a:cubicBezTo>
                    <a:pt x="390525" y="207899"/>
                    <a:pt x="389255" y="220599"/>
                    <a:pt x="386715" y="233172"/>
                  </a:cubicBezTo>
                  <a:cubicBezTo>
                    <a:pt x="384175" y="245745"/>
                    <a:pt x="380492" y="257937"/>
                    <a:pt x="375539" y="269748"/>
                  </a:cubicBezTo>
                  <a:cubicBezTo>
                    <a:pt x="370586" y="281559"/>
                    <a:pt x="364617" y="292862"/>
                    <a:pt x="357505" y="303530"/>
                  </a:cubicBezTo>
                  <a:cubicBezTo>
                    <a:pt x="350393" y="314198"/>
                    <a:pt x="342392" y="324104"/>
                    <a:pt x="333375" y="333248"/>
                  </a:cubicBezTo>
                  <a:cubicBezTo>
                    <a:pt x="324358" y="342392"/>
                    <a:pt x="314452" y="350393"/>
                    <a:pt x="303784" y="357505"/>
                  </a:cubicBezTo>
                  <a:cubicBezTo>
                    <a:pt x="293116" y="364617"/>
                    <a:pt x="281813" y="370586"/>
                    <a:pt x="270002" y="375539"/>
                  </a:cubicBezTo>
                  <a:cubicBezTo>
                    <a:pt x="258191" y="380492"/>
                    <a:pt x="245872" y="384175"/>
                    <a:pt x="233426" y="386588"/>
                  </a:cubicBezTo>
                  <a:cubicBezTo>
                    <a:pt x="220980" y="389001"/>
                    <a:pt x="208153" y="390398"/>
                    <a:pt x="195326" y="390398"/>
                  </a:cubicBezTo>
                  <a:cubicBezTo>
                    <a:pt x="182499" y="390398"/>
                    <a:pt x="169799" y="389128"/>
                    <a:pt x="157226" y="386588"/>
                  </a:cubicBezTo>
                  <a:cubicBezTo>
                    <a:pt x="144653" y="384048"/>
                    <a:pt x="132461" y="380365"/>
                    <a:pt x="120650" y="375539"/>
                  </a:cubicBezTo>
                  <a:cubicBezTo>
                    <a:pt x="108839" y="370713"/>
                    <a:pt x="97536" y="364617"/>
                    <a:pt x="86868" y="357505"/>
                  </a:cubicBezTo>
                  <a:cubicBezTo>
                    <a:pt x="76200" y="350393"/>
                    <a:pt x="66294" y="342265"/>
                    <a:pt x="57277" y="333248"/>
                  </a:cubicBezTo>
                  <a:cubicBezTo>
                    <a:pt x="48260" y="324231"/>
                    <a:pt x="40132" y="314325"/>
                    <a:pt x="33020" y="303657"/>
                  </a:cubicBezTo>
                  <a:cubicBezTo>
                    <a:pt x="25908" y="292989"/>
                    <a:pt x="19939" y="281686"/>
                    <a:pt x="14986" y="269875"/>
                  </a:cubicBezTo>
                  <a:cubicBezTo>
                    <a:pt x="10033" y="258064"/>
                    <a:pt x="6350" y="245872"/>
                    <a:pt x="3810" y="233299"/>
                  </a:cubicBezTo>
                  <a:cubicBezTo>
                    <a:pt x="1270" y="220726"/>
                    <a:pt x="0" y="208026"/>
                    <a:pt x="0" y="195199"/>
                  </a:cubicBezTo>
                  <a:cubicBezTo>
                    <a:pt x="0" y="182372"/>
                    <a:pt x="1270" y="169672"/>
                    <a:pt x="3810" y="157099"/>
                  </a:cubicBezTo>
                  <a:cubicBezTo>
                    <a:pt x="6350" y="144526"/>
                    <a:pt x="10033" y="132334"/>
                    <a:pt x="14986" y="120523"/>
                  </a:cubicBezTo>
                  <a:cubicBezTo>
                    <a:pt x="19939" y="108712"/>
                    <a:pt x="25908" y="97409"/>
                    <a:pt x="33020" y="86741"/>
                  </a:cubicBezTo>
                  <a:cubicBezTo>
                    <a:pt x="40132" y="76073"/>
                    <a:pt x="48260" y="66167"/>
                    <a:pt x="57277" y="57150"/>
                  </a:cubicBezTo>
                  <a:cubicBezTo>
                    <a:pt x="66294" y="48133"/>
                    <a:pt x="76200" y="40005"/>
                    <a:pt x="86868" y="32893"/>
                  </a:cubicBezTo>
                  <a:cubicBezTo>
                    <a:pt x="97536" y="25781"/>
                    <a:pt x="108839" y="19812"/>
                    <a:pt x="120650" y="14859"/>
                  </a:cubicBezTo>
                  <a:cubicBezTo>
                    <a:pt x="132461" y="9906"/>
                    <a:pt x="144653" y="6223"/>
                    <a:pt x="157226" y="3683"/>
                  </a:cubicBezTo>
                  <a:cubicBezTo>
                    <a:pt x="169799" y="1143"/>
                    <a:pt x="182499" y="0"/>
                    <a:pt x="195326" y="0"/>
                  </a:cubicBezTo>
                  <a:cubicBezTo>
                    <a:pt x="208153" y="0"/>
                    <a:pt x="220853" y="1270"/>
                    <a:pt x="233426" y="3683"/>
                  </a:cubicBezTo>
                  <a:cubicBezTo>
                    <a:pt x="245999" y="6096"/>
                    <a:pt x="258191" y="9906"/>
                    <a:pt x="270002" y="14859"/>
                  </a:cubicBezTo>
                  <a:cubicBezTo>
                    <a:pt x="281813" y="19812"/>
                    <a:pt x="293116" y="25781"/>
                    <a:pt x="303784" y="32893"/>
                  </a:cubicBezTo>
                  <a:cubicBezTo>
                    <a:pt x="314452" y="40005"/>
                    <a:pt x="324358" y="48133"/>
                    <a:pt x="333375" y="57150"/>
                  </a:cubicBezTo>
                  <a:cubicBezTo>
                    <a:pt x="342392" y="66167"/>
                    <a:pt x="350520" y="76073"/>
                    <a:pt x="357632" y="86741"/>
                  </a:cubicBezTo>
                  <a:cubicBezTo>
                    <a:pt x="364744" y="97409"/>
                    <a:pt x="370713" y="108712"/>
                    <a:pt x="375666" y="120523"/>
                  </a:cubicBezTo>
                  <a:cubicBezTo>
                    <a:pt x="380619" y="132334"/>
                    <a:pt x="384302" y="144526"/>
                    <a:pt x="386842" y="157099"/>
                  </a:cubicBezTo>
                  <a:cubicBezTo>
                    <a:pt x="389382" y="169672"/>
                    <a:pt x="390652" y="182372"/>
                    <a:pt x="390652" y="195199"/>
                  </a:cubicBezTo>
                </a:path>
              </a:pathLst>
            </a:custGeom>
            <a:solidFill>
              <a:srgbClr val="00002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409575" cy="409575"/>
            </a:xfrm>
            <a:custGeom>
              <a:avLst/>
              <a:gdLst/>
              <a:ahLst/>
              <a:cxnLst/>
              <a:rect r="r" b="b" t="t" l="l"/>
              <a:pathLst>
                <a:path h="409575" w="409575">
                  <a:moveTo>
                    <a:pt x="409575" y="204724"/>
                  </a:moveTo>
                  <a:cubicBezTo>
                    <a:pt x="409575" y="218186"/>
                    <a:pt x="408305" y="231521"/>
                    <a:pt x="405638" y="244729"/>
                  </a:cubicBezTo>
                  <a:lnTo>
                    <a:pt x="405638" y="244729"/>
                  </a:lnTo>
                  <a:lnTo>
                    <a:pt x="405638" y="244729"/>
                  </a:lnTo>
                  <a:cubicBezTo>
                    <a:pt x="402971" y="257937"/>
                    <a:pt x="399161" y="270764"/>
                    <a:pt x="393954" y="283083"/>
                  </a:cubicBezTo>
                  <a:lnTo>
                    <a:pt x="393954" y="283083"/>
                  </a:lnTo>
                  <a:lnTo>
                    <a:pt x="393954" y="283083"/>
                  </a:lnTo>
                  <a:cubicBezTo>
                    <a:pt x="388747" y="295529"/>
                    <a:pt x="382524" y="307340"/>
                    <a:pt x="375031" y="318516"/>
                  </a:cubicBezTo>
                  <a:lnTo>
                    <a:pt x="375031" y="318516"/>
                  </a:lnTo>
                  <a:lnTo>
                    <a:pt x="375031" y="318516"/>
                  </a:lnTo>
                  <a:cubicBezTo>
                    <a:pt x="367538" y="329692"/>
                    <a:pt x="359029" y="339979"/>
                    <a:pt x="349504" y="349504"/>
                  </a:cubicBezTo>
                  <a:lnTo>
                    <a:pt x="349504" y="349504"/>
                  </a:lnTo>
                  <a:lnTo>
                    <a:pt x="349504" y="349504"/>
                  </a:lnTo>
                  <a:cubicBezTo>
                    <a:pt x="339979" y="359029"/>
                    <a:pt x="329692" y="367538"/>
                    <a:pt x="318516" y="375031"/>
                  </a:cubicBezTo>
                  <a:lnTo>
                    <a:pt x="318516" y="375031"/>
                  </a:lnTo>
                  <a:lnTo>
                    <a:pt x="318516" y="375031"/>
                  </a:lnTo>
                  <a:cubicBezTo>
                    <a:pt x="307340" y="382524"/>
                    <a:pt x="295529" y="388747"/>
                    <a:pt x="283083" y="393954"/>
                  </a:cubicBezTo>
                  <a:lnTo>
                    <a:pt x="283083" y="393954"/>
                  </a:lnTo>
                  <a:lnTo>
                    <a:pt x="283083" y="393954"/>
                  </a:lnTo>
                  <a:cubicBezTo>
                    <a:pt x="270637" y="399034"/>
                    <a:pt x="257810" y="402971"/>
                    <a:pt x="244729" y="405638"/>
                  </a:cubicBezTo>
                  <a:lnTo>
                    <a:pt x="244729" y="405638"/>
                  </a:lnTo>
                  <a:lnTo>
                    <a:pt x="244729" y="405638"/>
                  </a:lnTo>
                  <a:cubicBezTo>
                    <a:pt x="231521" y="408305"/>
                    <a:pt x="218186" y="409575"/>
                    <a:pt x="204724" y="409575"/>
                  </a:cubicBezTo>
                  <a:lnTo>
                    <a:pt x="204724" y="400050"/>
                  </a:lnTo>
                  <a:lnTo>
                    <a:pt x="204724" y="409575"/>
                  </a:lnTo>
                  <a:cubicBezTo>
                    <a:pt x="191262" y="409575"/>
                    <a:pt x="177927" y="408305"/>
                    <a:pt x="164719" y="405638"/>
                  </a:cubicBezTo>
                  <a:lnTo>
                    <a:pt x="164719" y="405638"/>
                  </a:lnTo>
                  <a:lnTo>
                    <a:pt x="164719" y="405638"/>
                  </a:lnTo>
                  <a:cubicBezTo>
                    <a:pt x="151511" y="402971"/>
                    <a:pt x="138684" y="399161"/>
                    <a:pt x="126365" y="393954"/>
                  </a:cubicBezTo>
                  <a:lnTo>
                    <a:pt x="126365" y="393954"/>
                  </a:lnTo>
                  <a:lnTo>
                    <a:pt x="126365" y="393954"/>
                  </a:lnTo>
                  <a:cubicBezTo>
                    <a:pt x="113919" y="388747"/>
                    <a:pt x="102108" y="382524"/>
                    <a:pt x="90932" y="375031"/>
                  </a:cubicBezTo>
                  <a:lnTo>
                    <a:pt x="90932" y="375031"/>
                  </a:lnTo>
                  <a:lnTo>
                    <a:pt x="90932" y="375031"/>
                  </a:lnTo>
                  <a:cubicBezTo>
                    <a:pt x="79756" y="367538"/>
                    <a:pt x="69469" y="359029"/>
                    <a:pt x="59944" y="349504"/>
                  </a:cubicBezTo>
                  <a:lnTo>
                    <a:pt x="66675" y="342773"/>
                  </a:lnTo>
                  <a:lnTo>
                    <a:pt x="59944" y="349504"/>
                  </a:lnTo>
                  <a:cubicBezTo>
                    <a:pt x="50419" y="339979"/>
                    <a:pt x="41910" y="329692"/>
                    <a:pt x="34417" y="318516"/>
                  </a:cubicBezTo>
                  <a:lnTo>
                    <a:pt x="34417" y="318516"/>
                  </a:lnTo>
                  <a:lnTo>
                    <a:pt x="34417" y="318516"/>
                  </a:lnTo>
                  <a:cubicBezTo>
                    <a:pt x="26924" y="307340"/>
                    <a:pt x="20701" y="295529"/>
                    <a:pt x="15494" y="283083"/>
                  </a:cubicBezTo>
                  <a:lnTo>
                    <a:pt x="15494" y="283083"/>
                  </a:lnTo>
                  <a:lnTo>
                    <a:pt x="15494" y="283083"/>
                  </a:lnTo>
                  <a:cubicBezTo>
                    <a:pt x="10414" y="270637"/>
                    <a:pt x="6477" y="257810"/>
                    <a:pt x="3810" y="244602"/>
                  </a:cubicBezTo>
                  <a:lnTo>
                    <a:pt x="13208" y="242697"/>
                  </a:lnTo>
                  <a:lnTo>
                    <a:pt x="3810" y="244602"/>
                  </a:lnTo>
                  <a:cubicBezTo>
                    <a:pt x="1270" y="231521"/>
                    <a:pt x="0" y="218186"/>
                    <a:pt x="0" y="204724"/>
                  </a:cubicBezTo>
                  <a:lnTo>
                    <a:pt x="9525" y="204724"/>
                  </a:lnTo>
                  <a:lnTo>
                    <a:pt x="0" y="204724"/>
                  </a:lnTo>
                  <a:cubicBezTo>
                    <a:pt x="0" y="191262"/>
                    <a:pt x="1270" y="177927"/>
                    <a:pt x="3937" y="164719"/>
                  </a:cubicBezTo>
                  <a:lnTo>
                    <a:pt x="3937" y="164719"/>
                  </a:lnTo>
                  <a:lnTo>
                    <a:pt x="3937" y="164719"/>
                  </a:lnTo>
                  <a:cubicBezTo>
                    <a:pt x="6604" y="151511"/>
                    <a:pt x="10414" y="138684"/>
                    <a:pt x="15621" y="126365"/>
                  </a:cubicBezTo>
                  <a:lnTo>
                    <a:pt x="15621" y="126365"/>
                  </a:lnTo>
                  <a:lnTo>
                    <a:pt x="15621" y="126365"/>
                  </a:lnTo>
                  <a:cubicBezTo>
                    <a:pt x="20828" y="113919"/>
                    <a:pt x="27051" y="102108"/>
                    <a:pt x="34544" y="90932"/>
                  </a:cubicBezTo>
                  <a:lnTo>
                    <a:pt x="34544" y="90932"/>
                  </a:lnTo>
                  <a:lnTo>
                    <a:pt x="34544" y="90932"/>
                  </a:lnTo>
                  <a:cubicBezTo>
                    <a:pt x="42037" y="79756"/>
                    <a:pt x="50546" y="69469"/>
                    <a:pt x="60071" y="59944"/>
                  </a:cubicBezTo>
                  <a:lnTo>
                    <a:pt x="66802" y="66675"/>
                  </a:lnTo>
                  <a:lnTo>
                    <a:pt x="60071" y="59944"/>
                  </a:lnTo>
                  <a:cubicBezTo>
                    <a:pt x="69596" y="50419"/>
                    <a:pt x="79883" y="41910"/>
                    <a:pt x="91059" y="34417"/>
                  </a:cubicBezTo>
                  <a:lnTo>
                    <a:pt x="91059" y="34417"/>
                  </a:lnTo>
                  <a:lnTo>
                    <a:pt x="91059" y="34417"/>
                  </a:lnTo>
                  <a:cubicBezTo>
                    <a:pt x="102235" y="26924"/>
                    <a:pt x="114046" y="20701"/>
                    <a:pt x="126492" y="15494"/>
                  </a:cubicBezTo>
                  <a:lnTo>
                    <a:pt x="126492" y="15494"/>
                  </a:lnTo>
                  <a:lnTo>
                    <a:pt x="126492" y="15494"/>
                  </a:lnTo>
                  <a:cubicBezTo>
                    <a:pt x="138938" y="10414"/>
                    <a:pt x="151765" y="6477"/>
                    <a:pt x="164846" y="3810"/>
                  </a:cubicBezTo>
                  <a:lnTo>
                    <a:pt x="164846" y="3810"/>
                  </a:lnTo>
                  <a:lnTo>
                    <a:pt x="164846" y="3810"/>
                  </a:lnTo>
                  <a:cubicBezTo>
                    <a:pt x="178054" y="1270"/>
                    <a:pt x="191389" y="0"/>
                    <a:pt x="204724" y="0"/>
                  </a:cubicBezTo>
                  <a:lnTo>
                    <a:pt x="204724" y="9525"/>
                  </a:lnTo>
                  <a:lnTo>
                    <a:pt x="204724" y="0"/>
                  </a:lnTo>
                  <a:cubicBezTo>
                    <a:pt x="218186" y="0"/>
                    <a:pt x="231521" y="1270"/>
                    <a:pt x="244729" y="3937"/>
                  </a:cubicBezTo>
                  <a:lnTo>
                    <a:pt x="244729" y="3937"/>
                  </a:lnTo>
                  <a:lnTo>
                    <a:pt x="244729" y="3937"/>
                  </a:lnTo>
                  <a:cubicBezTo>
                    <a:pt x="257937" y="6604"/>
                    <a:pt x="270764" y="10414"/>
                    <a:pt x="283083" y="15621"/>
                  </a:cubicBezTo>
                  <a:lnTo>
                    <a:pt x="283083" y="15621"/>
                  </a:lnTo>
                  <a:lnTo>
                    <a:pt x="283083" y="15621"/>
                  </a:lnTo>
                  <a:cubicBezTo>
                    <a:pt x="295529" y="20828"/>
                    <a:pt x="307340" y="27051"/>
                    <a:pt x="318516" y="34544"/>
                  </a:cubicBezTo>
                  <a:lnTo>
                    <a:pt x="318516" y="34544"/>
                  </a:lnTo>
                  <a:lnTo>
                    <a:pt x="318516" y="34544"/>
                  </a:lnTo>
                  <a:cubicBezTo>
                    <a:pt x="329692" y="42037"/>
                    <a:pt x="339979" y="50546"/>
                    <a:pt x="349504" y="60071"/>
                  </a:cubicBezTo>
                  <a:lnTo>
                    <a:pt x="349504" y="60071"/>
                  </a:lnTo>
                  <a:lnTo>
                    <a:pt x="349504" y="60071"/>
                  </a:lnTo>
                  <a:cubicBezTo>
                    <a:pt x="359029" y="69596"/>
                    <a:pt x="367538" y="79883"/>
                    <a:pt x="375031" y="91059"/>
                  </a:cubicBezTo>
                  <a:lnTo>
                    <a:pt x="367157" y="96393"/>
                  </a:lnTo>
                  <a:lnTo>
                    <a:pt x="375031" y="91059"/>
                  </a:lnTo>
                  <a:cubicBezTo>
                    <a:pt x="382524" y="102235"/>
                    <a:pt x="388747" y="114046"/>
                    <a:pt x="393954" y="126492"/>
                  </a:cubicBezTo>
                  <a:lnTo>
                    <a:pt x="393954" y="126492"/>
                  </a:lnTo>
                  <a:lnTo>
                    <a:pt x="393954" y="126492"/>
                  </a:lnTo>
                  <a:cubicBezTo>
                    <a:pt x="399034" y="138938"/>
                    <a:pt x="402971" y="151765"/>
                    <a:pt x="405638" y="164846"/>
                  </a:cubicBezTo>
                  <a:lnTo>
                    <a:pt x="405638" y="164846"/>
                  </a:lnTo>
                  <a:lnTo>
                    <a:pt x="405638" y="164846"/>
                  </a:lnTo>
                  <a:cubicBezTo>
                    <a:pt x="408305" y="178054"/>
                    <a:pt x="409575" y="191389"/>
                    <a:pt x="409575" y="204851"/>
                  </a:cubicBezTo>
                  <a:lnTo>
                    <a:pt x="400050" y="204851"/>
                  </a:lnTo>
                  <a:lnTo>
                    <a:pt x="409575" y="204851"/>
                  </a:lnTo>
                  <a:moveTo>
                    <a:pt x="390525" y="204851"/>
                  </a:moveTo>
                  <a:cubicBezTo>
                    <a:pt x="390525" y="192659"/>
                    <a:pt x="389382" y="180594"/>
                    <a:pt x="386969" y="168656"/>
                  </a:cubicBezTo>
                  <a:lnTo>
                    <a:pt x="396367" y="166751"/>
                  </a:lnTo>
                  <a:lnTo>
                    <a:pt x="386969" y="168656"/>
                  </a:lnTo>
                  <a:cubicBezTo>
                    <a:pt x="384556" y="156718"/>
                    <a:pt x="381000" y="145034"/>
                    <a:pt x="376428" y="133858"/>
                  </a:cubicBezTo>
                  <a:lnTo>
                    <a:pt x="385191" y="130175"/>
                  </a:lnTo>
                  <a:lnTo>
                    <a:pt x="376428" y="133858"/>
                  </a:lnTo>
                  <a:cubicBezTo>
                    <a:pt x="371729" y="122555"/>
                    <a:pt x="366014" y="111887"/>
                    <a:pt x="359283" y="101727"/>
                  </a:cubicBezTo>
                  <a:lnTo>
                    <a:pt x="359283" y="101727"/>
                  </a:lnTo>
                  <a:lnTo>
                    <a:pt x="359283" y="101727"/>
                  </a:lnTo>
                  <a:cubicBezTo>
                    <a:pt x="352552" y="91567"/>
                    <a:pt x="344805" y="82169"/>
                    <a:pt x="336169" y="73533"/>
                  </a:cubicBezTo>
                  <a:lnTo>
                    <a:pt x="342900" y="66802"/>
                  </a:lnTo>
                  <a:lnTo>
                    <a:pt x="336169" y="73533"/>
                  </a:lnTo>
                  <a:cubicBezTo>
                    <a:pt x="327533" y="64897"/>
                    <a:pt x="318135" y="57277"/>
                    <a:pt x="307975" y="50419"/>
                  </a:cubicBezTo>
                  <a:lnTo>
                    <a:pt x="313309" y="42545"/>
                  </a:lnTo>
                  <a:lnTo>
                    <a:pt x="307975" y="50419"/>
                  </a:lnTo>
                  <a:cubicBezTo>
                    <a:pt x="297815" y="43688"/>
                    <a:pt x="287147" y="37973"/>
                    <a:pt x="275844" y="33274"/>
                  </a:cubicBezTo>
                  <a:lnTo>
                    <a:pt x="279527" y="24511"/>
                  </a:lnTo>
                  <a:lnTo>
                    <a:pt x="275844" y="33274"/>
                  </a:lnTo>
                  <a:cubicBezTo>
                    <a:pt x="264541" y="28575"/>
                    <a:pt x="252984" y="25019"/>
                    <a:pt x="241046" y="22733"/>
                  </a:cubicBezTo>
                  <a:lnTo>
                    <a:pt x="242951" y="13335"/>
                  </a:lnTo>
                  <a:lnTo>
                    <a:pt x="241046" y="22733"/>
                  </a:lnTo>
                  <a:cubicBezTo>
                    <a:pt x="229108" y="20320"/>
                    <a:pt x="217043" y="19177"/>
                    <a:pt x="204851" y="19177"/>
                  </a:cubicBezTo>
                  <a:cubicBezTo>
                    <a:pt x="192659" y="19177"/>
                    <a:pt x="180594" y="20320"/>
                    <a:pt x="168656" y="22733"/>
                  </a:cubicBezTo>
                  <a:lnTo>
                    <a:pt x="166751" y="13335"/>
                  </a:lnTo>
                  <a:lnTo>
                    <a:pt x="168656" y="22733"/>
                  </a:lnTo>
                  <a:cubicBezTo>
                    <a:pt x="156718" y="25146"/>
                    <a:pt x="145034" y="28702"/>
                    <a:pt x="133858" y="33274"/>
                  </a:cubicBezTo>
                  <a:lnTo>
                    <a:pt x="130175" y="24511"/>
                  </a:lnTo>
                  <a:lnTo>
                    <a:pt x="133858" y="33274"/>
                  </a:lnTo>
                  <a:cubicBezTo>
                    <a:pt x="122555" y="37973"/>
                    <a:pt x="111887" y="43688"/>
                    <a:pt x="101727" y="50419"/>
                  </a:cubicBezTo>
                  <a:lnTo>
                    <a:pt x="96393" y="42545"/>
                  </a:lnTo>
                  <a:lnTo>
                    <a:pt x="101727" y="50419"/>
                  </a:lnTo>
                  <a:cubicBezTo>
                    <a:pt x="91567" y="57150"/>
                    <a:pt x="82169" y="64897"/>
                    <a:pt x="73533" y="73533"/>
                  </a:cubicBezTo>
                  <a:lnTo>
                    <a:pt x="73533" y="73533"/>
                  </a:lnTo>
                  <a:lnTo>
                    <a:pt x="73533" y="73533"/>
                  </a:lnTo>
                  <a:cubicBezTo>
                    <a:pt x="64770" y="82042"/>
                    <a:pt x="57150" y="91440"/>
                    <a:pt x="50292" y="101600"/>
                  </a:cubicBezTo>
                  <a:lnTo>
                    <a:pt x="42418" y="96266"/>
                  </a:lnTo>
                  <a:lnTo>
                    <a:pt x="50292" y="101600"/>
                  </a:lnTo>
                  <a:cubicBezTo>
                    <a:pt x="43561" y="111760"/>
                    <a:pt x="37846" y="122428"/>
                    <a:pt x="33147" y="133731"/>
                  </a:cubicBezTo>
                  <a:lnTo>
                    <a:pt x="24384" y="130048"/>
                  </a:lnTo>
                  <a:lnTo>
                    <a:pt x="33147" y="133731"/>
                  </a:lnTo>
                  <a:cubicBezTo>
                    <a:pt x="28448" y="145034"/>
                    <a:pt x="24892" y="156591"/>
                    <a:pt x="22606" y="168529"/>
                  </a:cubicBezTo>
                  <a:lnTo>
                    <a:pt x="13208" y="166624"/>
                  </a:lnTo>
                  <a:lnTo>
                    <a:pt x="22606" y="168529"/>
                  </a:lnTo>
                  <a:cubicBezTo>
                    <a:pt x="20193" y="180467"/>
                    <a:pt x="19050" y="192532"/>
                    <a:pt x="19050" y="204724"/>
                  </a:cubicBezTo>
                  <a:cubicBezTo>
                    <a:pt x="19050" y="216916"/>
                    <a:pt x="20193" y="228981"/>
                    <a:pt x="22606" y="240919"/>
                  </a:cubicBezTo>
                  <a:lnTo>
                    <a:pt x="22606" y="240919"/>
                  </a:lnTo>
                  <a:lnTo>
                    <a:pt x="22606" y="240919"/>
                  </a:lnTo>
                  <a:cubicBezTo>
                    <a:pt x="25019" y="252857"/>
                    <a:pt x="28575" y="264541"/>
                    <a:pt x="33147" y="275717"/>
                  </a:cubicBezTo>
                  <a:lnTo>
                    <a:pt x="24384" y="279400"/>
                  </a:lnTo>
                  <a:lnTo>
                    <a:pt x="33147" y="275717"/>
                  </a:lnTo>
                  <a:cubicBezTo>
                    <a:pt x="37846" y="287020"/>
                    <a:pt x="43561" y="297688"/>
                    <a:pt x="50292" y="307848"/>
                  </a:cubicBezTo>
                  <a:lnTo>
                    <a:pt x="42418" y="313182"/>
                  </a:lnTo>
                  <a:lnTo>
                    <a:pt x="50292" y="307848"/>
                  </a:lnTo>
                  <a:cubicBezTo>
                    <a:pt x="57023" y="318008"/>
                    <a:pt x="64770" y="327406"/>
                    <a:pt x="73406" y="336042"/>
                  </a:cubicBezTo>
                  <a:cubicBezTo>
                    <a:pt x="82042" y="344678"/>
                    <a:pt x="91440" y="352425"/>
                    <a:pt x="101600" y="359283"/>
                  </a:cubicBezTo>
                  <a:lnTo>
                    <a:pt x="96266" y="367157"/>
                  </a:lnTo>
                  <a:lnTo>
                    <a:pt x="101600" y="359283"/>
                  </a:lnTo>
                  <a:cubicBezTo>
                    <a:pt x="111760" y="366014"/>
                    <a:pt x="122428" y="371729"/>
                    <a:pt x="133731" y="376428"/>
                  </a:cubicBezTo>
                  <a:lnTo>
                    <a:pt x="130048" y="385191"/>
                  </a:lnTo>
                  <a:lnTo>
                    <a:pt x="133731" y="376428"/>
                  </a:lnTo>
                  <a:cubicBezTo>
                    <a:pt x="145034" y="381127"/>
                    <a:pt x="156591" y="384556"/>
                    <a:pt x="168529" y="386969"/>
                  </a:cubicBezTo>
                  <a:lnTo>
                    <a:pt x="166624" y="396367"/>
                  </a:lnTo>
                  <a:lnTo>
                    <a:pt x="168529" y="386969"/>
                  </a:lnTo>
                  <a:cubicBezTo>
                    <a:pt x="180467" y="389382"/>
                    <a:pt x="192532" y="390525"/>
                    <a:pt x="204724" y="390525"/>
                  </a:cubicBezTo>
                  <a:cubicBezTo>
                    <a:pt x="216916" y="390525"/>
                    <a:pt x="228981" y="389382"/>
                    <a:pt x="240919" y="386969"/>
                  </a:cubicBezTo>
                  <a:lnTo>
                    <a:pt x="242824" y="396367"/>
                  </a:lnTo>
                  <a:lnTo>
                    <a:pt x="240919" y="386969"/>
                  </a:lnTo>
                  <a:cubicBezTo>
                    <a:pt x="252857" y="384556"/>
                    <a:pt x="264541" y="381127"/>
                    <a:pt x="275717" y="376428"/>
                  </a:cubicBezTo>
                  <a:lnTo>
                    <a:pt x="279400" y="385191"/>
                  </a:lnTo>
                  <a:lnTo>
                    <a:pt x="275717" y="376428"/>
                  </a:lnTo>
                  <a:cubicBezTo>
                    <a:pt x="287020" y="371729"/>
                    <a:pt x="297688" y="366014"/>
                    <a:pt x="307848" y="359283"/>
                  </a:cubicBezTo>
                  <a:lnTo>
                    <a:pt x="313182" y="367157"/>
                  </a:lnTo>
                  <a:lnTo>
                    <a:pt x="307848" y="359283"/>
                  </a:lnTo>
                  <a:cubicBezTo>
                    <a:pt x="318008" y="352552"/>
                    <a:pt x="327406" y="344805"/>
                    <a:pt x="336042" y="336169"/>
                  </a:cubicBezTo>
                  <a:lnTo>
                    <a:pt x="342900" y="342900"/>
                  </a:lnTo>
                  <a:lnTo>
                    <a:pt x="336169" y="336169"/>
                  </a:lnTo>
                  <a:cubicBezTo>
                    <a:pt x="344805" y="327533"/>
                    <a:pt x="352425" y="318135"/>
                    <a:pt x="359283" y="307975"/>
                  </a:cubicBezTo>
                  <a:lnTo>
                    <a:pt x="367157" y="313309"/>
                  </a:lnTo>
                  <a:lnTo>
                    <a:pt x="359283" y="307975"/>
                  </a:lnTo>
                  <a:cubicBezTo>
                    <a:pt x="366014" y="297815"/>
                    <a:pt x="371729" y="287147"/>
                    <a:pt x="376428" y="275844"/>
                  </a:cubicBezTo>
                  <a:lnTo>
                    <a:pt x="385191" y="279527"/>
                  </a:lnTo>
                  <a:lnTo>
                    <a:pt x="376428" y="275844"/>
                  </a:lnTo>
                  <a:cubicBezTo>
                    <a:pt x="381127" y="264541"/>
                    <a:pt x="384556" y="252984"/>
                    <a:pt x="386969" y="240919"/>
                  </a:cubicBezTo>
                  <a:lnTo>
                    <a:pt x="396367" y="242824"/>
                  </a:lnTo>
                  <a:lnTo>
                    <a:pt x="386969" y="240919"/>
                  </a:lnTo>
                  <a:cubicBezTo>
                    <a:pt x="389382" y="228981"/>
                    <a:pt x="390525" y="216916"/>
                    <a:pt x="390525" y="204724"/>
                  </a:cubicBezTo>
                  <a:close/>
                </a:path>
              </a:pathLst>
            </a:custGeom>
            <a:solidFill>
              <a:srgbClr val="F2B42D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860922" y="4679947"/>
            <a:ext cx="536572" cy="536572"/>
            <a:chOff x="0" y="0"/>
            <a:chExt cx="536575" cy="5365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73025" y="73152"/>
              <a:ext cx="390652" cy="390525"/>
            </a:xfrm>
            <a:custGeom>
              <a:avLst/>
              <a:gdLst/>
              <a:ahLst/>
              <a:cxnLst/>
              <a:rect r="r" b="b" t="t" l="l"/>
              <a:pathLst>
                <a:path h="390525" w="390652">
                  <a:moveTo>
                    <a:pt x="390525" y="195072"/>
                  </a:moveTo>
                  <a:cubicBezTo>
                    <a:pt x="390525" y="207899"/>
                    <a:pt x="389255" y="220599"/>
                    <a:pt x="386715" y="233172"/>
                  </a:cubicBezTo>
                  <a:cubicBezTo>
                    <a:pt x="384175" y="245745"/>
                    <a:pt x="380492" y="257937"/>
                    <a:pt x="375539" y="269748"/>
                  </a:cubicBezTo>
                  <a:cubicBezTo>
                    <a:pt x="370586" y="281559"/>
                    <a:pt x="364617" y="292862"/>
                    <a:pt x="357505" y="303530"/>
                  </a:cubicBezTo>
                  <a:cubicBezTo>
                    <a:pt x="350393" y="314198"/>
                    <a:pt x="342392" y="324104"/>
                    <a:pt x="333375" y="333248"/>
                  </a:cubicBezTo>
                  <a:cubicBezTo>
                    <a:pt x="324358" y="342392"/>
                    <a:pt x="314452" y="350393"/>
                    <a:pt x="303784" y="357505"/>
                  </a:cubicBezTo>
                  <a:cubicBezTo>
                    <a:pt x="293116" y="364617"/>
                    <a:pt x="281813" y="370586"/>
                    <a:pt x="270002" y="375539"/>
                  </a:cubicBezTo>
                  <a:cubicBezTo>
                    <a:pt x="258191" y="380492"/>
                    <a:pt x="245872" y="384175"/>
                    <a:pt x="233426" y="386715"/>
                  </a:cubicBezTo>
                  <a:cubicBezTo>
                    <a:pt x="220980" y="389255"/>
                    <a:pt x="208153" y="390525"/>
                    <a:pt x="195326" y="390525"/>
                  </a:cubicBezTo>
                  <a:cubicBezTo>
                    <a:pt x="182499" y="390525"/>
                    <a:pt x="169799" y="389255"/>
                    <a:pt x="157226" y="386715"/>
                  </a:cubicBezTo>
                  <a:cubicBezTo>
                    <a:pt x="144653" y="384175"/>
                    <a:pt x="132461" y="380492"/>
                    <a:pt x="120650" y="375539"/>
                  </a:cubicBezTo>
                  <a:cubicBezTo>
                    <a:pt x="108839" y="370586"/>
                    <a:pt x="97536" y="364617"/>
                    <a:pt x="86868" y="357505"/>
                  </a:cubicBezTo>
                  <a:cubicBezTo>
                    <a:pt x="76200" y="350393"/>
                    <a:pt x="66294" y="342265"/>
                    <a:pt x="57277" y="333248"/>
                  </a:cubicBezTo>
                  <a:cubicBezTo>
                    <a:pt x="48260" y="324231"/>
                    <a:pt x="40132" y="314325"/>
                    <a:pt x="33020" y="303657"/>
                  </a:cubicBezTo>
                  <a:cubicBezTo>
                    <a:pt x="25908" y="292989"/>
                    <a:pt x="19939" y="281686"/>
                    <a:pt x="14986" y="269875"/>
                  </a:cubicBezTo>
                  <a:cubicBezTo>
                    <a:pt x="10033" y="258064"/>
                    <a:pt x="6350" y="245872"/>
                    <a:pt x="3810" y="233299"/>
                  </a:cubicBezTo>
                  <a:cubicBezTo>
                    <a:pt x="1270" y="220726"/>
                    <a:pt x="0" y="208026"/>
                    <a:pt x="0" y="195199"/>
                  </a:cubicBezTo>
                  <a:cubicBezTo>
                    <a:pt x="0" y="182372"/>
                    <a:pt x="1270" y="169672"/>
                    <a:pt x="3810" y="157099"/>
                  </a:cubicBezTo>
                  <a:cubicBezTo>
                    <a:pt x="6350" y="144526"/>
                    <a:pt x="10033" y="132334"/>
                    <a:pt x="14986" y="120523"/>
                  </a:cubicBezTo>
                  <a:cubicBezTo>
                    <a:pt x="19939" y="108712"/>
                    <a:pt x="25908" y="97409"/>
                    <a:pt x="33020" y="86741"/>
                  </a:cubicBezTo>
                  <a:cubicBezTo>
                    <a:pt x="40132" y="76073"/>
                    <a:pt x="48260" y="66167"/>
                    <a:pt x="57277" y="57150"/>
                  </a:cubicBezTo>
                  <a:cubicBezTo>
                    <a:pt x="66294" y="48133"/>
                    <a:pt x="76200" y="40005"/>
                    <a:pt x="86868" y="32893"/>
                  </a:cubicBezTo>
                  <a:cubicBezTo>
                    <a:pt x="97536" y="25781"/>
                    <a:pt x="108839" y="19812"/>
                    <a:pt x="120650" y="14859"/>
                  </a:cubicBezTo>
                  <a:cubicBezTo>
                    <a:pt x="132461" y="9906"/>
                    <a:pt x="144653" y="6223"/>
                    <a:pt x="157226" y="3683"/>
                  </a:cubicBezTo>
                  <a:cubicBezTo>
                    <a:pt x="169799" y="1143"/>
                    <a:pt x="182499" y="0"/>
                    <a:pt x="195326" y="0"/>
                  </a:cubicBezTo>
                  <a:cubicBezTo>
                    <a:pt x="208153" y="0"/>
                    <a:pt x="220853" y="1270"/>
                    <a:pt x="233426" y="3683"/>
                  </a:cubicBezTo>
                  <a:cubicBezTo>
                    <a:pt x="245999" y="6096"/>
                    <a:pt x="258191" y="9906"/>
                    <a:pt x="270002" y="14859"/>
                  </a:cubicBezTo>
                  <a:cubicBezTo>
                    <a:pt x="281813" y="19812"/>
                    <a:pt x="293116" y="25781"/>
                    <a:pt x="303784" y="32893"/>
                  </a:cubicBezTo>
                  <a:cubicBezTo>
                    <a:pt x="314452" y="40005"/>
                    <a:pt x="324358" y="48133"/>
                    <a:pt x="333375" y="57150"/>
                  </a:cubicBezTo>
                  <a:cubicBezTo>
                    <a:pt x="342392" y="66167"/>
                    <a:pt x="350520" y="76073"/>
                    <a:pt x="357632" y="86741"/>
                  </a:cubicBezTo>
                  <a:cubicBezTo>
                    <a:pt x="364744" y="97409"/>
                    <a:pt x="370713" y="108712"/>
                    <a:pt x="375666" y="120523"/>
                  </a:cubicBezTo>
                  <a:cubicBezTo>
                    <a:pt x="380619" y="132334"/>
                    <a:pt x="384302" y="144526"/>
                    <a:pt x="386842" y="157099"/>
                  </a:cubicBezTo>
                  <a:cubicBezTo>
                    <a:pt x="389382" y="169672"/>
                    <a:pt x="390652" y="182372"/>
                    <a:pt x="390652" y="195199"/>
                  </a:cubicBezTo>
                </a:path>
              </a:pathLst>
            </a:custGeom>
            <a:solidFill>
              <a:srgbClr val="0000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0" y="63500"/>
              <a:ext cx="409575" cy="409575"/>
            </a:xfrm>
            <a:custGeom>
              <a:avLst/>
              <a:gdLst/>
              <a:ahLst/>
              <a:cxnLst/>
              <a:rect r="r" b="b" t="t" l="l"/>
              <a:pathLst>
                <a:path h="409575" w="409575">
                  <a:moveTo>
                    <a:pt x="409575" y="204724"/>
                  </a:moveTo>
                  <a:cubicBezTo>
                    <a:pt x="409575" y="218186"/>
                    <a:pt x="408305" y="231521"/>
                    <a:pt x="405638" y="244729"/>
                  </a:cubicBezTo>
                  <a:lnTo>
                    <a:pt x="405638" y="244729"/>
                  </a:lnTo>
                  <a:lnTo>
                    <a:pt x="405638" y="244729"/>
                  </a:lnTo>
                  <a:cubicBezTo>
                    <a:pt x="402971" y="257937"/>
                    <a:pt x="399161" y="270764"/>
                    <a:pt x="393954" y="283083"/>
                  </a:cubicBezTo>
                  <a:lnTo>
                    <a:pt x="393954" y="283083"/>
                  </a:lnTo>
                  <a:lnTo>
                    <a:pt x="393954" y="283083"/>
                  </a:lnTo>
                  <a:cubicBezTo>
                    <a:pt x="388747" y="295529"/>
                    <a:pt x="382524" y="307340"/>
                    <a:pt x="375031" y="318516"/>
                  </a:cubicBezTo>
                  <a:lnTo>
                    <a:pt x="375031" y="318516"/>
                  </a:lnTo>
                  <a:lnTo>
                    <a:pt x="375031" y="318516"/>
                  </a:lnTo>
                  <a:cubicBezTo>
                    <a:pt x="367538" y="329692"/>
                    <a:pt x="359029" y="339979"/>
                    <a:pt x="349504" y="349504"/>
                  </a:cubicBezTo>
                  <a:lnTo>
                    <a:pt x="349504" y="349504"/>
                  </a:lnTo>
                  <a:lnTo>
                    <a:pt x="349504" y="349504"/>
                  </a:lnTo>
                  <a:cubicBezTo>
                    <a:pt x="339979" y="359029"/>
                    <a:pt x="329692" y="367538"/>
                    <a:pt x="318516" y="375031"/>
                  </a:cubicBezTo>
                  <a:lnTo>
                    <a:pt x="318516" y="375031"/>
                  </a:lnTo>
                  <a:lnTo>
                    <a:pt x="318516" y="375031"/>
                  </a:lnTo>
                  <a:cubicBezTo>
                    <a:pt x="307340" y="382524"/>
                    <a:pt x="295529" y="388747"/>
                    <a:pt x="283083" y="393954"/>
                  </a:cubicBezTo>
                  <a:lnTo>
                    <a:pt x="279400" y="385191"/>
                  </a:lnTo>
                  <a:lnTo>
                    <a:pt x="283083" y="393954"/>
                  </a:lnTo>
                  <a:cubicBezTo>
                    <a:pt x="270637" y="399161"/>
                    <a:pt x="257810" y="402971"/>
                    <a:pt x="244729" y="405638"/>
                  </a:cubicBezTo>
                  <a:lnTo>
                    <a:pt x="242824" y="396240"/>
                  </a:lnTo>
                  <a:lnTo>
                    <a:pt x="244729" y="405638"/>
                  </a:lnTo>
                  <a:cubicBezTo>
                    <a:pt x="231521" y="408305"/>
                    <a:pt x="218186" y="409575"/>
                    <a:pt x="204724" y="409575"/>
                  </a:cubicBezTo>
                  <a:lnTo>
                    <a:pt x="204724" y="400050"/>
                  </a:lnTo>
                  <a:lnTo>
                    <a:pt x="204724" y="409575"/>
                  </a:lnTo>
                  <a:cubicBezTo>
                    <a:pt x="191262" y="409575"/>
                    <a:pt x="177927" y="408305"/>
                    <a:pt x="164719" y="405638"/>
                  </a:cubicBezTo>
                  <a:lnTo>
                    <a:pt x="166624" y="396240"/>
                  </a:lnTo>
                  <a:lnTo>
                    <a:pt x="164719" y="405638"/>
                  </a:lnTo>
                  <a:cubicBezTo>
                    <a:pt x="151511" y="402971"/>
                    <a:pt x="138684" y="399161"/>
                    <a:pt x="126365" y="393954"/>
                  </a:cubicBezTo>
                  <a:lnTo>
                    <a:pt x="130048" y="385191"/>
                  </a:lnTo>
                  <a:lnTo>
                    <a:pt x="126365" y="393954"/>
                  </a:lnTo>
                  <a:cubicBezTo>
                    <a:pt x="113919" y="388874"/>
                    <a:pt x="102108" y="382524"/>
                    <a:pt x="90932" y="375031"/>
                  </a:cubicBezTo>
                  <a:lnTo>
                    <a:pt x="90932" y="375031"/>
                  </a:lnTo>
                  <a:lnTo>
                    <a:pt x="90932" y="375031"/>
                  </a:lnTo>
                  <a:cubicBezTo>
                    <a:pt x="79756" y="367538"/>
                    <a:pt x="69469" y="359029"/>
                    <a:pt x="59944" y="349504"/>
                  </a:cubicBezTo>
                  <a:lnTo>
                    <a:pt x="66675" y="342773"/>
                  </a:lnTo>
                  <a:lnTo>
                    <a:pt x="59944" y="349504"/>
                  </a:lnTo>
                  <a:cubicBezTo>
                    <a:pt x="50419" y="339979"/>
                    <a:pt x="41910" y="329692"/>
                    <a:pt x="34417" y="318516"/>
                  </a:cubicBezTo>
                  <a:lnTo>
                    <a:pt x="34417" y="318516"/>
                  </a:lnTo>
                  <a:lnTo>
                    <a:pt x="34417" y="318516"/>
                  </a:lnTo>
                  <a:cubicBezTo>
                    <a:pt x="26924" y="307340"/>
                    <a:pt x="20701" y="295529"/>
                    <a:pt x="15494" y="283083"/>
                  </a:cubicBezTo>
                  <a:lnTo>
                    <a:pt x="15494" y="283083"/>
                  </a:lnTo>
                  <a:lnTo>
                    <a:pt x="15494" y="283083"/>
                  </a:lnTo>
                  <a:cubicBezTo>
                    <a:pt x="10414" y="270637"/>
                    <a:pt x="6477" y="257810"/>
                    <a:pt x="3810" y="244602"/>
                  </a:cubicBezTo>
                  <a:lnTo>
                    <a:pt x="13208" y="242697"/>
                  </a:lnTo>
                  <a:lnTo>
                    <a:pt x="3810" y="244602"/>
                  </a:lnTo>
                  <a:cubicBezTo>
                    <a:pt x="1270" y="231521"/>
                    <a:pt x="0" y="218186"/>
                    <a:pt x="0" y="204724"/>
                  </a:cubicBezTo>
                  <a:lnTo>
                    <a:pt x="9525" y="204724"/>
                  </a:lnTo>
                  <a:lnTo>
                    <a:pt x="0" y="204724"/>
                  </a:lnTo>
                  <a:cubicBezTo>
                    <a:pt x="0" y="191262"/>
                    <a:pt x="1270" y="177927"/>
                    <a:pt x="3937" y="164719"/>
                  </a:cubicBezTo>
                  <a:lnTo>
                    <a:pt x="3937" y="164719"/>
                  </a:lnTo>
                  <a:lnTo>
                    <a:pt x="3937" y="164719"/>
                  </a:lnTo>
                  <a:cubicBezTo>
                    <a:pt x="6604" y="151511"/>
                    <a:pt x="10414" y="138684"/>
                    <a:pt x="15621" y="126365"/>
                  </a:cubicBezTo>
                  <a:lnTo>
                    <a:pt x="15621" y="126365"/>
                  </a:lnTo>
                  <a:lnTo>
                    <a:pt x="15621" y="126365"/>
                  </a:lnTo>
                  <a:cubicBezTo>
                    <a:pt x="20828" y="113919"/>
                    <a:pt x="27051" y="102108"/>
                    <a:pt x="34544" y="90932"/>
                  </a:cubicBezTo>
                  <a:lnTo>
                    <a:pt x="34544" y="90932"/>
                  </a:lnTo>
                  <a:lnTo>
                    <a:pt x="34544" y="90932"/>
                  </a:lnTo>
                  <a:cubicBezTo>
                    <a:pt x="42037" y="79756"/>
                    <a:pt x="50546" y="69469"/>
                    <a:pt x="60071" y="59944"/>
                  </a:cubicBezTo>
                  <a:lnTo>
                    <a:pt x="66802" y="66675"/>
                  </a:lnTo>
                  <a:lnTo>
                    <a:pt x="60071" y="59944"/>
                  </a:lnTo>
                  <a:cubicBezTo>
                    <a:pt x="69596" y="50419"/>
                    <a:pt x="79883" y="41910"/>
                    <a:pt x="91059" y="34417"/>
                  </a:cubicBezTo>
                  <a:lnTo>
                    <a:pt x="91059" y="34417"/>
                  </a:lnTo>
                  <a:lnTo>
                    <a:pt x="91059" y="34417"/>
                  </a:lnTo>
                  <a:cubicBezTo>
                    <a:pt x="102235" y="26924"/>
                    <a:pt x="114046" y="20701"/>
                    <a:pt x="126492" y="15494"/>
                  </a:cubicBezTo>
                  <a:lnTo>
                    <a:pt x="126492" y="15494"/>
                  </a:lnTo>
                  <a:lnTo>
                    <a:pt x="126492" y="15494"/>
                  </a:lnTo>
                  <a:cubicBezTo>
                    <a:pt x="138938" y="10414"/>
                    <a:pt x="151765" y="6477"/>
                    <a:pt x="164846" y="3810"/>
                  </a:cubicBezTo>
                  <a:lnTo>
                    <a:pt x="164846" y="3810"/>
                  </a:lnTo>
                  <a:lnTo>
                    <a:pt x="164846" y="3810"/>
                  </a:lnTo>
                  <a:cubicBezTo>
                    <a:pt x="178054" y="1270"/>
                    <a:pt x="191389" y="0"/>
                    <a:pt x="204724" y="0"/>
                  </a:cubicBezTo>
                  <a:lnTo>
                    <a:pt x="204724" y="9525"/>
                  </a:lnTo>
                  <a:lnTo>
                    <a:pt x="204724" y="0"/>
                  </a:lnTo>
                  <a:cubicBezTo>
                    <a:pt x="218186" y="0"/>
                    <a:pt x="231521" y="1270"/>
                    <a:pt x="244729" y="3937"/>
                  </a:cubicBezTo>
                  <a:lnTo>
                    <a:pt x="244729" y="3937"/>
                  </a:lnTo>
                  <a:lnTo>
                    <a:pt x="244729" y="3937"/>
                  </a:lnTo>
                  <a:cubicBezTo>
                    <a:pt x="257937" y="6604"/>
                    <a:pt x="270764" y="10414"/>
                    <a:pt x="283083" y="15621"/>
                  </a:cubicBezTo>
                  <a:lnTo>
                    <a:pt x="283083" y="15621"/>
                  </a:lnTo>
                  <a:lnTo>
                    <a:pt x="283083" y="15621"/>
                  </a:lnTo>
                  <a:cubicBezTo>
                    <a:pt x="295529" y="20828"/>
                    <a:pt x="307340" y="27051"/>
                    <a:pt x="318516" y="34544"/>
                  </a:cubicBezTo>
                  <a:lnTo>
                    <a:pt x="318516" y="34544"/>
                  </a:lnTo>
                  <a:lnTo>
                    <a:pt x="318516" y="34544"/>
                  </a:lnTo>
                  <a:cubicBezTo>
                    <a:pt x="329692" y="42037"/>
                    <a:pt x="339979" y="50546"/>
                    <a:pt x="349504" y="60071"/>
                  </a:cubicBezTo>
                  <a:lnTo>
                    <a:pt x="349504" y="60071"/>
                  </a:lnTo>
                  <a:lnTo>
                    <a:pt x="349504" y="60071"/>
                  </a:lnTo>
                  <a:cubicBezTo>
                    <a:pt x="359029" y="69596"/>
                    <a:pt x="367538" y="79883"/>
                    <a:pt x="375031" y="91059"/>
                  </a:cubicBezTo>
                  <a:lnTo>
                    <a:pt x="367157" y="96393"/>
                  </a:lnTo>
                  <a:lnTo>
                    <a:pt x="375031" y="91059"/>
                  </a:lnTo>
                  <a:cubicBezTo>
                    <a:pt x="382524" y="102235"/>
                    <a:pt x="388747" y="114046"/>
                    <a:pt x="393954" y="126492"/>
                  </a:cubicBezTo>
                  <a:lnTo>
                    <a:pt x="393954" y="126492"/>
                  </a:lnTo>
                  <a:lnTo>
                    <a:pt x="393954" y="126492"/>
                  </a:lnTo>
                  <a:cubicBezTo>
                    <a:pt x="399034" y="138938"/>
                    <a:pt x="402971" y="151765"/>
                    <a:pt x="405638" y="164846"/>
                  </a:cubicBezTo>
                  <a:lnTo>
                    <a:pt x="405638" y="164846"/>
                  </a:lnTo>
                  <a:lnTo>
                    <a:pt x="405638" y="164846"/>
                  </a:lnTo>
                  <a:cubicBezTo>
                    <a:pt x="408305" y="178054"/>
                    <a:pt x="409575" y="191389"/>
                    <a:pt x="409575" y="204851"/>
                  </a:cubicBezTo>
                  <a:lnTo>
                    <a:pt x="400050" y="204851"/>
                  </a:lnTo>
                  <a:lnTo>
                    <a:pt x="409575" y="204851"/>
                  </a:lnTo>
                  <a:moveTo>
                    <a:pt x="390525" y="204851"/>
                  </a:moveTo>
                  <a:cubicBezTo>
                    <a:pt x="390525" y="192659"/>
                    <a:pt x="389382" y="180594"/>
                    <a:pt x="386969" y="168656"/>
                  </a:cubicBezTo>
                  <a:lnTo>
                    <a:pt x="396367" y="166751"/>
                  </a:lnTo>
                  <a:lnTo>
                    <a:pt x="386969" y="168656"/>
                  </a:lnTo>
                  <a:cubicBezTo>
                    <a:pt x="384556" y="156718"/>
                    <a:pt x="381000" y="145034"/>
                    <a:pt x="376428" y="133858"/>
                  </a:cubicBezTo>
                  <a:lnTo>
                    <a:pt x="385191" y="130175"/>
                  </a:lnTo>
                  <a:lnTo>
                    <a:pt x="376428" y="133858"/>
                  </a:lnTo>
                  <a:cubicBezTo>
                    <a:pt x="371729" y="122555"/>
                    <a:pt x="366014" y="111887"/>
                    <a:pt x="359283" y="101727"/>
                  </a:cubicBezTo>
                  <a:lnTo>
                    <a:pt x="359283" y="101727"/>
                  </a:lnTo>
                  <a:lnTo>
                    <a:pt x="359283" y="101727"/>
                  </a:lnTo>
                  <a:cubicBezTo>
                    <a:pt x="352552" y="91567"/>
                    <a:pt x="344805" y="82169"/>
                    <a:pt x="336169" y="73533"/>
                  </a:cubicBezTo>
                  <a:lnTo>
                    <a:pt x="342900" y="66802"/>
                  </a:lnTo>
                  <a:lnTo>
                    <a:pt x="336169" y="73533"/>
                  </a:lnTo>
                  <a:cubicBezTo>
                    <a:pt x="327533" y="64897"/>
                    <a:pt x="318135" y="57277"/>
                    <a:pt x="307975" y="50419"/>
                  </a:cubicBezTo>
                  <a:lnTo>
                    <a:pt x="313309" y="42545"/>
                  </a:lnTo>
                  <a:lnTo>
                    <a:pt x="307975" y="50419"/>
                  </a:lnTo>
                  <a:cubicBezTo>
                    <a:pt x="297815" y="43688"/>
                    <a:pt x="287147" y="37973"/>
                    <a:pt x="275844" y="33274"/>
                  </a:cubicBezTo>
                  <a:lnTo>
                    <a:pt x="279527" y="24511"/>
                  </a:lnTo>
                  <a:lnTo>
                    <a:pt x="275844" y="33274"/>
                  </a:lnTo>
                  <a:cubicBezTo>
                    <a:pt x="264541" y="28575"/>
                    <a:pt x="252984" y="25019"/>
                    <a:pt x="241046" y="22733"/>
                  </a:cubicBezTo>
                  <a:lnTo>
                    <a:pt x="242951" y="13335"/>
                  </a:lnTo>
                  <a:lnTo>
                    <a:pt x="241046" y="22733"/>
                  </a:lnTo>
                  <a:cubicBezTo>
                    <a:pt x="229108" y="20320"/>
                    <a:pt x="217043" y="19177"/>
                    <a:pt x="204851" y="19177"/>
                  </a:cubicBezTo>
                  <a:cubicBezTo>
                    <a:pt x="192659" y="19177"/>
                    <a:pt x="180594" y="20320"/>
                    <a:pt x="168656" y="22733"/>
                  </a:cubicBezTo>
                  <a:lnTo>
                    <a:pt x="166751" y="13335"/>
                  </a:lnTo>
                  <a:lnTo>
                    <a:pt x="168656" y="22733"/>
                  </a:lnTo>
                  <a:cubicBezTo>
                    <a:pt x="156718" y="25146"/>
                    <a:pt x="145034" y="28702"/>
                    <a:pt x="133858" y="33274"/>
                  </a:cubicBezTo>
                  <a:lnTo>
                    <a:pt x="130175" y="24511"/>
                  </a:lnTo>
                  <a:lnTo>
                    <a:pt x="133858" y="33274"/>
                  </a:lnTo>
                  <a:cubicBezTo>
                    <a:pt x="122555" y="37973"/>
                    <a:pt x="111887" y="43688"/>
                    <a:pt x="101727" y="50419"/>
                  </a:cubicBezTo>
                  <a:lnTo>
                    <a:pt x="96393" y="42545"/>
                  </a:lnTo>
                  <a:lnTo>
                    <a:pt x="101727" y="50419"/>
                  </a:lnTo>
                  <a:cubicBezTo>
                    <a:pt x="91567" y="57150"/>
                    <a:pt x="82169" y="64897"/>
                    <a:pt x="73533" y="73533"/>
                  </a:cubicBezTo>
                  <a:lnTo>
                    <a:pt x="73533" y="73533"/>
                  </a:lnTo>
                  <a:lnTo>
                    <a:pt x="73533" y="73533"/>
                  </a:lnTo>
                  <a:cubicBezTo>
                    <a:pt x="64770" y="82042"/>
                    <a:pt x="57150" y="91440"/>
                    <a:pt x="50292" y="101600"/>
                  </a:cubicBezTo>
                  <a:lnTo>
                    <a:pt x="42418" y="96266"/>
                  </a:lnTo>
                  <a:lnTo>
                    <a:pt x="50292" y="101600"/>
                  </a:lnTo>
                  <a:cubicBezTo>
                    <a:pt x="43561" y="111760"/>
                    <a:pt x="37846" y="122428"/>
                    <a:pt x="33147" y="133731"/>
                  </a:cubicBezTo>
                  <a:lnTo>
                    <a:pt x="24384" y="130048"/>
                  </a:lnTo>
                  <a:lnTo>
                    <a:pt x="33147" y="133731"/>
                  </a:lnTo>
                  <a:cubicBezTo>
                    <a:pt x="28448" y="145034"/>
                    <a:pt x="24892" y="156591"/>
                    <a:pt x="22606" y="168529"/>
                  </a:cubicBezTo>
                  <a:lnTo>
                    <a:pt x="13208" y="166624"/>
                  </a:lnTo>
                  <a:lnTo>
                    <a:pt x="22606" y="168529"/>
                  </a:lnTo>
                  <a:cubicBezTo>
                    <a:pt x="20193" y="180467"/>
                    <a:pt x="19050" y="192532"/>
                    <a:pt x="19050" y="204724"/>
                  </a:cubicBezTo>
                  <a:cubicBezTo>
                    <a:pt x="19050" y="216916"/>
                    <a:pt x="20193" y="228981"/>
                    <a:pt x="22606" y="240919"/>
                  </a:cubicBezTo>
                  <a:lnTo>
                    <a:pt x="22606" y="240919"/>
                  </a:lnTo>
                  <a:lnTo>
                    <a:pt x="22606" y="240919"/>
                  </a:lnTo>
                  <a:cubicBezTo>
                    <a:pt x="25019" y="252857"/>
                    <a:pt x="28575" y="264541"/>
                    <a:pt x="33147" y="275717"/>
                  </a:cubicBezTo>
                  <a:lnTo>
                    <a:pt x="24384" y="279400"/>
                  </a:lnTo>
                  <a:lnTo>
                    <a:pt x="33147" y="275717"/>
                  </a:lnTo>
                  <a:cubicBezTo>
                    <a:pt x="37846" y="287020"/>
                    <a:pt x="43561" y="297688"/>
                    <a:pt x="50292" y="307848"/>
                  </a:cubicBezTo>
                  <a:lnTo>
                    <a:pt x="42418" y="313182"/>
                  </a:lnTo>
                  <a:lnTo>
                    <a:pt x="50292" y="307848"/>
                  </a:lnTo>
                  <a:cubicBezTo>
                    <a:pt x="57023" y="318008"/>
                    <a:pt x="64770" y="327406"/>
                    <a:pt x="73406" y="336042"/>
                  </a:cubicBezTo>
                  <a:lnTo>
                    <a:pt x="73406" y="336042"/>
                  </a:lnTo>
                  <a:lnTo>
                    <a:pt x="73406" y="336042"/>
                  </a:lnTo>
                  <a:cubicBezTo>
                    <a:pt x="82042" y="344678"/>
                    <a:pt x="91440" y="352298"/>
                    <a:pt x="101600" y="359156"/>
                  </a:cubicBezTo>
                  <a:lnTo>
                    <a:pt x="96266" y="367030"/>
                  </a:lnTo>
                  <a:lnTo>
                    <a:pt x="101600" y="359156"/>
                  </a:lnTo>
                  <a:cubicBezTo>
                    <a:pt x="111760" y="365887"/>
                    <a:pt x="122428" y="371602"/>
                    <a:pt x="133731" y="376301"/>
                  </a:cubicBezTo>
                  <a:lnTo>
                    <a:pt x="133731" y="376301"/>
                  </a:lnTo>
                  <a:lnTo>
                    <a:pt x="133731" y="376301"/>
                  </a:lnTo>
                  <a:cubicBezTo>
                    <a:pt x="145034" y="381000"/>
                    <a:pt x="156591" y="384429"/>
                    <a:pt x="168529" y="386842"/>
                  </a:cubicBezTo>
                  <a:lnTo>
                    <a:pt x="168529" y="386842"/>
                  </a:lnTo>
                  <a:lnTo>
                    <a:pt x="168529" y="386842"/>
                  </a:lnTo>
                  <a:cubicBezTo>
                    <a:pt x="180467" y="389255"/>
                    <a:pt x="192532" y="390398"/>
                    <a:pt x="204724" y="390398"/>
                  </a:cubicBezTo>
                  <a:cubicBezTo>
                    <a:pt x="216916" y="390398"/>
                    <a:pt x="228981" y="389255"/>
                    <a:pt x="240919" y="386842"/>
                  </a:cubicBezTo>
                  <a:lnTo>
                    <a:pt x="240919" y="386842"/>
                  </a:lnTo>
                  <a:lnTo>
                    <a:pt x="240919" y="386842"/>
                  </a:lnTo>
                  <a:cubicBezTo>
                    <a:pt x="252857" y="384429"/>
                    <a:pt x="264541" y="381000"/>
                    <a:pt x="275717" y="376301"/>
                  </a:cubicBezTo>
                  <a:lnTo>
                    <a:pt x="275717" y="376301"/>
                  </a:lnTo>
                  <a:lnTo>
                    <a:pt x="275717" y="376301"/>
                  </a:lnTo>
                  <a:cubicBezTo>
                    <a:pt x="287020" y="371602"/>
                    <a:pt x="297688" y="365887"/>
                    <a:pt x="307848" y="359156"/>
                  </a:cubicBezTo>
                  <a:lnTo>
                    <a:pt x="313182" y="367030"/>
                  </a:lnTo>
                  <a:lnTo>
                    <a:pt x="307848" y="359156"/>
                  </a:lnTo>
                  <a:cubicBezTo>
                    <a:pt x="318008" y="352425"/>
                    <a:pt x="327406" y="344678"/>
                    <a:pt x="336042" y="336042"/>
                  </a:cubicBezTo>
                  <a:lnTo>
                    <a:pt x="342900" y="342900"/>
                  </a:lnTo>
                  <a:lnTo>
                    <a:pt x="336169" y="336169"/>
                  </a:lnTo>
                  <a:cubicBezTo>
                    <a:pt x="344805" y="327533"/>
                    <a:pt x="352425" y="318135"/>
                    <a:pt x="359283" y="307975"/>
                  </a:cubicBezTo>
                  <a:lnTo>
                    <a:pt x="367157" y="313309"/>
                  </a:lnTo>
                  <a:lnTo>
                    <a:pt x="359283" y="307975"/>
                  </a:lnTo>
                  <a:cubicBezTo>
                    <a:pt x="366014" y="297815"/>
                    <a:pt x="371729" y="287147"/>
                    <a:pt x="376428" y="275844"/>
                  </a:cubicBezTo>
                  <a:lnTo>
                    <a:pt x="385191" y="279527"/>
                  </a:lnTo>
                  <a:lnTo>
                    <a:pt x="376428" y="275844"/>
                  </a:lnTo>
                  <a:cubicBezTo>
                    <a:pt x="381127" y="264541"/>
                    <a:pt x="384556" y="252984"/>
                    <a:pt x="386969" y="240919"/>
                  </a:cubicBezTo>
                  <a:lnTo>
                    <a:pt x="396367" y="242824"/>
                  </a:lnTo>
                  <a:lnTo>
                    <a:pt x="386969" y="240919"/>
                  </a:lnTo>
                  <a:cubicBezTo>
                    <a:pt x="389382" y="228981"/>
                    <a:pt x="390525" y="216916"/>
                    <a:pt x="390525" y="204724"/>
                  </a:cubicBezTo>
                  <a:close/>
                </a:path>
              </a:pathLst>
            </a:custGeom>
            <a:solidFill>
              <a:srgbClr val="DD785E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889872" y="3041647"/>
            <a:ext cx="536572" cy="536572"/>
            <a:chOff x="0" y="0"/>
            <a:chExt cx="536575" cy="5365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73025" y="73152"/>
              <a:ext cx="390652" cy="390398"/>
            </a:xfrm>
            <a:custGeom>
              <a:avLst/>
              <a:gdLst/>
              <a:ahLst/>
              <a:cxnLst/>
              <a:rect r="r" b="b" t="t" l="l"/>
              <a:pathLst>
                <a:path h="390398" w="390652">
                  <a:moveTo>
                    <a:pt x="390525" y="195072"/>
                  </a:moveTo>
                  <a:cubicBezTo>
                    <a:pt x="390525" y="207899"/>
                    <a:pt x="389255" y="220599"/>
                    <a:pt x="386715" y="233172"/>
                  </a:cubicBezTo>
                  <a:cubicBezTo>
                    <a:pt x="384175" y="245745"/>
                    <a:pt x="380492" y="257937"/>
                    <a:pt x="375539" y="269748"/>
                  </a:cubicBezTo>
                  <a:cubicBezTo>
                    <a:pt x="370586" y="281559"/>
                    <a:pt x="364617" y="292862"/>
                    <a:pt x="357505" y="303530"/>
                  </a:cubicBezTo>
                  <a:cubicBezTo>
                    <a:pt x="350393" y="314198"/>
                    <a:pt x="342392" y="324104"/>
                    <a:pt x="333375" y="333248"/>
                  </a:cubicBezTo>
                  <a:cubicBezTo>
                    <a:pt x="324358" y="342392"/>
                    <a:pt x="314452" y="350393"/>
                    <a:pt x="303784" y="357505"/>
                  </a:cubicBezTo>
                  <a:cubicBezTo>
                    <a:pt x="293116" y="364617"/>
                    <a:pt x="281813" y="370586"/>
                    <a:pt x="270002" y="375539"/>
                  </a:cubicBezTo>
                  <a:cubicBezTo>
                    <a:pt x="258191" y="380492"/>
                    <a:pt x="245999" y="384175"/>
                    <a:pt x="233426" y="386588"/>
                  </a:cubicBezTo>
                  <a:cubicBezTo>
                    <a:pt x="220853" y="389001"/>
                    <a:pt x="208153" y="390398"/>
                    <a:pt x="195326" y="390398"/>
                  </a:cubicBezTo>
                  <a:cubicBezTo>
                    <a:pt x="182499" y="390398"/>
                    <a:pt x="169799" y="389128"/>
                    <a:pt x="157226" y="386588"/>
                  </a:cubicBezTo>
                  <a:cubicBezTo>
                    <a:pt x="144653" y="384048"/>
                    <a:pt x="132461" y="380365"/>
                    <a:pt x="120650" y="375539"/>
                  </a:cubicBezTo>
                  <a:cubicBezTo>
                    <a:pt x="108839" y="370713"/>
                    <a:pt x="97536" y="364617"/>
                    <a:pt x="86868" y="357505"/>
                  </a:cubicBezTo>
                  <a:cubicBezTo>
                    <a:pt x="76200" y="350393"/>
                    <a:pt x="66294" y="342265"/>
                    <a:pt x="57277" y="333248"/>
                  </a:cubicBezTo>
                  <a:cubicBezTo>
                    <a:pt x="48260" y="324231"/>
                    <a:pt x="40132" y="314325"/>
                    <a:pt x="33020" y="303657"/>
                  </a:cubicBezTo>
                  <a:cubicBezTo>
                    <a:pt x="25908" y="292989"/>
                    <a:pt x="19939" y="281686"/>
                    <a:pt x="14986" y="269875"/>
                  </a:cubicBezTo>
                  <a:cubicBezTo>
                    <a:pt x="10033" y="258064"/>
                    <a:pt x="6350" y="245872"/>
                    <a:pt x="3810" y="233299"/>
                  </a:cubicBezTo>
                  <a:cubicBezTo>
                    <a:pt x="1270" y="220726"/>
                    <a:pt x="0" y="208026"/>
                    <a:pt x="0" y="195199"/>
                  </a:cubicBezTo>
                  <a:cubicBezTo>
                    <a:pt x="0" y="182372"/>
                    <a:pt x="1270" y="169672"/>
                    <a:pt x="3810" y="157099"/>
                  </a:cubicBezTo>
                  <a:cubicBezTo>
                    <a:pt x="6350" y="144526"/>
                    <a:pt x="10033" y="132334"/>
                    <a:pt x="14986" y="120523"/>
                  </a:cubicBezTo>
                  <a:cubicBezTo>
                    <a:pt x="19939" y="108712"/>
                    <a:pt x="25908" y="97409"/>
                    <a:pt x="33020" y="86741"/>
                  </a:cubicBezTo>
                  <a:cubicBezTo>
                    <a:pt x="40132" y="76073"/>
                    <a:pt x="48260" y="66167"/>
                    <a:pt x="57277" y="57150"/>
                  </a:cubicBezTo>
                  <a:cubicBezTo>
                    <a:pt x="66294" y="48133"/>
                    <a:pt x="76200" y="40005"/>
                    <a:pt x="86868" y="32893"/>
                  </a:cubicBezTo>
                  <a:cubicBezTo>
                    <a:pt x="97536" y="25781"/>
                    <a:pt x="108839" y="19812"/>
                    <a:pt x="120650" y="14859"/>
                  </a:cubicBezTo>
                  <a:cubicBezTo>
                    <a:pt x="132461" y="9906"/>
                    <a:pt x="144653" y="6223"/>
                    <a:pt x="157226" y="3683"/>
                  </a:cubicBezTo>
                  <a:cubicBezTo>
                    <a:pt x="169799" y="1143"/>
                    <a:pt x="182499" y="0"/>
                    <a:pt x="195326" y="0"/>
                  </a:cubicBezTo>
                  <a:cubicBezTo>
                    <a:pt x="208153" y="0"/>
                    <a:pt x="220853" y="1270"/>
                    <a:pt x="233426" y="3683"/>
                  </a:cubicBezTo>
                  <a:cubicBezTo>
                    <a:pt x="245999" y="6096"/>
                    <a:pt x="258191" y="9906"/>
                    <a:pt x="270002" y="14859"/>
                  </a:cubicBezTo>
                  <a:cubicBezTo>
                    <a:pt x="281813" y="19812"/>
                    <a:pt x="293116" y="25781"/>
                    <a:pt x="303784" y="32893"/>
                  </a:cubicBezTo>
                  <a:cubicBezTo>
                    <a:pt x="314452" y="40005"/>
                    <a:pt x="324358" y="48133"/>
                    <a:pt x="333375" y="57150"/>
                  </a:cubicBezTo>
                  <a:cubicBezTo>
                    <a:pt x="342392" y="66167"/>
                    <a:pt x="350520" y="76073"/>
                    <a:pt x="357632" y="86741"/>
                  </a:cubicBezTo>
                  <a:cubicBezTo>
                    <a:pt x="364744" y="97409"/>
                    <a:pt x="370713" y="108712"/>
                    <a:pt x="375666" y="120523"/>
                  </a:cubicBezTo>
                  <a:cubicBezTo>
                    <a:pt x="380619" y="132334"/>
                    <a:pt x="384302" y="144526"/>
                    <a:pt x="386842" y="157099"/>
                  </a:cubicBezTo>
                  <a:cubicBezTo>
                    <a:pt x="389382" y="169672"/>
                    <a:pt x="390652" y="182372"/>
                    <a:pt x="390652" y="195199"/>
                  </a:cubicBezTo>
                </a:path>
              </a:pathLst>
            </a:custGeom>
            <a:solidFill>
              <a:srgbClr val="00002E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3500" y="63500"/>
              <a:ext cx="409575" cy="409702"/>
            </a:xfrm>
            <a:custGeom>
              <a:avLst/>
              <a:gdLst/>
              <a:ahLst/>
              <a:cxnLst/>
              <a:rect r="r" b="b" t="t" l="l"/>
              <a:pathLst>
                <a:path h="409702" w="409575">
                  <a:moveTo>
                    <a:pt x="409575" y="204724"/>
                  </a:moveTo>
                  <a:cubicBezTo>
                    <a:pt x="409575" y="218186"/>
                    <a:pt x="408305" y="231521"/>
                    <a:pt x="405638" y="244729"/>
                  </a:cubicBezTo>
                  <a:lnTo>
                    <a:pt x="396240" y="242824"/>
                  </a:lnTo>
                  <a:lnTo>
                    <a:pt x="405638" y="244729"/>
                  </a:lnTo>
                  <a:cubicBezTo>
                    <a:pt x="402971" y="257937"/>
                    <a:pt x="399161" y="270764"/>
                    <a:pt x="393954" y="283210"/>
                  </a:cubicBezTo>
                  <a:lnTo>
                    <a:pt x="385191" y="279527"/>
                  </a:lnTo>
                  <a:lnTo>
                    <a:pt x="393954" y="283210"/>
                  </a:lnTo>
                  <a:cubicBezTo>
                    <a:pt x="388874" y="295656"/>
                    <a:pt x="382524" y="307467"/>
                    <a:pt x="375031" y="318643"/>
                  </a:cubicBezTo>
                  <a:lnTo>
                    <a:pt x="375031" y="318643"/>
                  </a:lnTo>
                  <a:lnTo>
                    <a:pt x="375031" y="318643"/>
                  </a:lnTo>
                  <a:cubicBezTo>
                    <a:pt x="367538" y="329819"/>
                    <a:pt x="359029" y="340106"/>
                    <a:pt x="349504" y="349631"/>
                  </a:cubicBezTo>
                  <a:lnTo>
                    <a:pt x="349504" y="349631"/>
                  </a:lnTo>
                  <a:lnTo>
                    <a:pt x="349504" y="349631"/>
                  </a:lnTo>
                  <a:cubicBezTo>
                    <a:pt x="339979" y="359156"/>
                    <a:pt x="329692" y="367665"/>
                    <a:pt x="318516" y="375158"/>
                  </a:cubicBezTo>
                  <a:lnTo>
                    <a:pt x="318516" y="375158"/>
                  </a:lnTo>
                  <a:lnTo>
                    <a:pt x="318516" y="375158"/>
                  </a:lnTo>
                  <a:cubicBezTo>
                    <a:pt x="307340" y="382651"/>
                    <a:pt x="295529" y="388874"/>
                    <a:pt x="283083" y="394081"/>
                  </a:cubicBezTo>
                  <a:lnTo>
                    <a:pt x="283083" y="394081"/>
                  </a:lnTo>
                  <a:lnTo>
                    <a:pt x="283083" y="394081"/>
                  </a:lnTo>
                  <a:cubicBezTo>
                    <a:pt x="270637" y="399161"/>
                    <a:pt x="257810" y="403098"/>
                    <a:pt x="244729" y="405765"/>
                  </a:cubicBezTo>
                  <a:lnTo>
                    <a:pt x="244729" y="405765"/>
                  </a:lnTo>
                  <a:lnTo>
                    <a:pt x="244729" y="405765"/>
                  </a:lnTo>
                  <a:cubicBezTo>
                    <a:pt x="231521" y="408432"/>
                    <a:pt x="218186" y="409702"/>
                    <a:pt x="204724" y="409702"/>
                  </a:cubicBezTo>
                  <a:lnTo>
                    <a:pt x="204724" y="400050"/>
                  </a:lnTo>
                  <a:lnTo>
                    <a:pt x="204724" y="409575"/>
                  </a:lnTo>
                  <a:cubicBezTo>
                    <a:pt x="191262" y="409575"/>
                    <a:pt x="177927" y="408305"/>
                    <a:pt x="164719" y="405638"/>
                  </a:cubicBezTo>
                  <a:lnTo>
                    <a:pt x="164719" y="405638"/>
                  </a:lnTo>
                  <a:lnTo>
                    <a:pt x="164719" y="405638"/>
                  </a:lnTo>
                  <a:cubicBezTo>
                    <a:pt x="151511" y="402971"/>
                    <a:pt x="138684" y="399161"/>
                    <a:pt x="126365" y="393954"/>
                  </a:cubicBezTo>
                  <a:lnTo>
                    <a:pt x="126365" y="393954"/>
                  </a:lnTo>
                  <a:lnTo>
                    <a:pt x="126365" y="393954"/>
                  </a:lnTo>
                  <a:cubicBezTo>
                    <a:pt x="113919" y="388747"/>
                    <a:pt x="102108" y="382524"/>
                    <a:pt x="90932" y="375031"/>
                  </a:cubicBezTo>
                  <a:lnTo>
                    <a:pt x="90932" y="375031"/>
                  </a:lnTo>
                  <a:lnTo>
                    <a:pt x="90932" y="375031"/>
                  </a:lnTo>
                  <a:cubicBezTo>
                    <a:pt x="79756" y="367538"/>
                    <a:pt x="69469" y="359029"/>
                    <a:pt x="59944" y="349504"/>
                  </a:cubicBezTo>
                  <a:lnTo>
                    <a:pt x="59944" y="349504"/>
                  </a:lnTo>
                  <a:lnTo>
                    <a:pt x="59944" y="349504"/>
                  </a:lnTo>
                  <a:cubicBezTo>
                    <a:pt x="50419" y="339979"/>
                    <a:pt x="41910" y="329692"/>
                    <a:pt x="34417" y="318516"/>
                  </a:cubicBezTo>
                  <a:lnTo>
                    <a:pt x="34417" y="318516"/>
                  </a:lnTo>
                  <a:lnTo>
                    <a:pt x="34417" y="318516"/>
                  </a:lnTo>
                  <a:cubicBezTo>
                    <a:pt x="26924" y="307340"/>
                    <a:pt x="20701" y="295529"/>
                    <a:pt x="15494" y="283083"/>
                  </a:cubicBezTo>
                  <a:lnTo>
                    <a:pt x="15494" y="283083"/>
                  </a:lnTo>
                  <a:lnTo>
                    <a:pt x="15494" y="283083"/>
                  </a:lnTo>
                  <a:cubicBezTo>
                    <a:pt x="10414" y="270637"/>
                    <a:pt x="6477" y="257810"/>
                    <a:pt x="3810" y="244602"/>
                  </a:cubicBezTo>
                  <a:lnTo>
                    <a:pt x="13208" y="242697"/>
                  </a:lnTo>
                  <a:lnTo>
                    <a:pt x="3810" y="244602"/>
                  </a:lnTo>
                  <a:cubicBezTo>
                    <a:pt x="1270" y="231521"/>
                    <a:pt x="0" y="218186"/>
                    <a:pt x="0" y="204724"/>
                  </a:cubicBezTo>
                  <a:lnTo>
                    <a:pt x="9525" y="204724"/>
                  </a:lnTo>
                  <a:lnTo>
                    <a:pt x="0" y="204724"/>
                  </a:lnTo>
                  <a:cubicBezTo>
                    <a:pt x="0" y="191262"/>
                    <a:pt x="1270" y="177927"/>
                    <a:pt x="3937" y="164719"/>
                  </a:cubicBezTo>
                  <a:lnTo>
                    <a:pt x="3937" y="164719"/>
                  </a:lnTo>
                  <a:lnTo>
                    <a:pt x="3937" y="164719"/>
                  </a:lnTo>
                  <a:cubicBezTo>
                    <a:pt x="6604" y="151511"/>
                    <a:pt x="10414" y="138684"/>
                    <a:pt x="15621" y="126365"/>
                  </a:cubicBezTo>
                  <a:lnTo>
                    <a:pt x="15621" y="126365"/>
                  </a:lnTo>
                  <a:lnTo>
                    <a:pt x="15621" y="126365"/>
                  </a:lnTo>
                  <a:cubicBezTo>
                    <a:pt x="20828" y="113919"/>
                    <a:pt x="27051" y="102108"/>
                    <a:pt x="34544" y="90932"/>
                  </a:cubicBezTo>
                  <a:lnTo>
                    <a:pt x="34544" y="90932"/>
                  </a:lnTo>
                  <a:lnTo>
                    <a:pt x="34544" y="90932"/>
                  </a:lnTo>
                  <a:cubicBezTo>
                    <a:pt x="42037" y="79756"/>
                    <a:pt x="50546" y="69469"/>
                    <a:pt x="60071" y="59944"/>
                  </a:cubicBezTo>
                  <a:lnTo>
                    <a:pt x="66802" y="66675"/>
                  </a:lnTo>
                  <a:lnTo>
                    <a:pt x="60071" y="59944"/>
                  </a:lnTo>
                  <a:cubicBezTo>
                    <a:pt x="69596" y="50419"/>
                    <a:pt x="79883" y="41910"/>
                    <a:pt x="91059" y="34417"/>
                  </a:cubicBezTo>
                  <a:lnTo>
                    <a:pt x="91059" y="34417"/>
                  </a:lnTo>
                  <a:lnTo>
                    <a:pt x="91059" y="34417"/>
                  </a:lnTo>
                  <a:cubicBezTo>
                    <a:pt x="102235" y="26924"/>
                    <a:pt x="114046" y="20701"/>
                    <a:pt x="126492" y="15494"/>
                  </a:cubicBezTo>
                  <a:lnTo>
                    <a:pt x="126492" y="15494"/>
                  </a:lnTo>
                  <a:lnTo>
                    <a:pt x="126492" y="15494"/>
                  </a:lnTo>
                  <a:cubicBezTo>
                    <a:pt x="138938" y="10414"/>
                    <a:pt x="151765" y="6477"/>
                    <a:pt x="164846" y="3810"/>
                  </a:cubicBezTo>
                  <a:lnTo>
                    <a:pt x="164846" y="3810"/>
                  </a:lnTo>
                  <a:lnTo>
                    <a:pt x="164846" y="3810"/>
                  </a:lnTo>
                  <a:cubicBezTo>
                    <a:pt x="178054" y="1270"/>
                    <a:pt x="191389" y="0"/>
                    <a:pt x="204724" y="0"/>
                  </a:cubicBezTo>
                  <a:lnTo>
                    <a:pt x="204724" y="9525"/>
                  </a:lnTo>
                  <a:lnTo>
                    <a:pt x="204724" y="0"/>
                  </a:lnTo>
                  <a:cubicBezTo>
                    <a:pt x="218186" y="0"/>
                    <a:pt x="231521" y="1270"/>
                    <a:pt x="244729" y="3937"/>
                  </a:cubicBezTo>
                  <a:lnTo>
                    <a:pt x="244729" y="3937"/>
                  </a:lnTo>
                  <a:lnTo>
                    <a:pt x="244729" y="3937"/>
                  </a:lnTo>
                  <a:cubicBezTo>
                    <a:pt x="257937" y="6604"/>
                    <a:pt x="270764" y="10414"/>
                    <a:pt x="283083" y="15621"/>
                  </a:cubicBezTo>
                  <a:lnTo>
                    <a:pt x="283083" y="15621"/>
                  </a:lnTo>
                  <a:lnTo>
                    <a:pt x="283083" y="15621"/>
                  </a:lnTo>
                  <a:cubicBezTo>
                    <a:pt x="295529" y="20828"/>
                    <a:pt x="307340" y="27051"/>
                    <a:pt x="318516" y="34544"/>
                  </a:cubicBezTo>
                  <a:lnTo>
                    <a:pt x="318516" y="34544"/>
                  </a:lnTo>
                  <a:lnTo>
                    <a:pt x="318516" y="34544"/>
                  </a:lnTo>
                  <a:cubicBezTo>
                    <a:pt x="329692" y="42037"/>
                    <a:pt x="339979" y="50546"/>
                    <a:pt x="349504" y="60071"/>
                  </a:cubicBezTo>
                  <a:lnTo>
                    <a:pt x="342773" y="66802"/>
                  </a:lnTo>
                  <a:lnTo>
                    <a:pt x="349504" y="60071"/>
                  </a:lnTo>
                  <a:cubicBezTo>
                    <a:pt x="359029" y="69596"/>
                    <a:pt x="367538" y="79883"/>
                    <a:pt x="375031" y="91059"/>
                  </a:cubicBezTo>
                  <a:lnTo>
                    <a:pt x="367157" y="96393"/>
                  </a:lnTo>
                  <a:lnTo>
                    <a:pt x="375031" y="91059"/>
                  </a:lnTo>
                  <a:cubicBezTo>
                    <a:pt x="382524" y="102235"/>
                    <a:pt x="388747" y="114046"/>
                    <a:pt x="393954" y="126492"/>
                  </a:cubicBezTo>
                  <a:lnTo>
                    <a:pt x="385191" y="130175"/>
                  </a:lnTo>
                  <a:lnTo>
                    <a:pt x="393954" y="126492"/>
                  </a:lnTo>
                  <a:cubicBezTo>
                    <a:pt x="399161" y="138938"/>
                    <a:pt x="402971" y="151765"/>
                    <a:pt x="405638" y="164846"/>
                  </a:cubicBezTo>
                  <a:lnTo>
                    <a:pt x="396240" y="166751"/>
                  </a:lnTo>
                  <a:lnTo>
                    <a:pt x="405638" y="164846"/>
                  </a:lnTo>
                  <a:cubicBezTo>
                    <a:pt x="408305" y="178054"/>
                    <a:pt x="409575" y="191389"/>
                    <a:pt x="409575" y="204851"/>
                  </a:cubicBezTo>
                  <a:lnTo>
                    <a:pt x="400050" y="204851"/>
                  </a:lnTo>
                  <a:lnTo>
                    <a:pt x="409575" y="204851"/>
                  </a:lnTo>
                  <a:moveTo>
                    <a:pt x="390525" y="204851"/>
                  </a:moveTo>
                  <a:cubicBezTo>
                    <a:pt x="390525" y="192659"/>
                    <a:pt x="389382" y="180594"/>
                    <a:pt x="386969" y="168656"/>
                  </a:cubicBezTo>
                  <a:lnTo>
                    <a:pt x="386969" y="168656"/>
                  </a:lnTo>
                  <a:lnTo>
                    <a:pt x="386969" y="168656"/>
                  </a:lnTo>
                  <a:cubicBezTo>
                    <a:pt x="384556" y="156718"/>
                    <a:pt x="381127" y="145034"/>
                    <a:pt x="376428" y="133858"/>
                  </a:cubicBezTo>
                  <a:lnTo>
                    <a:pt x="376428" y="133858"/>
                  </a:lnTo>
                  <a:lnTo>
                    <a:pt x="376428" y="133858"/>
                  </a:lnTo>
                  <a:cubicBezTo>
                    <a:pt x="371729" y="122555"/>
                    <a:pt x="366014" y="111887"/>
                    <a:pt x="359283" y="101727"/>
                  </a:cubicBezTo>
                  <a:lnTo>
                    <a:pt x="359283" y="101727"/>
                  </a:lnTo>
                  <a:lnTo>
                    <a:pt x="359283" y="101727"/>
                  </a:lnTo>
                  <a:cubicBezTo>
                    <a:pt x="352552" y="91567"/>
                    <a:pt x="344805" y="82169"/>
                    <a:pt x="336169" y="73533"/>
                  </a:cubicBezTo>
                  <a:lnTo>
                    <a:pt x="336169" y="73533"/>
                  </a:lnTo>
                  <a:lnTo>
                    <a:pt x="336169" y="73533"/>
                  </a:lnTo>
                  <a:cubicBezTo>
                    <a:pt x="327533" y="64897"/>
                    <a:pt x="318135" y="57277"/>
                    <a:pt x="307975" y="50419"/>
                  </a:cubicBezTo>
                  <a:lnTo>
                    <a:pt x="313309" y="42545"/>
                  </a:lnTo>
                  <a:lnTo>
                    <a:pt x="307975" y="50419"/>
                  </a:lnTo>
                  <a:cubicBezTo>
                    <a:pt x="297815" y="43688"/>
                    <a:pt x="287147" y="37973"/>
                    <a:pt x="275844" y="33274"/>
                  </a:cubicBezTo>
                  <a:lnTo>
                    <a:pt x="279527" y="24511"/>
                  </a:lnTo>
                  <a:lnTo>
                    <a:pt x="275844" y="33274"/>
                  </a:lnTo>
                  <a:cubicBezTo>
                    <a:pt x="264541" y="28575"/>
                    <a:pt x="252984" y="25019"/>
                    <a:pt x="241046" y="22733"/>
                  </a:cubicBezTo>
                  <a:lnTo>
                    <a:pt x="242951" y="13335"/>
                  </a:lnTo>
                  <a:lnTo>
                    <a:pt x="241046" y="22733"/>
                  </a:lnTo>
                  <a:cubicBezTo>
                    <a:pt x="229108" y="20320"/>
                    <a:pt x="217043" y="19177"/>
                    <a:pt x="204851" y="19177"/>
                  </a:cubicBezTo>
                  <a:cubicBezTo>
                    <a:pt x="192659" y="19177"/>
                    <a:pt x="180594" y="20320"/>
                    <a:pt x="168656" y="22733"/>
                  </a:cubicBezTo>
                  <a:lnTo>
                    <a:pt x="166751" y="13335"/>
                  </a:lnTo>
                  <a:lnTo>
                    <a:pt x="168656" y="22733"/>
                  </a:lnTo>
                  <a:cubicBezTo>
                    <a:pt x="156718" y="25146"/>
                    <a:pt x="145034" y="28702"/>
                    <a:pt x="133858" y="33274"/>
                  </a:cubicBezTo>
                  <a:lnTo>
                    <a:pt x="130175" y="24511"/>
                  </a:lnTo>
                  <a:lnTo>
                    <a:pt x="133858" y="33274"/>
                  </a:lnTo>
                  <a:cubicBezTo>
                    <a:pt x="122555" y="37973"/>
                    <a:pt x="111887" y="43688"/>
                    <a:pt x="101727" y="50419"/>
                  </a:cubicBezTo>
                  <a:lnTo>
                    <a:pt x="96393" y="42545"/>
                  </a:lnTo>
                  <a:lnTo>
                    <a:pt x="101727" y="50419"/>
                  </a:lnTo>
                  <a:cubicBezTo>
                    <a:pt x="91567" y="57150"/>
                    <a:pt x="82169" y="64897"/>
                    <a:pt x="73533" y="73533"/>
                  </a:cubicBezTo>
                  <a:lnTo>
                    <a:pt x="73533" y="73533"/>
                  </a:lnTo>
                  <a:lnTo>
                    <a:pt x="73533" y="73533"/>
                  </a:lnTo>
                  <a:cubicBezTo>
                    <a:pt x="64770" y="82042"/>
                    <a:pt x="57150" y="91440"/>
                    <a:pt x="50292" y="101600"/>
                  </a:cubicBezTo>
                  <a:lnTo>
                    <a:pt x="42418" y="96266"/>
                  </a:lnTo>
                  <a:lnTo>
                    <a:pt x="50292" y="101600"/>
                  </a:lnTo>
                  <a:cubicBezTo>
                    <a:pt x="43561" y="111760"/>
                    <a:pt x="37846" y="122428"/>
                    <a:pt x="33147" y="133731"/>
                  </a:cubicBezTo>
                  <a:lnTo>
                    <a:pt x="24384" y="130048"/>
                  </a:lnTo>
                  <a:lnTo>
                    <a:pt x="33147" y="133731"/>
                  </a:lnTo>
                  <a:cubicBezTo>
                    <a:pt x="28448" y="145034"/>
                    <a:pt x="24892" y="156591"/>
                    <a:pt x="22606" y="168529"/>
                  </a:cubicBezTo>
                  <a:lnTo>
                    <a:pt x="13208" y="166624"/>
                  </a:lnTo>
                  <a:lnTo>
                    <a:pt x="22606" y="168529"/>
                  </a:lnTo>
                  <a:cubicBezTo>
                    <a:pt x="20193" y="180467"/>
                    <a:pt x="19050" y="192532"/>
                    <a:pt x="19050" y="204724"/>
                  </a:cubicBezTo>
                  <a:cubicBezTo>
                    <a:pt x="19050" y="216916"/>
                    <a:pt x="20193" y="228981"/>
                    <a:pt x="22606" y="240919"/>
                  </a:cubicBezTo>
                  <a:lnTo>
                    <a:pt x="22606" y="240919"/>
                  </a:lnTo>
                  <a:lnTo>
                    <a:pt x="22606" y="240919"/>
                  </a:lnTo>
                  <a:cubicBezTo>
                    <a:pt x="25019" y="252857"/>
                    <a:pt x="28448" y="264541"/>
                    <a:pt x="33147" y="275717"/>
                  </a:cubicBezTo>
                  <a:lnTo>
                    <a:pt x="24384" y="279400"/>
                  </a:lnTo>
                  <a:lnTo>
                    <a:pt x="33147" y="275717"/>
                  </a:lnTo>
                  <a:cubicBezTo>
                    <a:pt x="37846" y="287020"/>
                    <a:pt x="43561" y="297688"/>
                    <a:pt x="50292" y="307848"/>
                  </a:cubicBezTo>
                  <a:lnTo>
                    <a:pt x="42418" y="313182"/>
                  </a:lnTo>
                  <a:lnTo>
                    <a:pt x="50292" y="307848"/>
                  </a:lnTo>
                  <a:cubicBezTo>
                    <a:pt x="57023" y="318008"/>
                    <a:pt x="64770" y="327406"/>
                    <a:pt x="73406" y="336042"/>
                  </a:cubicBezTo>
                  <a:lnTo>
                    <a:pt x="66675" y="342773"/>
                  </a:lnTo>
                  <a:lnTo>
                    <a:pt x="73406" y="336042"/>
                  </a:lnTo>
                  <a:cubicBezTo>
                    <a:pt x="82042" y="344678"/>
                    <a:pt x="91440" y="352298"/>
                    <a:pt x="101600" y="359156"/>
                  </a:cubicBezTo>
                  <a:lnTo>
                    <a:pt x="96266" y="367030"/>
                  </a:lnTo>
                  <a:lnTo>
                    <a:pt x="101600" y="359156"/>
                  </a:lnTo>
                  <a:cubicBezTo>
                    <a:pt x="111760" y="365887"/>
                    <a:pt x="122428" y="371602"/>
                    <a:pt x="133731" y="376301"/>
                  </a:cubicBezTo>
                  <a:lnTo>
                    <a:pt x="130048" y="385064"/>
                  </a:lnTo>
                  <a:lnTo>
                    <a:pt x="133731" y="376301"/>
                  </a:lnTo>
                  <a:cubicBezTo>
                    <a:pt x="145034" y="381000"/>
                    <a:pt x="156591" y="384429"/>
                    <a:pt x="168529" y="386842"/>
                  </a:cubicBezTo>
                  <a:lnTo>
                    <a:pt x="166624" y="396240"/>
                  </a:lnTo>
                  <a:lnTo>
                    <a:pt x="168529" y="386842"/>
                  </a:lnTo>
                  <a:cubicBezTo>
                    <a:pt x="180467" y="389255"/>
                    <a:pt x="192532" y="390398"/>
                    <a:pt x="204724" y="390398"/>
                  </a:cubicBezTo>
                  <a:cubicBezTo>
                    <a:pt x="216916" y="390398"/>
                    <a:pt x="228981" y="389255"/>
                    <a:pt x="240919" y="386842"/>
                  </a:cubicBezTo>
                  <a:lnTo>
                    <a:pt x="242824" y="396240"/>
                  </a:lnTo>
                  <a:lnTo>
                    <a:pt x="240919" y="386842"/>
                  </a:lnTo>
                  <a:cubicBezTo>
                    <a:pt x="252857" y="384429"/>
                    <a:pt x="264541" y="381000"/>
                    <a:pt x="275717" y="376301"/>
                  </a:cubicBezTo>
                  <a:lnTo>
                    <a:pt x="279400" y="385064"/>
                  </a:lnTo>
                  <a:lnTo>
                    <a:pt x="275717" y="376301"/>
                  </a:lnTo>
                  <a:cubicBezTo>
                    <a:pt x="287020" y="371602"/>
                    <a:pt x="297688" y="365887"/>
                    <a:pt x="307848" y="359156"/>
                  </a:cubicBezTo>
                  <a:lnTo>
                    <a:pt x="313182" y="367030"/>
                  </a:lnTo>
                  <a:lnTo>
                    <a:pt x="307848" y="359156"/>
                  </a:lnTo>
                  <a:cubicBezTo>
                    <a:pt x="318008" y="352425"/>
                    <a:pt x="327406" y="344678"/>
                    <a:pt x="336042" y="336042"/>
                  </a:cubicBezTo>
                  <a:lnTo>
                    <a:pt x="342900" y="342900"/>
                  </a:lnTo>
                  <a:lnTo>
                    <a:pt x="336169" y="336169"/>
                  </a:lnTo>
                  <a:cubicBezTo>
                    <a:pt x="344805" y="327533"/>
                    <a:pt x="352425" y="318135"/>
                    <a:pt x="359283" y="307975"/>
                  </a:cubicBezTo>
                  <a:lnTo>
                    <a:pt x="367157" y="313309"/>
                  </a:lnTo>
                  <a:lnTo>
                    <a:pt x="359283" y="307975"/>
                  </a:lnTo>
                  <a:cubicBezTo>
                    <a:pt x="366014" y="297815"/>
                    <a:pt x="371729" y="287147"/>
                    <a:pt x="376428" y="275844"/>
                  </a:cubicBezTo>
                  <a:lnTo>
                    <a:pt x="376428" y="275844"/>
                  </a:lnTo>
                  <a:lnTo>
                    <a:pt x="376428" y="275844"/>
                  </a:lnTo>
                  <a:cubicBezTo>
                    <a:pt x="381127" y="264541"/>
                    <a:pt x="384556" y="252984"/>
                    <a:pt x="386969" y="241046"/>
                  </a:cubicBezTo>
                  <a:lnTo>
                    <a:pt x="386969" y="241046"/>
                  </a:lnTo>
                  <a:lnTo>
                    <a:pt x="386969" y="241046"/>
                  </a:lnTo>
                  <a:cubicBezTo>
                    <a:pt x="389382" y="229108"/>
                    <a:pt x="390525" y="217043"/>
                    <a:pt x="390525" y="204851"/>
                  </a:cubicBezTo>
                  <a:close/>
                </a:path>
              </a:pathLst>
            </a:custGeom>
            <a:solidFill>
              <a:srgbClr val="D7425E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923825" y="960615"/>
            <a:ext cx="4438059" cy="1627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5"/>
              </a:lnSpc>
            </a:pPr>
            <a:r>
              <a:rPr lang="en-US" b="true" sz="3375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Key Features: Smart Reminders, Pharmacy Locator, and Rewards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51527" y="2879512"/>
            <a:ext cx="157391" cy="566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b="true" sz="2025" spc="1620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76905" y="2879512"/>
            <a:ext cx="157391" cy="566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b="true" sz="2025" spc="1620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051527" y="4727362"/>
            <a:ext cx="157391" cy="357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b="true" sz="2025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515870" y="4695120"/>
            <a:ext cx="4385443" cy="670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Rewards</a:t>
            </a:r>
          </a:p>
          <a:p>
            <a:pPr algn="l">
              <a:lnSpc>
                <a:spcPts val="2007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Earn rewards for adhering to your medication schedule.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515870" y="3056820"/>
            <a:ext cx="1946548" cy="1251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Smart Reminders</a:t>
            </a:r>
          </a:p>
          <a:p>
            <a:pPr algn="l">
              <a:lnSpc>
                <a:spcPts val="2274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Personalized reminders ensure you never miss a dose.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541248" y="3056820"/>
            <a:ext cx="2317709" cy="965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Pharmacy Locator</a:t>
            </a:r>
          </a:p>
          <a:p>
            <a:pPr algn="l">
              <a:lnSpc>
                <a:spcPts val="2324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Find the closest pharmacy in case of emergencies.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900"/>
          </a:xfrm>
          <a:custGeom>
            <a:avLst/>
            <a:gdLst/>
            <a:ahLst/>
            <a:cxnLst/>
            <a:rect r="r" b="b" t="t" l="l"/>
            <a:pathLst>
              <a:path h="6438900" w="11430000">
                <a:moveTo>
                  <a:pt x="0" y="0"/>
                </a:moveTo>
                <a:lnTo>
                  <a:pt x="11430000" y="0"/>
                </a:lnTo>
                <a:lnTo>
                  <a:pt x="11430000" y="6438900"/>
                </a:lnTo>
                <a:lnTo>
                  <a:pt x="0" y="643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" r="0" b="-6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75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" t="-3" r="-74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3289" y="2572474"/>
            <a:ext cx="1060599" cy="3424847"/>
            <a:chOff x="0" y="0"/>
            <a:chExt cx="1060602" cy="34248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74930" y="75438"/>
              <a:ext cx="910844" cy="1093089"/>
            </a:xfrm>
            <a:custGeom>
              <a:avLst/>
              <a:gdLst/>
              <a:ahLst/>
              <a:cxnLst/>
              <a:rect r="r" b="b" t="t" l="l"/>
              <a:pathLst>
                <a:path h="1093089" w="910844">
                  <a:moveTo>
                    <a:pt x="0" y="910844"/>
                  </a:moveTo>
                  <a:lnTo>
                    <a:pt x="455422" y="1093089"/>
                  </a:lnTo>
                  <a:lnTo>
                    <a:pt x="910844" y="910844"/>
                  </a:lnTo>
                  <a:lnTo>
                    <a:pt x="910844" y="0"/>
                  </a:lnTo>
                  <a:lnTo>
                    <a:pt x="455422" y="182245"/>
                  </a:lnTo>
                  <a:lnTo>
                    <a:pt x="0" y="0"/>
                  </a:lnTo>
                  <a:lnTo>
                    <a:pt x="0" y="910844"/>
                  </a:lnTo>
                </a:path>
              </a:pathLst>
            </a:custGeom>
            <a:solidFill>
              <a:srgbClr val="00002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933577" cy="1116711"/>
            </a:xfrm>
            <a:custGeom>
              <a:avLst/>
              <a:gdLst/>
              <a:ahLst/>
              <a:cxnLst/>
              <a:rect r="r" b="b" t="t" l="l"/>
              <a:pathLst>
                <a:path h="1116711" w="933577">
                  <a:moveTo>
                    <a:pt x="15621" y="912241"/>
                  </a:moveTo>
                  <a:lnTo>
                    <a:pt x="471043" y="1094359"/>
                  </a:lnTo>
                  <a:lnTo>
                    <a:pt x="466852" y="1104900"/>
                  </a:lnTo>
                  <a:lnTo>
                    <a:pt x="462661" y="1094359"/>
                  </a:lnTo>
                  <a:lnTo>
                    <a:pt x="917956" y="912241"/>
                  </a:lnTo>
                  <a:lnTo>
                    <a:pt x="922147" y="922782"/>
                  </a:lnTo>
                  <a:lnTo>
                    <a:pt x="910717" y="922782"/>
                  </a:lnTo>
                  <a:lnTo>
                    <a:pt x="910717" y="11938"/>
                  </a:lnTo>
                  <a:lnTo>
                    <a:pt x="922147" y="11938"/>
                  </a:lnTo>
                  <a:lnTo>
                    <a:pt x="926338" y="22479"/>
                  </a:lnTo>
                  <a:lnTo>
                    <a:pt x="471043" y="204724"/>
                  </a:lnTo>
                  <a:cubicBezTo>
                    <a:pt x="468376" y="205867"/>
                    <a:pt x="465328" y="205867"/>
                    <a:pt x="462534" y="204724"/>
                  </a:cubicBezTo>
                  <a:lnTo>
                    <a:pt x="7112" y="22606"/>
                  </a:lnTo>
                  <a:lnTo>
                    <a:pt x="11303" y="12065"/>
                  </a:lnTo>
                  <a:lnTo>
                    <a:pt x="22733" y="12065"/>
                  </a:lnTo>
                  <a:lnTo>
                    <a:pt x="22733" y="922782"/>
                  </a:lnTo>
                  <a:lnTo>
                    <a:pt x="11430" y="922782"/>
                  </a:lnTo>
                  <a:lnTo>
                    <a:pt x="15621" y="912241"/>
                  </a:lnTo>
                  <a:moveTo>
                    <a:pt x="7112" y="933323"/>
                  </a:moveTo>
                  <a:cubicBezTo>
                    <a:pt x="2794" y="931545"/>
                    <a:pt x="0" y="927354"/>
                    <a:pt x="0" y="922782"/>
                  </a:cubicBezTo>
                  <a:lnTo>
                    <a:pt x="0" y="11938"/>
                  </a:lnTo>
                  <a:cubicBezTo>
                    <a:pt x="0" y="8128"/>
                    <a:pt x="1905" y="4572"/>
                    <a:pt x="4953" y="2540"/>
                  </a:cubicBezTo>
                  <a:cubicBezTo>
                    <a:pt x="8001" y="508"/>
                    <a:pt x="12065" y="0"/>
                    <a:pt x="15621" y="1397"/>
                  </a:cubicBezTo>
                  <a:lnTo>
                    <a:pt x="471043" y="183515"/>
                  </a:lnTo>
                  <a:lnTo>
                    <a:pt x="466852" y="194056"/>
                  </a:lnTo>
                  <a:lnTo>
                    <a:pt x="462661" y="183515"/>
                  </a:lnTo>
                  <a:lnTo>
                    <a:pt x="917956" y="1397"/>
                  </a:lnTo>
                  <a:cubicBezTo>
                    <a:pt x="921512" y="0"/>
                    <a:pt x="925449" y="381"/>
                    <a:pt x="928624" y="2540"/>
                  </a:cubicBezTo>
                  <a:cubicBezTo>
                    <a:pt x="931799" y="4699"/>
                    <a:pt x="933577" y="8128"/>
                    <a:pt x="933577" y="11938"/>
                  </a:cubicBezTo>
                  <a:lnTo>
                    <a:pt x="933577" y="922782"/>
                  </a:lnTo>
                  <a:cubicBezTo>
                    <a:pt x="933577" y="927481"/>
                    <a:pt x="930783" y="931672"/>
                    <a:pt x="926465" y="933323"/>
                  </a:cubicBezTo>
                  <a:lnTo>
                    <a:pt x="471043" y="1115568"/>
                  </a:lnTo>
                  <a:cubicBezTo>
                    <a:pt x="468376" y="1116711"/>
                    <a:pt x="465328" y="1116711"/>
                    <a:pt x="462534" y="1115568"/>
                  </a:cubicBezTo>
                  <a:lnTo>
                    <a:pt x="7112" y="933323"/>
                  </a:lnTo>
                  <a:close/>
                </a:path>
              </a:pathLst>
            </a:custGeom>
            <a:solidFill>
              <a:srgbClr val="F2B42D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4930" y="1170813"/>
              <a:ext cx="910844" cy="1092962"/>
            </a:xfrm>
            <a:custGeom>
              <a:avLst/>
              <a:gdLst/>
              <a:ahLst/>
              <a:cxnLst/>
              <a:rect r="r" b="b" t="t" l="l"/>
              <a:pathLst>
                <a:path h="1092962" w="910844">
                  <a:moveTo>
                    <a:pt x="0" y="910844"/>
                  </a:moveTo>
                  <a:lnTo>
                    <a:pt x="455422" y="1092962"/>
                  </a:lnTo>
                  <a:lnTo>
                    <a:pt x="910844" y="910844"/>
                  </a:lnTo>
                  <a:lnTo>
                    <a:pt x="910844" y="0"/>
                  </a:lnTo>
                  <a:lnTo>
                    <a:pt x="455422" y="182245"/>
                  </a:lnTo>
                  <a:lnTo>
                    <a:pt x="0" y="0"/>
                  </a:lnTo>
                  <a:lnTo>
                    <a:pt x="0" y="910844"/>
                  </a:lnTo>
                </a:path>
              </a:pathLst>
            </a:custGeom>
            <a:solidFill>
              <a:srgbClr val="0000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1158875"/>
              <a:ext cx="933577" cy="1116711"/>
            </a:xfrm>
            <a:custGeom>
              <a:avLst/>
              <a:gdLst/>
              <a:ahLst/>
              <a:cxnLst/>
              <a:rect r="r" b="b" t="t" l="l"/>
              <a:pathLst>
                <a:path h="1116711" w="933577">
                  <a:moveTo>
                    <a:pt x="15621" y="912241"/>
                  </a:moveTo>
                  <a:lnTo>
                    <a:pt x="471043" y="1094359"/>
                  </a:lnTo>
                  <a:lnTo>
                    <a:pt x="466852" y="1104900"/>
                  </a:lnTo>
                  <a:lnTo>
                    <a:pt x="462661" y="1094359"/>
                  </a:lnTo>
                  <a:lnTo>
                    <a:pt x="918083" y="912241"/>
                  </a:lnTo>
                  <a:lnTo>
                    <a:pt x="922274" y="922782"/>
                  </a:lnTo>
                  <a:lnTo>
                    <a:pt x="910844" y="922782"/>
                  </a:lnTo>
                  <a:lnTo>
                    <a:pt x="910844" y="11938"/>
                  </a:lnTo>
                  <a:lnTo>
                    <a:pt x="922274" y="11938"/>
                  </a:lnTo>
                  <a:lnTo>
                    <a:pt x="926465" y="22479"/>
                  </a:lnTo>
                  <a:lnTo>
                    <a:pt x="471043" y="204597"/>
                  </a:lnTo>
                  <a:cubicBezTo>
                    <a:pt x="468376" y="205740"/>
                    <a:pt x="465328" y="205740"/>
                    <a:pt x="462534" y="204597"/>
                  </a:cubicBezTo>
                  <a:lnTo>
                    <a:pt x="7112" y="22606"/>
                  </a:lnTo>
                  <a:lnTo>
                    <a:pt x="11303" y="12065"/>
                  </a:lnTo>
                  <a:lnTo>
                    <a:pt x="22733" y="12065"/>
                  </a:lnTo>
                  <a:lnTo>
                    <a:pt x="22733" y="922909"/>
                  </a:lnTo>
                  <a:lnTo>
                    <a:pt x="11430" y="922909"/>
                  </a:lnTo>
                  <a:lnTo>
                    <a:pt x="15621" y="912368"/>
                  </a:lnTo>
                  <a:moveTo>
                    <a:pt x="7112" y="933450"/>
                  </a:moveTo>
                  <a:cubicBezTo>
                    <a:pt x="2794" y="931672"/>
                    <a:pt x="0" y="927481"/>
                    <a:pt x="0" y="922909"/>
                  </a:cubicBezTo>
                  <a:lnTo>
                    <a:pt x="0" y="11938"/>
                  </a:lnTo>
                  <a:cubicBezTo>
                    <a:pt x="0" y="8128"/>
                    <a:pt x="1905" y="4572"/>
                    <a:pt x="4953" y="2540"/>
                  </a:cubicBezTo>
                  <a:cubicBezTo>
                    <a:pt x="8001" y="508"/>
                    <a:pt x="12065" y="0"/>
                    <a:pt x="15621" y="1397"/>
                  </a:cubicBezTo>
                  <a:lnTo>
                    <a:pt x="471043" y="183515"/>
                  </a:lnTo>
                  <a:lnTo>
                    <a:pt x="466852" y="194056"/>
                  </a:lnTo>
                  <a:lnTo>
                    <a:pt x="462661" y="183515"/>
                  </a:lnTo>
                  <a:lnTo>
                    <a:pt x="917956" y="1397"/>
                  </a:lnTo>
                  <a:cubicBezTo>
                    <a:pt x="921512" y="0"/>
                    <a:pt x="925449" y="381"/>
                    <a:pt x="928624" y="2540"/>
                  </a:cubicBezTo>
                  <a:cubicBezTo>
                    <a:pt x="931799" y="4699"/>
                    <a:pt x="933577" y="8128"/>
                    <a:pt x="933577" y="11938"/>
                  </a:cubicBezTo>
                  <a:lnTo>
                    <a:pt x="933577" y="922782"/>
                  </a:lnTo>
                  <a:cubicBezTo>
                    <a:pt x="933577" y="927481"/>
                    <a:pt x="930783" y="931672"/>
                    <a:pt x="926465" y="933323"/>
                  </a:cubicBezTo>
                  <a:lnTo>
                    <a:pt x="471043" y="1115568"/>
                  </a:lnTo>
                  <a:cubicBezTo>
                    <a:pt x="468376" y="1116711"/>
                    <a:pt x="465328" y="1116711"/>
                    <a:pt x="462534" y="1115568"/>
                  </a:cubicBezTo>
                  <a:lnTo>
                    <a:pt x="7112" y="933323"/>
                  </a:lnTo>
                  <a:close/>
                </a:path>
              </a:pathLst>
            </a:custGeom>
            <a:solidFill>
              <a:srgbClr val="D7425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4930" y="2256663"/>
              <a:ext cx="910844" cy="1092962"/>
            </a:xfrm>
            <a:custGeom>
              <a:avLst/>
              <a:gdLst/>
              <a:ahLst/>
              <a:cxnLst/>
              <a:rect r="r" b="b" t="t" l="l"/>
              <a:pathLst>
                <a:path h="1092962" w="910844">
                  <a:moveTo>
                    <a:pt x="0" y="910844"/>
                  </a:moveTo>
                  <a:lnTo>
                    <a:pt x="455422" y="1092962"/>
                  </a:lnTo>
                  <a:lnTo>
                    <a:pt x="910844" y="910844"/>
                  </a:lnTo>
                  <a:lnTo>
                    <a:pt x="910844" y="0"/>
                  </a:lnTo>
                  <a:lnTo>
                    <a:pt x="455422" y="182245"/>
                  </a:lnTo>
                  <a:lnTo>
                    <a:pt x="0" y="0"/>
                  </a:lnTo>
                  <a:lnTo>
                    <a:pt x="0" y="910844"/>
                  </a:lnTo>
                </a:path>
              </a:pathLst>
            </a:custGeom>
            <a:solidFill>
              <a:srgbClr val="0000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0" y="2244725"/>
              <a:ext cx="933704" cy="1116711"/>
            </a:xfrm>
            <a:custGeom>
              <a:avLst/>
              <a:gdLst/>
              <a:ahLst/>
              <a:cxnLst/>
              <a:rect r="r" b="b" t="t" l="l"/>
              <a:pathLst>
                <a:path h="1116711" w="933704">
                  <a:moveTo>
                    <a:pt x="15621" y="912241"/>
                  </a:moveTo>
                  <a:lnTo>
                    <a:pt x="471043" y="1094359"/>
                  </a:lnTo>
                  <a:lnTo>
                    <a:pt x="466852" y="1104900"/>
                  </a:lnTo>
                  <a:lnTo>
                    <a:pt x="462661" y="1094359"/>
                  </a:lnTo>
                  <a:lnTo>
                    <a:pt x="918083" y="912241"/>
                  </a:lnTo>
                  <a:lnTo>
                    <a:pt x="922274" y="922782"/>
                  </a:lnTo>
                  <a:lnTo>
                    <a:pt x="910844" y="922782"/>
                  </a:lnTo>
                  <a:lnTo>
                    <a:pt x="910844" y="11938"/>
                  </a:lnTo>
                  <a:lnTo>
                    <a:pt x="922274" y="11938"/>
                  </a:lnTo>
                  <a:lnTo>
                    <a:pt x="926465" y="22479"/>
                  </a:lnTo>
                  <a:lnTo>
                    <a:pt x="471043" y="204597"/>
                  </a:lnTo>
                  <a:cubicBezTo>
                    <a:pt x="468376" y="205740"/>
                    <a:pt x="465328" y="205740"/>
                    <a:pt x="462534" y="204597"/>
                  </a:cubicBezTo>
                  <a:lnTo>
                    <a:pt x="7112" y="22606"/>
                  </a:lnTo>
                  <a:lnTo>
                    <a:pt x="11303" y="12065"/>
                  </a:lnTo>
                  <a:lnTo>
                    <a:pt x="22733" y="12065"/>
                  </a:lnTo>
                  <a:lnTo>
                    <a:pt x="22733" y="922909"/>
                  </a:lnTo>
                  <a:lnTo>
                    <a:pt x="11430" y="922909"/>
                  </a:lnTo>
                  <a:lnTo>
                    <a:pt x="15621" y="912368"/>
                  </a:lnTo>
                  <a:moveTo>
                    <a:pt x="7112" y="933450"/>
                  </a:moveTo>
                  <a:cubicBezTo>
                    <a:pt x="2794" y="931672"/>
                    <a:pt x="0" y="927481"/>
                    <a:pt x="0" y="922909"/>
                  </a:cubicBezTo>
                  <a:lnTo>
                    <a:pt x="0" y="11938"/>
                  </a:lnTo>
                  <a:cubicBezTo>
                    <a:pt x="0" y="8128"/>
                    <a:pt x="1905" y="4572"/>
                    <a:pt x="4953" y="2540"/>
                  </a:cubicBezTo>
                  <a:cubicBezTo>
                    <a:pt x="8001" y="508"/>
                    <a:pt x="12065" y="0"/>
                    <a:pt x="15621" y="1397"/>
                  </a:cubicBezTo>
                  <a:lnTo>
                    <a:pt x="471043" y="183515"/>
                  </a:lnTo>
                  <a:lnTo>
                    <a:pt x="466852" y="194056"/>
                  </a:lnTo>
                  <a:lnTo>
                    <a:pt x="462661" y="183515"/>
                  </a:lnTo>
                  <a:lnTo>
                    <a:pt x="918083" y="1397"/>
                  </a:lnTo>
                  <a:cubicBezTo>
                    <a:pt x="921639" y="0"/>
                    <a:pt x="925576" y="381"/>
                    <a:pt x="928751" y="2540"/>
                  </a:cubicBezTo>
                  <a:cubicBezTo>
                    <a:pt x="931926" y="4699"/>
                    <a:pt x="933704" y="8128"/>
                    <a:pt x="933704" y="11938"/>
                  </a:cubicBezTo>
                  <a:lnTo>
                    <a:pt x="933704" y="922782"/>
                  </a:lnTo>
                  <a:cubicBezTo>
                    <a:pt x="933704" y="927481"/>
                    <a:pt x="930910" y="931672"/>
                    <a:pt x="926592" y="933323"/>
                  </a:cubicBezTo>
                  <a:lnTo>
                    <a:pt x="471043" y="1115568"/>
                  </a:lnTo>
                  <a:cubicBezTo>
                    <a:pt x="468376" y="1116711"/>
                    <a:pt x="465328" y="1116711"/>
                    <a:pt x="462534" y="1115568"/>
                  </a:cubicBezTo>
                  <a:lnTo>
                    <a:pt x="7112" y="933323"/>
                  </a:lnTo>
                  <a:close/>
                </a:path>
              </a:pathLst>
            </a:custGeom>
            <a:solidFill>
              <a:srgbClr val="DD785E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37575" y="465315"/>
            <a:ext cx="5961297" cy="1915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How MedBuddy Works: A Seamless User Experience</a:t>
            </a:r>
          </a:p>
          <a:p>
            <a:pPr algn="l">
              <a:lnSpc>
                <a:spcPts val="2324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MedBuddy offers a seamless user experience. Simply download the app. Enter your medication details. Receive personalized reminders and rewards.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0993" y="2729760"/>
            <a:ext cx="167183" cy="605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7"/>
              </a:lnSpc>
            </a:pPr>
            <a:r>
              <a:rPr lang="en-US" b="true" sz="215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0993" y="3825135"/>
            <a:ext cx="167183" cy="605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7"/>
              </a:lnSpc>
            </a:pPr>
            <a:r>
              <a:rPr lang="en-US" b="true" sz="215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0993" y="4910985"/>
            <a:ext cx="167183" cy="605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7"/>
              </a:lnSpc>
            </a:pPr>
            <a:r>
              <a:rPr lang="en-US" b="true" sz="2151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21656" y="2780595"/>
            <a:ext cx="1892189" cy="28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Signup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21656" y="3875970"/>
            <a:ext cx="2441743" cy="29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Enter Medication Details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21656" y="4961820"/>
            <a:ext cx="3030436" cy="29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Receive Reminders &amp; Rewards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1556997" cy="7566022"/>
            <a:chOff x="0" y="0"/>
            <a:chExt cx="11557000" cy="75660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7439025"/>
            </a:xfrm>
            <a:custGeom>
              <a:avLst/>
              <a:gdLst/>
              <a:ahLst/>
              <a:cxnLst/>
              <a:rect r="r" b="b" t="t" l="l"/>
              <a:pathLst>
                <a:path h="7439025" w="11430000">
                  <a:moveTo>
                    <a:pt x="0" y="0"/>
                  </a:moveTo>
                  <a:lnTo>
                    <a:pt x="0" y="7439025"/>
                  </a:lnTo>
                  <a:lnTo>
                    <a:pt x="11430000" y="74390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7439025"/>
            </a:xfrm>
            <a:custGeom>
              <a:avLst/>
              <a:gdLst/>
              <a:ahLst/>
              <a:cxnLst/>
              <a:rect r="r" b="b" t="t" l="l"/>
              <a:pathLst>
                <a:path h="7439025" w="11430000">
                  <a:moveTo>
                    <a:pt x="0" y="0"/>
                  </a:moveTo>
                  <a:lnTo>
                    <a:pt x="0" y="7439025"/>
                  </a:lnTo>
                  <a:lnTo>
                    <a:pt x="11430000" y="74390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7F3F2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1430000" cy="7439025"/>
          </a:xfrm>
          <a:custGeom>
            <a:avLst/>
            <a:gdLst/>
            <a:ahLst/>
            <a:cxnLst/>
            <a:rect r="r" b="b" t="t" l="l"/>
            <a:pathLst>
              <a:path h="7439025" w="11430000">
                <a:moveTo>
                  <a:pt x="0" y="0"/>
                </a:moveTo>
                <a:lnTo>
                  <a:pt x="11430000" y="0"/>
                </a:lnTo>
                <a:lnTo>
                  <a:pt x="11430000" y="7439025"/>
                </a:lnTo>
                <a:lnTo>
                  <a:pt x="0" y="7439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" r="0" b="-3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1430000" cy="7439025"/>
          </a:xfrm>
          <a:custGeom>
            <a:avLst/>
            <a:gdLst/>
            <a:ahLst/>
            <a:cxnLst/>
            <a:rect r="r" b="b" t="t" l="l"/>
            <a:pathLst>
              <a:path h="7439025" w="11430000">
                <a:moveTo>
                  <a:pt x="0" y="0"/>
                </a:moveTo>
                <a:lnTo>
                  <a:pt x="11430000" y="0"/>
                </a:lnTo>
                <a:lnTo>
                  <a:pt x="11430000" y="7439025"/>
                </a:lnTo>
                <a:lnTo>
                  <a:pt x="0" y="7439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0" y="-1"/>
            <a:ext cx="11430000" cy="7439025"/>
            <a:chOff x="0" y="0"/>
            <a:chExt cx="11430000" cy="74390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430000" cy="7439025"/>
            </a:xfrm>
            <a:custGeom>
              <a:avLst/>
              <a:gdLst/>
              <a:ahLst/>
              <a:cxnLst/>
              <a:rect r="r" b="b" t="t" l="l"/>
              <a:pathLst>
                <a:path h="7439025" w="11430000">
                  <a:moveTo>
                    <a:pt x="0" y="0"/>
                  </a:moveTo>
                  <a:lnTo>
                    <a:pt x="0" y="7439025"/>
                  </a:lnTo>
                  <a:lnTo>
                    <a:pt x="11430000" y="74390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00002E">
                <a:alpha val="56078"/>
              </a:srgbClr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7143750" y="0"/>
            <a:ext cx="4286250" cy="7439025"/>
          </a:xfrm>
          <a:custGeom>
            <a:avLst/>
            <a:gdLst/>
            <a:ahLst/>
            <a:cxnLst/>
            <a:rect r="r" b="b" t="t" l="l"/>
            <a:pathLst>
              <a:path h="7439025" w="4286250">
                <a:moveTo>
                  <a:pt x="0" y="0"/>
                </a:moveTo>
                <a:lnTo>
                  <a:pt x="4286250" y="0"/>
                </a:lnTo>
                <a:lnTo>
                  <a:pt x="4286250" y="7439025"/>
                </a:lnTo>
                <a:lnTo>
                  <a:pt x="0" y="7439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" t="0" r="-17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7156" y="455790"/>
            <a:ext cx="6024153" cy="22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 spc="3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The Impact: Better Health Outcomes and Reduced Costs</a:t>
            </a:r>
          </a:p>
          <a:p>
            <a:pPr algn="l">
              <a:lnSpc>
                <a:spcPts val="2300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MedBuddy leads to better health outcomes. Reduced hospitalizations and increased medication adherence. Lower healthcare costs for individuals and the system.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9917" y="4206402"/>
            <a:ext cx="2705986" cy="260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7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Increase in medication adherence.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75144" y="6311427"/>
            <a:ext cx="2490921" cy="58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4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Potential savings in healthcare costs.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4079" y="3212602"/>
            <a:ext cx="1724777" cy="431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6"/>
              </a:lnSpc>
            </a:pPr>
            <a:r>
              <a:rPr lang="en-US" b="true" sz="4733">
                <a:solidFill>
                  <a:srgbClr val="F2B42D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50%</a:t>
            </a:r>
            <a:r>
              <a:rPr lang="en-US" b="true" sz="4733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60762" y="3212602"/>
            <a:ext cx="2338940" cy="122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6"/>
              </a:lnSpc>
            </a:pPr>
            <a:r>
              <a:rPr lang="en-US" b="true" sz="4733">
                <a:solidFill>
                  <a:srgbClr val="D7425E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25%</a:t>
            </a:r>
          </a:p>
          <a:p>
            <a:pPr algn="ctr">
              <a:lnSpc>
                <a:spcPts val="4218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Hospitalizations</a:t>
            </a:r>
          </a:p>
          <a:p>
            <a:pPr algn="ctr">
              <a:lnSpc>
                <a:spcPts val="2034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Reduction in hospitalizations.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0465" y="3618795"/>
            <a:ext cx="1220657" cy="47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Adherence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91686" y="4441327"/>
            <a:ext cx="1999469" cy="1762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33"/>
              </a:lnSpc>
            </a:pPr>
            <a:r>
              <a:rPr lang="en-US" b="true" sz="4733">
                <a:solidFill>
                  <a:srgbClr val="DD785E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$100M</a:t>
            </a:r>
          </a:p>
          <a:p>
            <a:pPr algn="ctr">
              <a:lnSpc>
                <a:spcPts val="843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Savings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1556997" cy="6613522"/>
            <a:chOff x="0" y="0"/>
            <a:chExt cx="11557000" cy="6613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6486525"/>
            </a:xfrm>
            <a:custGeom>
              <a:avLst/>
              <a:gdLst/>
              <a:ahLst/>
              <a:cxnLst/>
              <a:rect r="r" b="b" t="t" l="l"/>
              <a:pathLst>
                <a:path h="6486525" w="11430000">
                  <a:moveTo>
                    <a:pt x="0" y="0"/>
                  </a:moveTo>
                  <a:lnTo>
                    <a:pt x="0" y="6486525"/>
                  </a:lnTo>
                  <a:lnTo>
                    <a:pt x="11430000" y="64865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86525"/>
            </a:xfrm>
            <a:custGeom>
              <a:avLst/>
              <a:gdLst/>
              <a:ahLst/>
              <a:cxnLst/>
              <a:rect r="r" b="b" t="t" l="l"/>
              <a:pathLst>
                <a:path h="6486525" w="11430000">
                  <a:moveTo>
                    <a:pt x="0" y="0"/>
                  </a:moveTo>
                  <a:lnTo>
                    <a:pt x="0" y="6486525"/>
                  </a:lnTo>
                  <a:lnTo>
                    <a:pt x="11430000" y="64865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7F3F2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1430000" cy="6486525"/>
          </a:xfrm>
          <a:custGeom>
            <a:avLst/>
            <a:gdLst/>
            <a:ahLst/>
            <a:cxnLst/>
            <a:rect r="r" b="b" t="t" l="l"/>
            <a:pathLst>
              <a:path h="6486525" w="11430000">
                <a:moveTo>
                  <a:pt x="0" y="0"/>
                </a:moveTo>
                <a:lnTo>
                  <a:pt x="11430000" y="0"/>
                </a:lnTo>
                <a:lnTo>
                  <a:pt x="11430000" y="6486525"/>
                </a:lnTo>
                <a:lnTo>
                  <a:pt x="0" y="6486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" r="0" b="-2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1"/>
            <a:ext cx="11430000" cy="6486525"/>
          </a:xfrm>
          <a:custGeom>
            <a:avLst/>
            <a:gdLst/>
            <a:ahLst/>
            <a:cxnLst/>
            <a:rect r="r" b="b" t="t" l="l"/>
            <a:pathLst>
              <a:path h="6486525" w="11430000">
                <a:moveTo>
                  <a:pt x="0" y="0"/>
                </a:moveTo>
                <a:lnTo>
                  <a:pt x="11430000" y="0"/>
                </a:lnTo>
                <a:lnTo>
                  <a:pt x="11430000" y="6486525"/>
                </a:lnTo>
                <a:lnTo>
                  <a:pt x="0" y="64865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3503" y="-63503"/>
            <a:ext cx="11556997" cy="6613522"/>
          </a:xfrm>
          <a:custGeom>
            <a:avLst/>
            <a:gdLst/>
            <a:ahLst/>
            <a:cxnLst/>
            <a:rect r="r" b="b" t="t" l="l"/>
            <a:pathLst>
              <a:path h="6613522" w="11556997">
                <a:moveTo>
                  <a:pt x="0" y="0"/>
                </a:moveTo>
                <a:lnTo>
                  <a:pt x="11556997" y="0"/>
                </a:lnTo>
                <a:lnTo>
                  <a:pt x="11556997" y="6613522"/>
                </a:lnTo>
                <a:lnTo>
                  <a:pt x="0" y="6613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7156" y="455790"/>
            <a:ext cx="10334111" cy="1705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Join the MedBuddy Movement: Invest in a Healthier Future</a:t>
            </a:r>
          </a:p>
          <a:p>
            <a:pPr algn="l">
              <a:lnSpc>
                <a:spcPts val="2007"/>
              </a:lnSpc>
            </a:pPr>
            <a:r>
              <a:rPr lang="en-US" sz="1434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Invest in a healthier future with MedBuddy. Help us improve medication adherence. Support better health outcomes for everyone.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21086" y="3806038"/>
            <a:ext cx="139322" cy="3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9"/>
              </a:lnSpc>
            </a:pPr>
            <a:r>
              <a:rPr lang="en-US" b="true" sz="1792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73978" y="5187163"/>
            <a:ext cx="139322" cy="3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9"/>
              </a:lnSpc>
            </a:pPr>
            <a:r>
              <a:rPr lang="en-US" b="true" sz="1792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44415" y="3072613"/>
            <a:ext cx="139322" cy="31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9"/>
              </a:lnSpc>
            </a:pPr>
            <a:r>
              <a:rPr lang="en-US" b="true" sz="1792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88173" y="4028370"/>
            <a:ext cx="596770" cy="29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Invest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65247" y="3075870"/>
            <a:ext cx="807720" cy="29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Improve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65247" y="4980870"/>
            <a:ext cx="809254" cy="29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6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DAGfb5KWGMU</dc:identifier>
  <dcterms:modified xsi:type="dcterms:W3CDTF">2011-08-01T06:04:30Z</dcterms:modified>
  <cp:revision>1</cp:revision>
  <dc:title>Copy-of-MedBuddy-The-Future-of-Medication-Adherence-is-Here.pdf</dc:title>
</cp:coreProperties>
</file>