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  <p:embeddedFont>
      <p:font typeface="Alfa Slab One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16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2dd369e15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2dd369e15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0344fce5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0344fce5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dd369e15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dd369e15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dd369e15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dd369e15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dd369e15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dd369e15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the model with how the model should look like  with deep seek api and chat gpt api, cleaning the data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dd369e15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dd369e15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tomquirk/linkedin-api" TargetMode="External"/><Relationship Id="rId4" Type="http://schemas.openxmlformats.org/officeDocument/2006/relationships/hyperlink" Target="https://github.com/joeyism/linkedin_scraper" TargetMode="External"/><Relationship Id="rId5" Type="http://schemas.openxmlformats.org/officeDocument/2006/relationships/hyperlink" Target="https://www.kaggle.com/datasets/arshkon/linkedin-job-posting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huggingface.co/google/flan-t5-x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Structured Information Extraction from Job Descriptions using Transformers</a:t>
            </a:r>
            <a:endParaRPr sz="36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Team-09: Krystian Szczepankiewicz, Ming Kai Hsu, Xinyu Lan, Pranav Kuchibhotla, Melissa Laiz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&amp; Background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Objective: </a:t>
            </a:r>
            <a:endParaRPr b="1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Develop an AI model to extract structured job details from unstructured job descriptions.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Identify key attributes like Job Title, Skills, Experience, Location, and Responsibilities using NLP and Transformer models.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Improve job search efficiency by providing categorized, structured, and ranked job listings.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Background</a:t>
            </a:r>
            <a:r>
              <a:rPr lang="en"/>
              <a:t>: 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Traditional job search platforms return broad and often irrelevant results.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Unstructured job descriptions make it difficult to filter and match relevant roles efficiently.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Manual job filtering is time-consuming and lacks personalization. AI-based parsing can automate extraction, improve job-to-candidate matching and save time.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Blueprint/Timeline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8600" y="1170125"/>
            <a:ext cx="9383475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Research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/>
              <a:t>Data Collection:</a:t>
            </a:r>
            <a:endParaRPr b="1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AutoNum type="arabicPeriod"/>
            </a:pPr>
            <a:r>
              <a:rPr b="1" lang="en" sz="1500"/>
              <a:t>Web Scraping:</a:t>
            </a:r>
            <a:r>
              <a:rPr lang="en" sz="1500"/>
              <a:t> Extract job postings from platforms like LinkedIn, Indeed.</a:t>
            </a:r>
            <a:endParaRPr sz="1500"/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Tools: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LinkedIn unofficial api</a:t>
            </a:r>
            <a:r>
              <a:rPr lang="en" sz="1500"/>
              <a:t>,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Linkedin scraper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AutoNum type="arabicPeriod"/>
            </a:pPr>
            <a:r>
              <a:rPr b="1" lang="en" sz="1500"/>
              <a:t>Public Datasets:</a:t>
            </a:r>
            <a:r>
              <a:rPr lang="en" sz="1500"/>
              <a:t> Utilize open job posting datasets from Kaggle</a:t>
            </a:r>
            <a:endParaRPr sz="1500"/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LinkedIn Job Posting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Proxima Nova"/>
              <a:buAutoNum type="arabicPeriod"/>
            </a:pPr>
            <a:r>
              <a:rPr lang="en" sz="1500"/>
              <a:t>Focus on gathering diverse job listings to improve model generalization.</a:t>
            </a:r>
            <a:endParaRPr sz="15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/>
              <a:t>Data Preprocessing:</a:t>
            </a:r>
            <a:endParaRPr b="1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AutoNum type="arabicPeriod"/>
            </a:pPr>
            <a:r>
              <a:rPr b="1" lang="en" sz="1500"/>
              <a:t>Text Cleaning:</a:t>
            </a:r>
            <a:r>
              <a:rPr lang="en" sz="1500"/>
              <a:t> Remove HTML tags, special characters, and stopwords.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AutoNum type="arabicPeriod"/>
            </a:pPr>
            <a:r>
              <a:rPr b="1" lang="en" sz="1500"/>
              <a:t>Segmentation &amp; Parsing:</a:t>
            </a:r>
            <a:r>
              <a:rPr lang="en" sz="1500"/>
              <a:t> Convert job information into semi-structured text prompts before input to Language Model.</a:t>
            </a:r>
            <a:endParaRPr sz="1500"/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AutoNum type="arabicPeriod"/>
            </a:pPr>
            <a:r>
              <a:rPr b="1" lang="en" sz="1500"/>
              <a:t>Supervised Labeling :</a:t>
            </a:r>
            <a:r>
              <a:rPr lang="en" sz="1500"/>
              <a:t> Use Deepseek api to label job descriptions → JSON format and build high-quality dataset.</a:t>
            </a:r>
            <a:endParaRPr sz="1500"/>
          </a:p>
          <a:p>
            <a:pPr indent="-323850" lvl="0" marL="13716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Price: Deepseek api $0.3/ million tokens; GPT 4o</a:t>
            </a:r>
            <a:r>
              <a:rPr lang="en" sz="1500"/>
              <a:t> api $5/ million tokens; </a:t>
            </a:r>
            <a:endParaRPr sz="1500"/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6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Challenges for Phase I</a:t>
            </a:r>
            <a:endParaRPr sz="27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737675"/>
            <a:ext cx="8520600" cy="3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Job Data Retrieval</a:t>
            </a:r>
            <a:r>
              <a:rPr b="1" lang="en"/>
              <a:t>: </a:t>
            </a:r>
            <a:r>
              <a:rPr lang="en"/>
              <a:t>How to get large number of job descriptions efficiently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Solution: We used an unofficial LinkedIn API retrieval method from a GitHub repository to pull raw job data.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Data Labeling:</a:t>
            </a:r>
            <a:r>
              <a:rPr lang="en"/>
              <a:t> Manual labeling of large datasets is too time-consuming.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Solution:  Used DeepSeek API for advanced text cleaning, and structured extraction to job postings before feeding them into AI models for training.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Model Selection Uncertainty:</a:t>
            </a:r>
            <a:r>
              <a:rPr lang="en"/>
              <a:t> Selecting the best AI model for job extraction is challenging.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Solution: Conducted background research and leveraged insights from ChatGPT and academic papers compare model </a:t>
            </a:r>
            <a:r>
              <a:rPr lang="en" sz="1500"/>
              <a:t>performance</a:t>
            </a:r>
            <a:r>
              <a:rPr lang="en" sz="1500"/>
              <a:t>. We compared models like BERT, T5, and open source LLMs for accuracy and efficiency. Selected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T5-XL</a:t>
            </a:r>
            <a:r>
              <a:rPr lang="en" sz="1500"/>
              <a:t> as the optimal model for structured job extraction.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0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Next Steps and Potential Challenges to Phase 2:</a:t>
            </a:r>
            <a:endParaRPr sz="250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881125"/>
            <a:ext cx="8520600" cy="4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Data Preprocessing &amp; Data Cleaning</a:t>
            </a:r>
            <a:r>
              <a:rPr lang="en"/>
              <a:t>: Standardize job descriptions by removing HTML tags, stop words, and redundant text. With the implementation of LLM to extract key job attributes such as required skills and job description.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Database Optimization</a:t>
            </a:r>
            <a:r>
              <a:rPr lang="en"/>
              <a:t>:  Store extracted and structured job data likewise in databases like MongoDB, SQLite, and </a:t>
            </a:r>
            <a:r>
              <a:rPr lang="en"/>
              <a:t>PostgresQL</a:t>
            </a:r>
            <a:r>
              <a:rPr lang="en"/>
              <a:t> for scalable storage and fast retrieval. Also creates an efficient job searching.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Fine-Tune T5-XL</a:t>
            </a:r>
            <a:r>
              <a:rPr lang="en"/>
              <a:t>:</a:t>
            </a:r>
            <a:r>
              <a:rPr lang="en"/>
              <a:t> Train and evaluate using benchmarking metrics for structured job data extraction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API Cost Management for Scalability</a:t>
            </a:r>
            <a:r>
              <a:rPr lang="en"/>
              <a:t>:</a:t>
            </a:r>
            <a:r>
              <a:rPr lang="en"/>
              <a:t> DeepSeek API requires purchasing tokens; we need an efficient token budgeting strategy to ensure long-term scalability and storage of data.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