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3E72E-40E2-0628-2D22-5D81BDC6CCF3}" v="12" dt="2024-02-09T03:54:53.936"/>
    <p1510:client id="{7F085E0B-7102-A4A6-8D03-003C65E57BF7}" v="26" dt="2024-02-09T04:03:5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DB550-B030-445F-8187-0F15FDCD6F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86B35-FBF0-4A54-9C60-89689283D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>
              <a:latin typeface="Arial"/>
              <a:cs typeface="Arial"/>
            </a:rPr>
            <a:t>DOMAIN</a:t>
          </a:r>
          <a:br>
            <a:rPr lang="en-US" b="1" u="sng" dirty="0"/>
          </a:br>
          <a:endParaRPr lang="en-US" dirty="0"/>
        </a:p>
      </dgm:t>
    </dgm:pt>
    <dgm:pt modelId="{FFC2794B-2BF7-4A2D-85F7-7F82F3AA7B39}" type="parTrans" cxnId="{EEFC5254-062B-42F5-B58E-ABD8D6BB562C}">
      <dgm:prSet/>
      <dgm:spPr/>
      <dgm:t>
        <a:bodyPr/>
        <a:lstStyle/>
        <a:p>
          <a:endParaRPr lang="en-US"/>
        </a:p>
      </dgm:t>
    </dgm:pt>
    <dgm:pt modelId="{3C649420-7555-4864-9DB1-E9769592B4FF}" type="sibTrans" cxnId="{EEFC5254-062B-42F5-B58E-ABD8D6BB562C}">
      <dgm:prSet/>
      <dgm:spPr/>
      <dgm:t>
        <a:bodyPr/>
        <a:lstStyle/>
        <a:p>
          <a:endParaRPr lang="en-US"/>
        </a:p>
      </dgm:t>
    </dgm:pt>
    <dgm:pt modelId="{631DF0EC-9387-4450-95AE-C1E0BF28566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Aptos Display" panose="020F0302020204030204"/>
            </a:rPr>
            <a:t>CLOUD COMPUTING</a:t>
          </a:r>
          <a:endParaRPr lang="en-US" b="1" dirty="0"/>
        </a:p>
      </dgm:t>
    </dgm:pt>
    <dgm:pt modelId="{926809D6-9B54-4026-A14D-C916B7BFCE46}" type="parTrans" cxnId="{7590B334-0DB7-4546-8666-18D803FC5D1D}">
      <dgm:prSet/>
      <dgm:spPr/>
      <dgm:t>
        <a:bodyPr/>
        <a:lstStyle/>
        <a:p>
          <a:endParaRPr lang="en-US"/>
        </a:p>
      </dgm:t>
    </dgm:pt>
    <dgm:pt modelId="{C60DD885-5582-40D4-95A2-3822876CE932}" type="sibTrans" cxnId="{7590B334-0DB7-4546-8666-18D803FC5D1D}">
      <dgm:prSet/>
      <dgm:spPr/>
      <dgm:t>
        <a:bodyPr/>
        <a:lstStyle/>
        <a:p>
          <a:endParaRPr lang="en-US"/>
        </a:p>
      </dgm:t>
    </dgm:pt>
    <dgm:pt modelId="{1CDA13BA-DFB7-4D10-BAC2-BD3641ECDFD3}" type="pres">
      <dgm:prSet presAssocID="{623DB550-B030-445F-8187-0F15FDCD6F86}" presName="root" presStyleCnt="0">
        <dgm:presLayoutVars>
          <dgm:dir/>
          <dgm:resizeHandles val="exact"/>
        </dgm:presLayoutVars>
      </dgm:prSet>
      <dgm:spPr/>
    </dgm:pt>
    <dgm:pt modelId="{0EBE4140-6293-49F6-B5F2-D2D1FDE53C43}" type="pres">
      <dgm:prSet presAssocID="{2AC86B35-FBF0-4A54-9C60-89689283D2E9}" presName="compNode" presStyleCnt="0"/>
      <dgm:spPr/>
    </dgm:pt>
    <dgm:pt modelId="{C3C72C74-3204-4113-B19D-69EFBF3A1FA6}" type="pres">
      <dgm:prSet presAssocID="{2AC86B35-FBF0-4A54-9C60-89689283D2E9}" presName="bgRect" presStyleLbl="bgShp" presStyleIdx="0" presStyleCnt="2"/>
      <dgm:spPr/>
    </dgm:pt>
    <dgm:pt modelId="{3615A15E-3C8B-4600-BA5F-A9643E4BD617}" type="pres">
      <dgm:prSet presAssocID="{2AC86B35-FBF0-4A54-9C60-89689283D2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3BAD7449-04C1-4B5A-843B-A7712E871AF9}" type="pres">
      <dgm:prSet presAssocID="{2AC86B35-FBF0-4A54-9C60-89689283D2E9}" presName="spaceRect" presStyleCnt="0"/>
      <dgm:spPr/>
    </dgm:pt>
    <dgm:pt modelId="{8B4B5F43-70AB-46B7-8CB8-39A555BBAA16}" type="pres">
      <dgm:prSet presAssocID="{2AC86B35-FBF0-4A54-9C60-89689283D2E9}" presName="parTx" presStyleLbl="revTx" presStyleIdx="0" presStyleCnt="2">
        <dgm:presLayoutVars>
          <dgm:chMax val="0"/>
          <dgm:chPref val="0"/>
        </dgm:presLayoutVars>
      </dgm:prSet>
      <dgm:spPr/>
    </dgm:pt>
    <dgm:pt modelId="{CA08E6DF-247B-4662-9205-2FE4602369D9}" type="pres">
      <dgm:prSet presAssocID="{3C649420-7555-4864-9DB1-E9769592B4FF}" presName="sibTrans" presStyleCnt="0"/>
      <dgm:spPr/>
    </dgm:pt>
    <dgm:pt modelId="{C132B86E-869D-4EF1-A50A-A48EF9C5DE1C}" type="pres">
      <dgm:prSet presAssocID="{631DF0EC-9387-4450-95AE-C1E0BF285662}" presName="compNode" presStyleCnt="0"/>
      <dgm:spPr/>
    </dgm:pt>
    <dgm:pt modelId="{DC010C4A-1B22-4872-8A99-FFCFF14496AD}" type="pres">
      <dgm:prSet presAssocID="{631DF0EC-9387-4450-95AE-C1E0BF285662}" presName="bgRect" presStyleLbl="bgShp" presStyleIdx="1" presStyleCnt="2"/>
      <dgm:spPr/>
    </dgm:pt>
    <dgm:pt modelId="{386F30B6-2EEB-4707-A194-294071A87AA5}" type="pres">
      <dgm:prSet presAssocID="{631DF0EC-9387-4450-95AE-C1E0BF2856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1C09583-85F1-4063-B1F3-92F6DF33A11D}" type="pres">
      <dgm:prSet presAssocID="{631DF0EC-9387-4450-95AE-C1E0BF285662}" presName="spaceRect" presStyleCnt="0"/>
      <dgm:spPr/>
    </dgm:pt>
    <dgm:pt modelId="{2C5989DD-2899-433D-9453-57D4069D5530}" type="pres">
      <dgm:prSet presAssocID="{631DF0EC-9387-4450-95AE-C1E0BF2856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90B334-0DB7-4546-8666-18D803FC5D1D}" srcId="{623DB550-B030-445F-8187-0F15FDCD6F86}" destId="{631DF0EC-9387-4450-95AE-C1E0BF285662}" srcOrd="1" destOrd="0" parTransId="{926809D6-9B54-4026-A14D-C916B7BFCE46}" sibTransId="{C60DD885-5582-40D4-95A2-3822876CE932}"/>
    <dgm:cxn modelId="{EEFC5254-062B-42F5-B58E-ABD8D6BB562C}" srcId="{623DB550-B030-445F-8187-0F15FDCD6F86}" destId="{2AC86B35-FBF0-4A54-9C60-89689283D2E9}" srcOrd="0" destOrd="0" parTransId="{FFC2794B-2BF7-4A2D-85F7-7F82F3AA7B39}" sibTransId="{3C649420-7555-4864-9DB1-E9769592B4FF}"/>
    <dgm:cxn modelId="{E098DDBF-9838-4B10-B304-3FDD8BE7E5F3}" type="presOf" srcId="{631DF0EC-9387-4450-95AE-C1E0BF285662}" destId="{2C5989DD-2899-433D-9453-57D4069D5530}" srcOrd="0" destOrd="0" presId="urn:microsoft.com/office/officeart/2018/2/layout/IconVerticalSolidList"/>
    <dgm:cxn modelId="{21E12CCF-2474-4748-B2A8-3F88DF8FC18B}" type="presOf" srcId="{623DB550-B030-445F-8187-0F15FDCD6F86}" destId="{1CDA13BA-DFB7-4D10-BAC2-BD3641ECDFD3}" srcOrd="0" destOrd="0" presId="urn:microsoft.com/office/officeart/2018/2/layout/IconVerticalSolidList"/>
    <dgm:cxn modelId="{29C5A6FC-635D-44D1-ACDB-439AD711F27E}" type="presOf" srcId="{2AC86B35-FBF0-4A54-9C60-89689283D2E9}" destId="{8B4B5F43-70AB-46B7-8CB8-39A555BBAA16}" srcOrd="0" destOrd="0" presId="urn:microsoft.com/office/officeart/2018/2/layout/IconVerticalSolidList"/>
    <dgm:cxn modelId="{2E29C1F4-82ED-4CF2-83D2-FDCE8DB84522}" type="presParOf" srcId="{1CDA13BA-DFB7-4D10-BAC2-BD3641ECDFD3}" destId="{0EBE4140-6293-49F6-B5F2-D2D1FDE53C43}" srcOrd="0" destOrd="0" presId="urn:microsoft.com/office/officeart/2018/2/layout/IconVerticalSolidList"/>
    <dgm:cxn modelId="{E9AA9262-A2DA-4C88-A522-DD0515236915}" type="presParOf" srcId="{0EBE4140-6293-49F6-B5F2-D2D1FDE53C43}" destId="{C3C72C74-3204-4113-B19D-69EFBF3A1FA6}" srcOrd="0" destOrd="0" presId="urn:microsoft.com/office/officeart/2018/2/layout/IconVerticalSolidList"/>
    <dgm:cxn modelId="{2A9B9E0A-8B61-41E2-BA93-869C00EFBB6F}" type="presParOf" srcId="{0EBE4140-6293-49F6-B5F2-D2D1FDE53C43}" destId="{3615A15E-3C8B-4600-BA5F-A9643E4BD617}" srcOrd="1" destOrd="0" presId="urn:microsoft.com/office/officeart/2018/2/layout/IconVerticalSolidList"/>
    <dgm:cxn modelId="{D423D3ED-475D-437D-A32A-237D3DADB5F0}" type="presParOf" srcId="{0EBE4140-6293-49F6-B5F2-D2D1FDE53C43}" destId="{3BAD7449-04C1-4B5A-843B-A7712E871AF9}" srcOrd="2" destOrd="0" presId="urn:microsoft.com/office/officeart/2018/2/layout/IconVerticalSolidList"/>
    <dgm:cxn modelId="{C9F78B66-5557-4E8D-ADCB-F9AF78F9E58C}" type="presParOf" srcId="{0EBE4140-6293-49F6-B5F2-D2D1FDE53C43}" destId="{8B4B5F43-70AB-46B7-8CB8-39A555BBAA16}" srcOrd="3" destOrd="0" presId="urn:microsoft.com/office/officeart/2018/2/layout/IconVerticalSolidList"/>
    <dgm:cxn modelId="{5C09424C-7403-44B1-84B3-FFF10DC3EA04}" type="presParOf" srcId="{1CDA13BA-DFB7-4D10-BAC2-BD3641ECDFD3}" destId="{CA08E6DF-247B-4662-9205-2FE4602369D9}" srcOrd="1" destOrd="0" presId="urn:microsoft.com/office/officeart/2018/2/layout/IconVerticalSolidList"/>
    <dgm:cxn modelId="{70E03A05-1273-46BD-8BC2-3008206ED397}" type="presParOf" srcId="{1CDA13BA-DFB7-4D10-BAC2-BD3641ECDFD3}" destId="{C132B86E-869D-4EF1-A50A-A48EF9C5DE1C}" srcOrd="2" destOrd="0" presId="urn:microsoft.com/office/officeart/2018/2/layout/IconVerticalSolidList"/>
    <dgm:cxn modelId="{B7F1E6D3-3E30-455C-ACB4-E45586C0650A}" type="presParOf" srcId="{C132B86E-869D-4EF1-A50A-A48EF9C5DE1C}" destId="{DC010C4A-1B22-4872-8A99-FFCFF14496AD}" srcOrd="0" destOrd="0" presId="urn:microsoft.com/office/officeart/2018/2/layout/IconVerticalSolidList"/>
    <dgm:cxn modelId="{C4F01817-C865-42C9-8869-99ADC5943438}" type="presParOf" srcId="{C132B86E-869D-4EF1-A50A-A48EF9C5DE1C}" destId="{386F30B6-2EEB-4707-A194-294071A87AA5}" srcOrd="1" destOrd="0" presId="urn:microsoft.com/office/officeart/2018/2/layout/IconVerticalSolidList"/>
    <dgm:cxn modelId="{FDBA78D2-44BB-4126-BA7D-375A12E3B1ED}" type="presParOf" srcId="{C132B86E-869D-4EF1-A50A-A48EF9C5DE1C}" destId="{71C09583-85F1-4063-B1F3-92F6DF33A11D}" srcOrd="2" destOrd="0" presId="urn:microsoft.com/office/officeart/2018/2/layout/IconVerticalSolidList"/>
    <dgm:cxn modelId="{03800EB9-3F76-47CB-980C-5CE31ED90F2C}" type="presParOf" srcId="{C132B86E-869D-4EF1-A50A-A48EF9C5DE1C}" destId="{2C5989DD-2899-433D-9453-57D4069D5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98F058-F36E-4278-8C9A-27A14CCAD8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D132697-7D32-4C4D-AF60-8B02797690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C#:</a:t>
          </a:r>
          <a:r>
            <a:rPr lang="en-US"/>
            <a:t> For application development.</a:t>
          </a:r>
        </a:p>
      </dgm:t>
    </dgm:pt>
    <dgm:pt modelId="{DA31F318-723C-4A42-901F-BF8A565BF9FD}" type="parTrans" cxnId="{565613F3-2991-433D-8A2F-D75299D5D0CA}">
      <dgm:prSet/>
      <dgm:spPr/>
      <dgm:t>
        <a:bodyPr/>
        <a:lstStyle/>
        <a:p>
          <a:endParaRPr lang="en-US"/>
        </a:p>
      </dgm:t>
    </dgm:pt>
    <dgm:pt modelId="{B4616331-DC56-4334-993B-53DF3F016C53}" type="sibTrans" cxnId="{565613F3-2991-433D-8A2F-D75299D5D0CA}">
      <dgm:prSet/>
      <dgm:spPr/>
      <dgm:t>
        <a:bodyPr/>
        <a:lstStyle/>
        <a:p>
          <a:endParaRPr lang="en-US"/>
        </a:p>
      </dgm:t>
    </dgm:pt>
    <dgm:pt modelId="{499CA549-57F1-469C-BC09-F6583C1B4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Face API:</a:t>
          </a:r>
          <a:r>
            <a:rPr lang="en-US"/>
            <a:t> Utilized for facial recognition and detection.</a:t>
          </a:r>
        </a:p>
      </dgm:t>
    </dgm:pt>
    <dgm:pt modelId="{CF6187E4-38DD-4B58-B8D0-6A98A8679649}" type="parTrans" cxnId="{F33C8E5D-F5D1-4182-9E96-30A0CB8DDFB5}">
      <dgm:prSet/>
      <dgm:spPr/>
      <dgm:t>
        <a:bodyPr/>
        <a:lstStyle/>
        <a:p>
          <a:endParaRPr lang="en-US"/>
        </a:p>
      </dgm:t>
    </dgm:pt>
    <dgm:pt modelId="{4197A4BE-7F24-4DCB-9917-E406ACCB2756}" type="sibTrans" cxnId="{F33C8E5D-F5D1-4182-9E96-30A0CB8DDFB5}">
      <dgm:prSet/>
      <dgm:spPr/>
      <dgm:t>
        <a:bodyPr/>
        <a:lstStyle/>
        <a:p>
          <a:endParaRPr lang="en-US"/>
        </a:p>
      </dgm:t>
    </dgm:pt>
    <dgm:pt modelId="{823CA0B1-0112-4A7D-B54D-A6FBD570D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SQL Database:</a:t>
          </a:r>
          <a:r>
            <a:rPr lang="en-US"/>
            <a:t> Stores student information securely.</a:t>
          </a:r>
        </a:p>
      </dgm:t>
    </dgm:pt>
    <dgm:pt modelId="{BFC88E20-6D92-4D11-9D2E-832ADDDA5854}" type="parTrans" cxnId="{62940B7A-BAEB-4A3F-A0F6-743B6C6D945B}">
      <dgm:prSet/>
      <dgm:spPr/>
      <dgm:t>
        <a:bodyPr/>
        <a:lstStyle/>
        <a:p>
          <a:endParaRPr lang="en-US"/>
        </a:p>
      </dgm:t>
    </dgm:pt>
    <dgm:pt modelId="{9A8A6589-EF5D-4C48-88C5-9DCA646DABE0}" type="sibTrans" cxnId="{62940B7A-BAEB-4A3F-A0F6-743B6C6D945B}">
      <dgm:prSet/>
      <dgm:spPr/>
      <dgm:t>
        <a:bodyPr/>
        <a:lstStyle/>
        <a:p>
          <a:endParaRPr lang="en-US"/>
        </a:p>
      </dgm:t>
    </dgm:pt>
    <dgm:pt modelId="{A98A9D86-D2BE-47A8-BE0C-6C860513A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App Service:</a:t>
          </a:r>
          <a:r>
            <a:rPr lang="en-US"/>
            <a:t> Hosts and deploys the application seamlessly.</a:t>
          </a:r>
        </a:p>
      </dgm:t>
    </dgm:pt>
    <dgm:pt modelId="{08219D0D-02A6-4900-959F-92C33331BA33}" type="parTrans" cxnId="{4A59FFE4-280A-44B7-A02D-0EB96AAE7419}">
      <dgm:prSet/>
      <dgm:spPr/>
      <dgm:t>
        <a:bodyPr/>
        <a:lstStyle/>
        <a:p>
          <a:endParaRPr lang="en-US"/>
        </a:p>
      </dgm:t>
    </dgm:pt>
    <dgm:pt modelId="{0C05AE34-BD1A-4405-B086-7489B07D2122}" type="sibTrans" cxnId="{4A59FFE4-280A-44B7-A02D-0EB96AAE7419}">
      <dgm:prSet/>
      <dgm:spPr/>
      <dgm:t>
        <a:bodyPr/>
        <a:lstStyle/>
        <a:p>
          <a:endParaRPr lang="en-US"/>
        </a:p>
      </dgm:t>
    </dgm:pt>
    <dgm:pt modelId="{5DF8507A-8E06-4625-A388-7BDB406EFB48}" type="pres">
      <dgm:prSet presAssocID="{CD98F058-F36E-4278-8C9A-27A14CCAD8AA}" presName="root" presStyleCnt="0">
        <dgm:presLayoutVars>
          <dgm:dir/>
          <dgm:resizeHandles val="exact"/>
        </dgm:presLayoutVars>
      </dgm:prSet>
      <dgm:spPr/>
    </dgm:pt>
    <dgm:pt modelId="{F748E93E-30F8-4964-B4EC-276DC5625429}" type="pres">
      <dgm:prSet presAssocID="{9D132697-7D32-4C4D-AF60-8B02797690A4}" presName="compNode" presStyleCnt="0"/>
      <dgm:spPr/>
    </dgm:pt>
    <dgm:pt modelId="{F736DBDA-C792-4F1E-8FF7-E314E7228000}" type="pres">
      <dgm:prSet presAssocID="{9D132697-7D32-4C4D-AF60-8B02797690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F26CA10-E25D-429B-BC82-481D33802DA3}" type="pres">
      <dgm:prSet presAssocID="{9D132697-7D32-4C4D-AF60-8B02797690A4}" presName="spaceRect" presStyleCnt="0"/>
      <dgm:spPr/>
    </dgm:pt>
    <dgm:pt modelId="{8AE468C3-902C-413B-A4A4-360E10D62080}" type="pres">
      <dgm:prSet presAssocID="{9D132697-7D32-4C4D-AF60-8B02797690A4}" presName="textRect" presStyleLbl="revTx" presStyleIdx="0" presStyleCnt="4">
        <dgm:presLayoutVars>
          <dgm:chMax val="1"/>
          <dgm:chPref val="1"/>
        </dgm:presLayoutVars>
      </dgm:prSet>
      <dgm:spPr/>
    </dgm:pt>
    <dgm:pt modelId="{B55B010F-25D3-4825-91ED-01652A76CC02}" type="pres">
      <dgm:prSet presAssocID="{B4616331-DC56-4334-993B-53DF3F016C53}" presName="sibTrans" presStyleCnt="0"/>
      <dgm:spPr/>
    </dgm:pt>
    <dgm:pt modelId="{F5481D1E-851B-4291-B77F-43C83E9B3BE8}" type="pres">
      <dgm:prSet presAssocID="{499CA549-57F1-469C-BC09-F6583C1B486D}" presName="compNode" presStyleCnt="0"/>
      <dgm:spPr/>
    </dgm:pt>
    <dgm:pt modelId="{67567D41-DD30-4A06-A941-BF61D096B1B1}" type="pres">
      <dgm:prSet presAssocID="{499CA549-57F1-469C-BC09-F6583C1B4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2E22EB-8249-4F9A-8ADF-BC271483B7FE}" type="pres">
      <dgm:prSet presAssocID="{499CA549-57F1-469C-BC09-F6583C1B486D}" presName="spaceRect" presStyleCnt="0"/>
      <dgm:spPr/>
    </dgm:pt>
    <dgm:pt modelId="{AEF863F9-6CA1-434B-B713-A5F087E19B25}" type="pres">
      <dgm:prSet presAssocID="{499CA549-57F1-469C-BC09-F6583C1B486D}" presName="textRect" presStyleLbl="revTx" presStyleIdx="1" presStyleCnt="4">
        <dgm:presLayoutVars>
          <dgm:chMax val="1"/>
          <dgm:chPref val="1"/>
        </dgm:presLayoutVars>
      </dgm:prSet>
      <dgm:spPr/>
    </dgm:pt>
    <dgm:pt modelId="{125A9FE8-CBE3-48D7-ACAC-8828985611D5}" type="pres">
      <dgm:prSet presAssocID="{4197A4BE-7F24-4DCB-9917-E406ACCB2756}" presName="sibTrans" presStyleCnt="0"/>
      <dgm:spPr/>
    </dgm:pt>
    <dgm:pt modelId="{5DA1956E-CD5B-46BF-A777-E940C34FC2A7}" type="pres">
      <dgm:prSet presAssocID="{823CA0B1-0112-4A7D-B54D-A6FBD570DB5D}" presName="compNode" presStyleCnt="0"/>
      <dgm:spPr/>
    </dgm:pt>
    <dgm:pt modelId="{C295F128-BB0B-4147-A1B1-A9AB044180A6}" type="pres">
      <dgm:prSet presAssocID="{823CA0B1-0112-4A7D-B54D-A6FBD570DB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D4C7F1-02B1-40D2-BCE2-E08381C2B322}" type="pres">
      <dgm:prSet presAssocID="{823CA0B1-0112-4A7D-B54D-A6FBD570DB5D}" presName="spaceRect" presStyleCnt="0"/>
      <dgm:spPr/>
    </dgm:pt>
    <dgm:pt modelId="{2A9A1E8F-FD40-452C-90BB-0A0C55F9FD6C}" type="pres">
      <dgm:prSet presAssocID="{823CA0B1-0112-4A7D-B54D-A6FBD570DB5D}" presName="textRect" presStyleLbl="revTx" presStyleIdx="2" presStyleCnt="4">
        <dgm:presLayoutVars>
          <dgm:chMax val="1"/>
          <dgm:chPref val="1"/>
        </dgm:presLayoutVars>
      </dgm:prSet>
      <dgm:spPr/>
    </dgm:pt>
    <dgm:pt modelId="{1F223D59-2EFD-4D5C-89BF-3743E63CEAE1}" type="pres">
      <dgm:prSet presAssocID="{9A8A6589-EF5D-4C48-88C5-9DCA646DABE0}" presName="sibTrans" presStyleCnt="0"/>
      <dgm:spPr/>
    </dgm:pt>
    <dgm:pt modelId="{E3431543-703C-41B3-9D05-17C166023ABA}" type="pres">
      <dgm:prSet presAssocID="{A98A9D86-D2BE-47A8-BE0C-6C860513AC09}" presName="compNode" presStyleCnt="0"/>
      <dgm:spPr/>
    </dgm:pt>
    <dgm:pt modelId="{C6B3C31D-80F0-45FC-BCF4-CFB7BDAB765D}" type="pres">
      <dgm:prSet presAssocID="{A98A9D86-D2BE-47A8-BE0C-6C860513AC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84A8D77-D6E1-4A84-991C-3D95A9F49C5E}" type="pres">
      <dgm:prSet presAssocID="{A98A9D86-D2BE-47A8-BE0C-6C860513AC09}" presName="spaceRect" presStyleCnt="0"/>
      <dgm:spPr/>
    </dgm:pt>
    <dgm:pt modelId="{BD4695FB-0104-4C22-BE08-EFC1DD2B2150}" type="pres">
      <dgm:prSet presAssocID="{A98A9D86-D2BE-47A8-BE0C-6C860513AC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3C8E5D-F5D1-4182-9E96-30A0CB8DDFB5}" srcId="{CD98F058-F36E-4278-8C9A-27A14CCAD8AA}" destId="{499CA549-57F1-469C-BC09-F6583C1B486D}" srcOrd="1" destOrd="0" parTransId="{CF6187E4-38DD-4B58-B8D0-6A98A8679649}" sibTransId="{4197A4BE-7F24-4DCB-9917-E406ACCB2756}"/>
    <dgm:cxn modelId="{B4DA2F4A-2B07-4C15-B1D4-17E4C9F97E42}" type="presOf" srcId="{CD98F058-F36E-4278-8C9A-27A14CCAD8AA}" destId="{5DF8507A-8E06-4625-A388-7BDB406EFB48}" srcOrd="0" destOrd="0" presId="urn:microsoft.com/office/officeart/2018/2/layout/IconLabelList"/>
    <dgm:cxn modelId="{CFAE876A-39AB-4C03-9012-9066F291C70C}" type="presOf" srcId="{9D132697-7D32-4C4D-AF60-8B02797690A4}" destId="{8AE468C3-902C-413B-A4A4-360E10D62080}" srcOrd="0" destOrd="0" presId="urn:microsoft.com/office/officeart/2018/2/layout/IconLabelList"/>
    <dgm:cxn modelId="{62940B7A-BAEB-4A3F-A0F6-743B6C6D945B}" srcId="{CD98F058-F36E-4278-8C9A-27A14CCAD8AA}" destId="{823CA0B1-0112-4A7D-B54D-A6FBD570DB5D}" srcOrd="2" destOrd="0" parTransId="{BFC88E20-6D92-4D11-9D2E-832ADDDA5854}" sibTransId="{9A8A6589-EF5D-4C48-88C5-9DCA646DABE0}"/>
    <dgm:cxn modelId="{4A59FFE4-280A-44B7-A02D-0EB96AAE7419}" srcId="{CD98F058-F36E-4278-8C9A-27A14CCAD8AA}" destId="{A98A9D86-D2BE-47A8-BE0C-6C860513AC09}" srcOrd="3" destOrd="0" parTransId="{08219D0D-02A6-4900-959F-92C33331BA33}" sibTransId="{0C05AE34-BD1A-4405-B086-7489B07D2122}"/>
    <dgm:cxn modelId="{88DAF1E5-EE63-4643-9883-4D4B474F9032}" type="presOf" srcId="{499CA549-57F1-469C-BC09-F6583C1B486D}" destId="{AEF863F9-6CA1-434B-B713-A5F087E19B25}" srcOrd="0" destOrd="0" presId="urn:microsoft.com/office/officeart/2018/2/layout/IconLabelList"/>
    <dgm:cxn modelId="{65FE59E8-4AE0-4678-BE50-557CD783DC3E}" type="presOf" srcId="{823CA0B1-0112-4A7D-B54D-A6FBD570DB5D}" destId="{2A9A1E8F-FD40-452C-90BB-0A0C55F9FD6C}" srcOrd="0" destOrd="0" presId="urn:microsoft.com/office/officeart/2018/2/layout/IconLabelList"/>
    <dgm:cxn modelId="{565613F3-2991-433D-8A2F-D75299D5D0CA}" srcId="{CD98F058-F36E-4278-8C9A-27A14CCAD8AA}" destId="{9D132697-7D32-4C4D-AF60-8B02797690A4}" srcOrd="0" destOrd="0" parTransId="{DA31F318-723C-4A42-901F-BF8A565BF9FD}" sibTransId="{B4616331-DC56-4334-993B-53DF3F016C53}"/>
    <dgm:cxn modelId="{FAEA46F7-EEC2-4619-8D74-5E129518BAA3}" type="presOf" srcId="{A98A9D86-D2BE-47A8-BE0C-6C860513AC09}" destId="{BD4695FB-0104-4C22-BE08-EFC1DD2B2150}" srcOrd="0" destOrd="0" presId="urn:microsoft.com/office/officeart/2018/2/layout/IconLabelList"/>
    <dgm:cxn modelId="{1028564E-A202-4811-9B89-4710ADA1A7AC}" type="presParOf" srcId="{5DF8507A-8E06-4625-A388-7BDB406EFB48}" destId="{F748E93E-30F8-4964-B4EC-276DC5625429}" srcOrd="0" destOrd="0" presId="urn:microsoft.com/office/officeart/2018/2/layout/IconLabelList"/>
    <dgm:cxn modelId="{C57A2026-1F3F-47E1-BFF0-31FCC224E0D8}" type="presParOf" srcId="{F748E93E-30F8-4964-B4EC-276DC5625429}" destId="{F736DBDA-C792-4F1E-8FF7-E314E7228000}" srcOrd="0" destOrd="0" presId="urn:microsoft.com/office/officeart/2018/2/layout/IconLabelList"/>
    <dgm:cxn modelId="{84C38DA3-8FFB-4C36-A9FF-1B173AEC1D12}" type="presParOf" srcId="{F748E93E-30F8-4964-B4EC-276DC5625429}" destId="{5F26CA10-E25D-429B-BC82-481D33802DA3}" srcOrd="1" destOrd="0" presId="urn:microsoft.com/office/officeart/2018/2/layout/IconLabelList"/>
    <dgm:cxn modelId="{CAEF0455-D35D-48D3-9F05-B81F253C203C}" type="presParOf" srcId="{F748E93E-30F8-4964-B4EC-276DC5625429}" destId="{8AE468C3-902C-413B-A4A4-360E10D62080}" srcOrd="2" destOrd="0" presId="urn:microsoft.com/office/officeart/2018/2/layout/IconLabelList"/>
    <dgm:cxn modelId="{863B3D2A-726C-4913-9D28-5AC1F53C7BE8}" type="presParOf" srcId="{5DF8507A-8E06-4625-A388-7BDB406EFB48}" destId="{B55B010F-25D3-4825-91ED-01652A76CC02}" srcOrd="1" destOrd="0" presId="urn:microsoft.com/office/officeart/2018/2/layout/IconLabelList"/>
    <dgm:cxn modelId="{24889358-393F-4EB1-A6C4-09E913CC9218}" type="presParOf" srcId="{5DF8507A-8E06-4625-A388-7BDB406EFB48}" destId="{F5481D1E-851B-4291-B77F-43C83E9B3BE8}" srcOrd="2" destOrd="0" presId="urn:microsoft.com/office/officeart/2018/2/layout/IconLabelList"/>
    <dgm:cxn modelId="{450A85C2-C702-446B-A3FE-6E6A42A57FEF}" type="presParOf" srcId="{F5481D1E-851B-4291-B77F-43C83E9B3BE8}" destId="{67567D41-DD30-4A06-A941-BF61D096B1B1}" srcOrd="0" destOrd="0" presId="urn:microsoft.com/office/officeart/2018/2/layout/IconLabelList"/>
    <dgm:cxn modelId="{DAE67649-4F3E-492B-9874-F606970B3A85}" type="presParOf" srcId="{F5481D1E-851B-4291-B77F-43C83E9B3BE8}" destId="{462E22EB-8249-4F9A-8ADF-BC271483B7FE}" srcOrd="1" destOrd="0" presId="urn:microsoft.com/office/officeart/2018/2/layout/IconLabelList"/>
    <dgm:cxn modelId="{6C97950C-92F3-44D6-AEF8-28E5D1960712}" type="presParOf" srcId="{F5481D1E-851B-4291-B77F-43C83E9B3BE8}" destId="{AEF863F9-6CA1-434B-B713-A5F087E19B25}" srcOrd="2" destOrd="0" presId="urn:microsoft.com/office/officeart/2018/2/layout/IconLabelList"/>
    <dgm:cxn modelId="{72D62072-166F-46FB-9927-FC40A54854F3}" type="presParOf" srcId="{5DF8507A-8E06-4625-A388-7BDB406EFB48}" destId="{125A9FE8-CBE3-48D7-ACAC-8828985611D5}" srcOrd="3" destOrd="0" presId="urn:microsoft.com/office/officeart/2018/2/layout/IconLabelList"/>
    <dgm:cxn modelId="{CC8E305C-B18C-4A90-A2F7-243E095D1834}" type="presParOf" srcId="{5DF8507A-8E06-4625-A388-7BDB406EFB48}" destId="{5DA1956E-CD5B-46BF-A777-E940C34FC2A7}" srcOrd="4" destOrd="0" presId="urn:microsoft.com/office/officeart/2018/2/layout/IconLabelList"/>
    <dgm:cxn modelId="{981B02FB-CDA3-40C8-BB0A-3FCD7F49A0F0}" type="presParOf" srcId="{5DA1956E-CD5B-46BF-A777-E940C34FC2A7}" destId="{C295F128-BB0B-4147-A1B1-A9AB044180A6}" srcOrd="0" destOrd="0" presId="urn:microsoft.com/office/officeart/2018/2/layout/IconLabelList"/>
    <dgm:cxn modelId="{881A4845-6CAB-48B2-A993-99B85973C214}" type="presParOf" srcId="{5DA1956E-CD5B-46BF-A777-E940C34FC2A7}" destId="{37D4C7F1-02B1-40D2-BCE2-E08381C2B322}" srcOrd="1" destOrd="0" presId="urn:microsoft.com/office/officeart/2018/2/layout/IconLabelList"/>
    <dgm:cxn modelId="{4D296837-60F1-4DE3-9E7D-68841C05F9BE}" type="presParOf" srcId="{5DA1956E-CD5B-46BF-A777-E940C34FC2A7}" destId="{2A9A1E8F-FD40-452C-90BB-0A0C55F9FD6C}" srcOrd="2" destOrd="0" presId="urn:microsoft.com/office/officeart/2018/2/layout/IconLabelList"/>
    <dgm:cxn modelId="{E30F8602-8082-4E2F-91F9-3867E59E3614}" type="presParOf" srcId="{5DF8507A-8E06-4625-A388-7BDB406EFB48}" destId="{1F223D59-2EFD-4D5C-89BF-3743E63CEAE1}" srcOrd="5" destOrd="0" presId="urn:microsoft.com/office/officeart/2018/2/layout/IconLabelList"/>
    <dgm:cxn modelId="{3D7F4831-CF94-45B0-8FFC-894186422313}" type="presParOf" srcId="{5DF8507A-8E06-4625-A388-7BDB406EFB48}" destId="{E3431543-703C-41B3-9D05-17C166023ABA}" srcOrd="6" destOrd="0" presId="urn:microsoft.com/office/officeart/2018/2/layout/IconLabelList"/>
    <dgm:cxn modelId="{AEEA0E21-C446-4B6A-B69D-B26A63B154C3}" type="presParOf" srcId="{E3431543-703C-41B3-9D05-17C166023ABA}" destId="{C6B3C31D-80F0-45FC-BCF4-CFB7BDAB765D}" srcOrd="0" destOrd="0" presId="urn:microsoft.com/office/officeart/2018/2/layout/IconLabelList"/>
    <dgm:cxn modelId="{A5EAF8B8-8139-4B5D-915B-88C4D7DAF85E}" type="presParOf" srcId="{E3431543-703C-41B3-9D05-17C166023ABA}" destId="{584A8D77-D6E1-4A84-991C-3D95A9F49C5E}" srcOrd="1" destOrd="0" presId="urn:microsoft.com/office/officeart/2018/2/layout/IconLabelList"/>
    <dgm:cxn modelId="{2394A72B-9F31-4C48-A973-49A2FAB34820}" type="presParOf" srcId="{E3431543-703C-41B3-9D05-17C166023ABA}" destId="{BD4695FB-0104-4C22-BE08-EFC1DD2B21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94428-D0ED-4B7B-9972-B68DD80603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915CFA-AD81-4334-A23D-04D783CD897F}">
      <dgm:prSet/>
      <dgm:spPr/>
      <dgm:t>
        <a:bodyPr/>
        <a:lstStyle/>
        <a:p>
          <a:pPr>
            <a:defRPr b="1"/>
          </a:pPr>
          <a:r>
            <a:rPr lang="en-US" b="1"/>
            <a:t>Face Detection:</a:t>
          </a:r>
          <a:endParaRPr lang="en-US"/>
        </a:p>
      </dgm:t>
    </dgm:pt>
    <dgm:pt modelId="{958D8E4F-49B0-4187-BC7A-B94BA4BCE986}" type="parTrans" cxnId="{158E4A16-23E7-403E-85FF-68E2C226E771}">
      <dgm:prSet/>
      <dgm:spPr/>
      <dgm:t>
        <a:bodyPr/>
        <a:lstStyle/>
        <a:p>
          <a:endParaRPr lang="en-US"/>
        </a:p>
      </dgm:t>
    </dgm:pt>
    <dgm:pt modelId="{830833DB-121F-4017-B6DE-2EE64133E8A7}" type="sibTrans" cxnId="{158E4A16-23E7-403E-85FF-68E2C226E771}">
      <dgm:prSet/>
      <dgm:spPr/>
      <dgm:t>
        <a:bodyPr/>
        <a:lstStyle/>
        <a:p>
          <a:endParaRPr lang="en-US"/>
        </a:p>
      </dgm:t>
    </dgm:pt>
    <dgm:pt modelId="{22AF973E-6769-4BE0-9D11-B81F58712E08}">
      <dgm:prSet/>
      <dgm:spPr/>
      <dgm:t>
        <a:bodyPr/>
        <a:lstStyle/>
        <a:p>
          <a:r>
            <a:rPr lang="en-US"/>
            <a:t>Real-time face detection using Azure Face API.</a:t>
          </a:r>
        </a:p>
      </dgm:t>
    </dgm:pt>
    <dgm:pt modelId="{BF0027AF-DF61-474A-A30F-3D836048FCE0}" type="parTrans" cxnId="{A5BF429C-2EF7-4A06-98F3-1E07656737B8}">
      <dgm:prSet/>
      <dgm:spPr/>
      <dgm:t>
        <a:bodyPr/>
        <a:lstStyle/>
        <a:p>
          <a:endParaRPr lang="en-US"/>
        </a:p>
      </dgm:t>
    </dgm:pt>
    <dgm:pt modelId="{300EE689-85D4-4016-AC19-B170CECFF5CE}" type="sibTrans" cxnId="{A5BF429C-2EF7-4A06-98F3-1E07656737B8}">
      <dgm:prSet/>
      <dgm:spPr/>
      <dgm:t>
        <a:bodyPr/>
        <a:lstStyle/>
        <a:p>
          <a:endParaRPr lang="en-US"/>
        </a:p>
      </dgm:t>
    </dgm:pt>
    <dgm:pt modelId="{5C1F0420-0605-447F-B746-4650F923812E}">
      <dgm:prSet/>
      <dgm:spPr/>
      <dgm:t>
        <a:bodyPr/>
        <a:lstStyle/>
        <a:p>
          <a:pPr>
            <a:defRPr b="1"/>
          </a:pPr>
          <a:r>
            <a:rPr lang="en-US" b="1"/>
            <a:t>Database Integration:</a:t>
          </a:r>
          <a:endParaRPr lang="en-US"/>
        </a:p>
      </dgm:t>
    </dgm:pt>
    <dgm:pt modelId="{6578759E-7A30-4FA7-AD6F-CEEA81AF783B}" type="parTrans" cxnId="{F3C3E8AB-F1F7-4DE6-A430-2DEE51A0FB06}">
      <dgm:prSet/>
      <dgm:spPr/>
      <dgm:t>
        <a:bodyPr/>
        <a:lstStyle/>
        <a:p>
          <a:endParaRPr lang="en-US"/>
        </a:p>
      </dgm:t>
    </dgm:pt>
    <dgm:pt modelId="{6A2C7039-E77C-4BB6-8179-B44DCEDB4A55}" type="sibTrans" cxnId="{F3C3E8AB-F1F7-4DE6-A430-2DEE51A0FB06}">
      <dgm:prSet/>
      <dgm:spPr/>
      <dgm:t>
        <a:bodyPr/>
        <a:lstStyle/>
        <a:p>
          <a:endParaRPr lang="en-US"/>
        </a:p>
      </dgm:t>
    </dgm:pt>
    <dgm:pt modelId="{EFD653F4-7A13-4B92-AC00-9B2AD87FA386}">
      <dgm:prSet/>
      <dgm:spPr/>
      <dgm:t>
        <a:bodyPr/>
        <a:lstStyle/>
        <a:p>
          <a:r>
            <a:rPr lang="en-US"/>
            <a:t>Seamless integration with Azure SQL Database for student data retrieval.</a:t>
          </a:r>
        </a:p>
      </dgm:t>
    </dgm:pt>
    <dgm:pt modelId="{26FD75A9-B0C9-48B1-8C99-7E6117E0F49A}" type="parTrans" cxnId="{C3109FAA-3E1D-4A8E-ADCF-5E68A040EBAC}">
      <dgm:prSet/>
      <dgm:spPr/>
      <dgm:t>
        <a:bodyPr/>
        <a:lstStyle/>
        <a:p>
          <a:endParaRPr lang="en-US"/>
        </a:p>
      </dgm:t>
    </dgm:pt>
    <dgm:pt modelId="{DF5EDDF3-2007-4F7C-B6AA-8B836624A93C}" type="sibTrans" cxnId="{C3109FAA-3E1D-4A8E-ADCF-5E68A040EBAC}">
      <dgm:prSet/>
      <dgm:spPr/>
      <dgm:t>
        <a:bodyPr/>
        <a:lstStyle/>
        <a:p>
          <a:endParaRPr lang="en-US"/>
        </a:p>
      </dgm:t>
    </dgm:pt>
    <dgm:pt modelId="{DAAE79D9-F294-4B55-BD05-DC8C6A885577}">
      <dgm:prSet/>
      <dgm:spPr/>
      <dgm:t>
        <a:bodyPr/>
        <a:lstStyle/>
        <a:p>
          <a:pPr>
            <a:defRPr b="1"/>
          </a:pPr>
          <a:r>
            <a:rPr lang="en-US" b="1"/>
            <a:t>Attendance Marking:</a:t>
          </a:r>
          <a:endParaRPr lang="en-US"/>
        </a:p>
      </dgm:t>
    </dgm:pt>
    <dgm:pt modelId="{774322DA-6457-4E99-8F62-3C375DBA1624}" type="parTrans" cxnId="{0D9296C0-A038-4ECA-8C1A-F450BB1D2158}">
      <dgm:prSet/>
      <dgm:spPr/>
      <dgm:t>
        <a:bodyPr/>
        <a:lstStyle/>
        <a:p>
          <a:endParaRPr lang="en-US"/>
        </a:p>
      </dgm:t>
    </dgm:pt>
    <dgm:pt modelId="{265D305B-B9DB-4103-A5E2-074C159FEBDB}" type="sibTrans" cxnId="{0D9296C0-A038-4ECA-8C1A-F450BB1D2158}">
      <dgm:prSet/>
      <dgm:spPr/>
      <dgm:t>
        <a:bodyPr/>
        <a:lstStyle/>
        <a:p>
          <a:endParaRPr lang="en-US"/>
        </a:p>
      </dgm:t>
    </dgm:pt>
    <dgm:pt modelId="{68A9B8D4-CB7B-4BB7-9B7D-7A49BA0FC192}">
      <dgm:prSet/>
      <dgm:spPr/>
      <dgm:t>
        <a:bodyPr/>
        <a:lstStyle/>
        <a:p>
          <a:r>
            <a:rPr lang="en-US"/>
            <a:t>Automated attendance marking upon successful face recognition.</a:t>
          </a:r>
        </a:p>
      </dgm:t>
    </dgm:pt>
    <dgm:pt modelId="{A2489612-C1D9-4DF0-A7E6-BFD832DED9A1}" type="parTrans" cxnId="{76011DE0-8AC0-433B-980D-4E8E7C4B38A3}">
      <dgm:prSet/>
      <dgm:spPr/>
      <dgm:t>
        <a:bodyPr/>
        <a:lstStyle/>
        <a:p>
          <a:endParaRPr lang="en-US"/>
        </a:p>
      </dgm:t>
    </dgm:pt>
    <dgm:pt modelId="{C145252B-7E75-47E1-A117-B8D0F650FC56}" type="sibTrans" cxnId="{76011DE0-8AC0-433B-980D-4E8E7C4B38A3}">
      <dgm:prSet/>
      <dgm:spPr/>
      <dgm:t>
        <a:bodyPr/>
        <a:lstStyle/>
        <a:p>
          <a:endParaRPr lang="en-US"/>
        </a:p>
      </dgm:t>
    </dgm:pt>
    <dgm:pt modelId="{C374A012-FD31-46A0-AAA1-73C33B509CB2}" type="pres">
      <dgm:prSet presAssocID="{83C94428-D0ED-4B7B-9972-B68DD806030B}" presName="root" presStyleCnt="0">
        <dgm:presLayoutVars>
          <dgm:dir/>
          <dgm:resizeHandles val="exact"/>
        </dgm:presLayoutVars>
      </dgm:prSet>
      <dgm:spPr/>
    </dgm:pt>
    <dgm:pt modelId="{F1944AAF-D45A-4E06-9654-F30CD866C1E8}" type="pres">
      <dgm:prSet presAssocID="{89915CFA-AD81-4334-A23D-04D783CD897F}" presName="compNode" presStyleCnt="0"/>
      <dgm:spPr/>
    </dgm:pt>
    <dgm:pt modelId="{EF51E937-4102-426E-892B-AA6760FEF539}" type="pres">
      <dgm:prSet presAssocID="{89915CFA-AD81-4334-A23D-04D783CD8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103D705-209C-4E9D-827C-9DE2C7563656}" type="pres">
      <dgm:prSet presAssocID="{89915CFA-AD81-4334-A23D-04D783CD897F}" presName="iconSpace" presStyleCnt="0"/>
      <dgm:spPr/>
    </dgm:pt>
    <dgm:pt modelId="{3C1BC7BF-ADA7-4A8B-A82A-9D0E668B68A8}" type="pres">
      <dgm:prSet presAssocID="{89915CFA-AD81-4334-A23D-04D783CD897F}" presName="parTx" presStyleLbl="revTx" presStyleIdx="0" presStyleCnt="6">
        <dgm:presLayoutVars>
          <dgm:chMax val="0"/>
          <dgm:chPref val="0"/>
        </dgm:presLayoutVars>
      </dgm:prSet>
      <dgm:spPr/>
    </dgm:pt>
    <dgm:pt modelId="{8922F9D9-3B1A-4AEB-8BFE-985200011E43}" type="pres">
      <dgm:prSet presAssocID="{89915CFA-AD81-4334-A23D-04D783CD897F}" presName="txSpace" presStyleCnt="0"/>
      <dgm:spPr/>
    </dgm:pt>
    <dgm:pt modelId="{EDBE93E9-3C9B-4670-B97C-92A5307C958F}" type="pres">
      <dgm:prSet presAssocID="{89915CFA-AD81-4334-A23D-04D783CD897F}" presName="desTx" presStyleLbl="revTx" presStyleIdx="1" presStyleCnt="6">
        <dgm:presLayoutVars/>
      </dgm:prSet>
      <dgm:spPr/>
    </dgm:pt>
    <dgm:pt modelId="{3FB29747-A42B-4F6C-89E1-412564BECBAF}" type="pres">
      <dgm:prSet presAssocID="{830833DB-121F-4017-B6DE-2EE64133E8A7}" presName="sibTrans" presStyleCnt="0"/>
      <dgm:spPr/>
    </dgm:pt>
    <dgm:pt modelId="{2E2A6076-895F-4A79-A3F1-76CB438D05CD}" type="pres">
      <dgm:prSet presAssocID="{5C1F0420-0605-447F-B746-4650F923812E}" presName="compNode" presStyleCnt="0"/>
      <dgm:spPr/>
    </dgm:pt>
    <dgm:pt modelId="{FCC90D84-27E9-4F8A-9580-2F6E78DC1724}" type="pres">
      <dgm:prSet presAssocID="{5C1F0420-0605-447F-B746-4650F92381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22A69F-E4FB-4744-9379-1FDC4315CDBC}" type="pres">
      <dgm:prSet presAssocID="{5C1F0420-0605-447F-B746-4650F923812E}" presName="iconSpace" presStyleCnt="0"/>
      <dgm:spPr/>
    </dgm:pt>
    <dgm:pt modelId="{27DAEF3F-9005-4215-B1A2-81C32CE2B364}" type="pres">
      <dgm:prSet presAssocID="{5C1F0420-0605-447F-B746-4650F923812E}" presName="parTx" presStyleLbl="revTx" presStyleIdx="2" presStyleCnt="6">
        <dgm:presLayoutVars>
          <dgm:chMax val="0"/>
          <dgm:chPref val="0"/>
        </dgm:presLayoutVars>
      </dgm:prSet>
      <dgm:spPr/>
    </dgm:pt>
    <dgm:pt modelId="{9AF9C3A8-97A4-4D7C-B9E2-7B0D75E9D8BA}" type="pres">
      <dgm:prSet presAssocID="{5C1F0420-0605-447F-B746-4650F923812E}" presName="txSpace" presStyleCnt="0"/>
      <dgm:spPr/>
    </dgm:pt>
    <dgm:pt modelId="{A61E6177-AABB-460F-8E3C-578B6D21EB47}" type="pres">
      <dgm:prSet presAssocID="{5C1F0420-0605-447F-B746-4650F923812E}" presName="desTx" presStyleLbl="revTx" presStyleIdx="3" presStyleCnt="6">
        <dgm:presLayoutVars/>
      </dgm:prSet>
      <dgm:spPr/>
    </dgm:pt>
    <dgm:pt modelId="{960CFF71-BC04-4221-97AB-C6B7B4778811}" type="pres">
      <dgm:prSet presAssocID="{6A2C7039-E77C-4BB6-8179-B44DCEDB4A55}" presName="sibTrans" presStyleCnt="0"/>
      <dgm:spPr/>
    </dgm:pt>
    <dgm:pt modelId="{20557B1E-F716-4B4E-A7E1-825C8657B14C}" type="pres">
      <dgm:prSet presAssocID="{DAAE79D9-F294-4B55-BD05-DC8C6A885577}" presName="compNode" presStyleCnt="0"/>
      <dgm:spPr/>
    </dgm:pt>
    <dgm:pt modelId="{8A3F2256-AADD-4478-97DB-316B518DB0F0}" type="pres">
      <dgm:prSet presAssocID="{DAAE79D9-F294-4B55-BD05-DC8C6A8855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EA880D5-33FA-42A1-908A-AD0476174AFB}" type="pres">
      <dgm:prSet presAssocID="{DAAE79D9-F294-4B55-BD05-DC8C6A885577}" presName="iconSpace" presStyleCnt="0"/>
      <dgm:spPr/>
    </dgm:pt>
    <dgm:pt modelId="{A6D8469D-B3AF-43E2-B611-63C387D612B1}" type="pres">
      <dgm:prSet presAssocID="{DAAE79D9-F294-4B55-BD05-DC8C6A885577}" presName="parTx" presStyleLbl="revTx" presStyleIdx="4" presStyleCnt="6">
        <dgm:presLayoutVars>
          <dgm:chMax val="0"/>
          <dgm:chPref val="0"/>
        </dgm:presLayoutVars>
      </dgm:prSet>
      <dgm:spPr/>
    </dgm:pt>
    <dgm:pt modelId="{158542B3-D62A-4BC5-A0FF-3B3247E9AD30}" type="pres">
      <dgm:prSet presAssocID="{DAAE79D9-F294-4B55-BD05-DC8C6A885577}" presName="txSpace" presStyleCnt="0"/>
      <dgm:spPr/>
    </dgm:pt>
    <dgm:pt modelId="{A843F587-8D2B-49EE-93CA-DB382F0E225D}" type="pres">
      <dgm:prSet presAssocID="{DAAE79D9-F294-4B55-BD05-DC8C6A885577}" presName="desTx" presStyleLbl="revTx" presStyleIdx="5" presStyleCnt="6">
        <dgm:presLayoutVars/>
      </dgm:prSet>
      <dgm:spPr/>
    </dgm:pt>
  </dgm:ptLst>
  <dgm:cxnLst>
    <dgm:cxn modelId="{CB1D6B04-5EDE-400F-85BD-5EA4F00B8E9B}" type="presOf" srcId="{22AF973E-6769-4BE0-9D11-B81F58712E08}" destId="{EDBE93E9-3C9B-4670-B97C-92A5307C958F}" srcOrd="0" destOrd="0" presId="urn:microsoft.com/office/officeart/2018/2/layout/IconLabelDescriptionList"/>
    <dgm:cxn modelId="{158E4A16-23E7-403E-85FF-68E2C226E771}" srcId="{83C94428-D0ED-4B7B-9972-B68DD806030B}" destId="{89915CFA-AD81-4334-A23D-04D783CD897F}" srcOrd="0" destOrd="0" parTransId="{958D8E4F-49B0-4187-BC7A-B94BA4BCE986}" sibTransId="{830833DB-121F-4017-B6DE-2EE64133E8A7}"/>
    <dgm:cxn modelId="{E2D9C220-91A8-485C-BAFD-5C9B36CF6B8B}" type="presOf" srcId="{DAAE79D9-F294-4B55-BD05-DC8C6A885577}" destId="{A6D8469D-B3AF-43E2-B611-63C387D612B1}" srcOrd="0" destOrd="0" presId="urn:microsoft.com/office/officeart/2018/2/layout/IconLabelDescriptionList"/>
    <dgm:cxn modelId="{52067B3C-5AA2-4A07-A616-5A0F672B5F40}" type="presOf" srcId="{83C94428-D0ED-4B7B-9972-B68DD806030B}" destId="{C374A012-FD31-46A0-AAA1-73C33B509CB2}" srcOrd="0" destOrd="0" presId="urn:microsoft.com/office/officeart/2018/2/layout/IconLabelDescriptionList"/>
    <dgm:cxn modelId="{A5BF429C-2EF7-4A06-98F3-1E07656737B8}" srcId="{89915CFA-AD81-4334-A23D-04D783CD897F}" destId="{22AF973E-6769-4BE0-9D11-B81F58712E08}" srcOrd="0" destOrd="0" parTransId="{BF0027AF-DF61-474A-A30F-3D836048FCE0}" sibTransId="{300EE689-85D4-4016-AC19-B170CECFF5CE}"/>
    <dgm:cxn modelId="{C3109FAA-3E1D-4A8E-ADCF-5E68A040EBAC}" srcId="{5C1F0420-0605-447F-B746-4650F923812E}" destId="{EFD653F4-7A13-4B92-AC00-9B2AD87FA386}" srcOrd="0" destOrd="0" parTransId="{26FD75A9-B0C9-48B1-8C99-7E6117E0F49A}" sibTransId="{DF5EDDF3-2007-4F7C-B6AA-8B836624A93C}"/>
    <dgm:cxn modelId="{F3C3E8AB-F1F7-4DE6-A430-2DEE51A0FB06}" srcId="{83C94428-D0ED-4B7B-9972-B68DD806030B}" destId="{5C1F0420-0605-447F-B746-4650F923812E}" srcOrd="1" destOrd="0" parTransId="{6578759E-7A30-4FA7-AD6F-CEEA81AF783B}" sibTransId="{6A2C7039-E77C-4BB6-8179-B44DCEDB4A55}"/>
    <dgm:cxn modelId="{901415B5-F9C4-462E-A16D-7E2A64D1FF00}" type="presOf" srcId="{EFD653F4-7A13-4B92-AC00-9B2AD87FA386}" destId="{A61E6177-AABB-460F-8E3C-578B6D21EB47}" srcOrd="0" destOrd="0" presId="urn:microsoft.com/office/officeart/2018/2/layout/IconLabelDescriptionList"/>
    <dgm:cxn modelId="{6C192EBA-4329-4DB3-A7A6-329F1BD5E163}" type="presOf" srcId="{68A9B8D4-CB7B-4BB7-9B7D-7A49BA0FC192}" destId="{A843F587-8D2B-49EE-93CA-DB382F0E225D}" srcOrd="0" destOrd="0" presId="urn:microsoft.com/office/officeart/2018/2/layout/IconLabelDescriptionList"/>
    <dgm:cxn modelId="{0D9296C0-A038-4ECA-8C1A-F450BB1D2158}" srcId="{83C94428-D0ED-4B7B-9972-B68DD806030B}" destId="{DAAE79D9-F294-4B55-BD05-DC8C6A885577}" srcOrd="2" destOrd="0" parTransId="{774322DA-6457-4E99-8F62-3C375DBA1624}" sibTransId="{265D305B-B9DB-4103-A5E2-074C159FEBDB}"/>
    <dgm:cxn modelId="{42D0D9C2-E8E4-4B8E-8F60-0A8F119BE8C6}" type="presOf" srcId="{89915CFA-AD81-4334-A23D-04D783CD897F}" destId="{3C1BC7BF-ADA7-4A8B-A82A-9D0E668B68A8}" srcOrd="0" destOrd="0" presId="urn:microsoft.com/office/officeart/2018/2/layout/IconLabelDescriptionList"/>
    <dgm:cxn modelId="{76011DE0-8AC0-433B-980D-4E8E7C4B38A3}" srcId="{DAAE79D9-F294-4B55-BD05-DC8C6A885577}" destId="{68A9B8D4-CB7B-4BB7-9B7D-7A49BA0FC192}" srcOrd="0" destOrd="0" parTransId="{A2489612-C1D9-4DF0-A7E6-BFD832DED9A1}" sibTransId="{C145252B-7E75-47E1-A117-B8D0F650FC56}"/>
    <dgm:cxn modelId="{3C9A38E2-B2F0-4571-8719-0B473888B3DE}" type="presOf" srcId="{5C1F0420-0605-447F-B746-4650F923812E}" destId="{27DAEF3F-9005-4215-B1A2-81C32CE2B364}" srcOrd="0" destOrd="0" presId="urn:microsoft.com/office/officeart/2018/2/layout/IconLabelDescriptionList"/>
    <dgm:cxn modelId="{CCB6965B-03A2-4397-BC6E-CE96CBF28E21}" type="presParOf" srcId="{C374A012-FD31-46A0-AAA1-73C33B509CB2}" destId="{F1944AAF-D45A-4E06-9654-F30CD866C1E8}" srcOrd="0" destOrd="0" presId="urn:microsoft.com/office/officeart/2018/2/layout/IconLabelDescriptionList"/>
    <dgm:cxn modelId="{F8E306D2-5A2A-4A93-99A7-3181E88DEC29}" type="presParOf" srcId="{F1944AAF-D45A-4E06-9654-F30CD866C1E8}" destId="{EF51E937-4102-426E-892B-AA6760FEF539}" srcOrd="0" destOrd="0" presId="urn:microsoft.com/office/officeart/2018/2/layout/IconLabelDescriptionList"/>
    <dgm:cxn modelId="{02F21599-522E-47AB-BFA9-2D07D231BD57}" type="presParOf" srcId="{F1944AAF-D45A-4E06-9654-F30CD866C1E8}" destId="{9103D705-209C-4E9D-827C-9DE2C7563656}" srcOrd="1" destOrd="0" presId="urn:microsoft.com/office/officeart/2018/2/layout/IconLabelDescriptionList"/>
    <dgm:cxn modelId="{867EEE2E-A031-4FCD-BFC4-B0810F6987CC}" type="presParOf" srcId="{F1944AAF-D45A-4E06-9654-F30CD866C1E8}" destId="{3C1BC7BF-ADA7-4A8B-A82A-9D0E668B68A8}" srcOrd="2" destOrd="0" presId="urn:microsoft.com/office/officeart/2018/2/layout/IconLabelDescriptionList"/>
    <dgm:cxn modelId="{1442AB75-1103-4A1C-AB5E-FF24FD7BEA65}" type="presParOf" srcId="{F1944AAF-D45A-4E06-9654-F30CD866C1E8}" destId="{8922F9D9-3B1A-4AEB-8BFE-985200011E43}" srcOrd="3" destOrd="0" presId="urn:microsoft.com/office/officeart/2018/2/layout/IconLabelDescriptionList"/>
    <dgm:cxn modelId="{F4CF719C-2015-4A7A-9D6E-9BFB4C01AA0B}" type="presParOf" srcId="{F1944AAF-D45A-4E06-9654-F30CD866C1E8}" destId="{EDBE93E9-3C9B-4670-B97C-92A5307C958F}" srcOrd="4" destOrd="0" presId="urn:microsoft.com/office/officeart/2018/2/layout/IconLabelDescriptionList"/>
    <dgm:cxn modelId="{2BB98908-5BFF-4DB8-9F98-34699DBE5216}" type="presParOf" srcId="{C374A012-FD31-46A0-AAA1-73C33B509CB2}" destId="{3FB29747-A42B-4F6C-89E1-412564BECBAF}" srcOrd="1" destOrd="0" presId="urn:microsoft.com/office/officeart/2018/2/layout/IconLabelDescriptionList"/>
    <dgm:cxn modelId="{8687C6F4-AA4F-4391-B84E-8ABFC10C877D}" type="presParOf" srcId="{C374A012-FD31-46A0-AAA1-73C33B509CB2}" destId="{2E2A6076-895F-4A79-A3F1-76CB438D05CD}" srcOrd="2" destOrd="0" presId="urn:microsoft.com/office/officeart/2018/2/layout/IconLabelDescriptionList"/>
    <dgm:cxn modelId="{E012B465-E97E-44A4-AF13-8AF609035C6A}" type="presParOf" srcId="{2E2A6076-895F-4A79-A3F1-76CB438D05CD}" destId="{FCC90D84-27E9-4F8A-9580-2F6E78DC1724}" srcOrd="0" destOrd="0" presId="urn:microsoft.com/office/officeart/2018/2/layout/IconLabelDescriptionList"/>
    <dgm:cxn modelId="{3BA65601-7B31-4B94-8C1E-E66E89AA53F4}" type="presParOf" srcId="{2E2A6076-895F-4A79-A3F1-76CB438D05CD}" destId="{3222A69F-E4FB-4744-9379-1FDC4315CDBC}" srcOrd="1" destOrd="0" presId="urn:microsoft.com/office/officeart/2018/2/layout/IconLabelDescriptionList"/>
    <dgm:cxn modelId="{4DA5E3B2-5A33-474A-A6C9-5FFD156E3835}" type="presParOf" srcId="{2E2A6076-895F-4A79-A3F1-76CB438D05CD}" destId="{27DAEF3F-9005-4215-B1A2-81C32CE2B364}" srcOrd="2" destOrd="0" presId="urn:microsoft.com/office/officeart/2018/2/layout/IconLabelDescriptionList"/>
    <dgm:cxn modelId="{E249475C-5A88-42B0-AEB9-07179379BD38}" type="presParOf" srcId="{2E2A6076-895F-4A79-A3F1-76CB438D05CD}" destId="{9AF9C3A8-97A4-4D7C-B9E2-7B0D75E9D8BA}" srcOrd="3" destOrd="0" presId="urn:microsoft.com/office/officeart/2018/2/layout/IconLabelDescriptionList"/>
    <dgm:cxn modelId="{CC6E4041-AF89-43C8-8FCD-6944E24576D2}" type="presParOf" srcId="{2E2A6076-895F-4A79-A3F1-76CB438D05CD}" destId="{A61E6177-AABB-460F-8E3C-578B6D21EB47}" srcOrd="4" destOrd="0" presId="urn:microsoft.com/office/officeart/2018/2/layout/IconLabelDescriptionList"/>
    <dgm:cxn modelId="{F5736179-257D-42FF-860C-F82C150219A0}" type="presParOf" srcId="{C374A012-FD31-46A0-AAA1-73C33B509CB2}" destId="{960CFF71-BC04-4221-97AB-C6B7B4778811}" srcOrd="3" destOrd="0" presId="urn:microsoft.com/office/officeart/2018/2/layout/IconLabelDescriptionList"/>
    <dgm:cxn modelId="{B64255C8-3725-4EBC-B5A9-92FBA1BC1289}" type="presParOf" srcId="{C374A012-FD31-46A0-AAA1-73C33B509CB2}" destId="{20557B1E-F716-4B4E-A7E1-825C8657B14C}" srcOrd="4" destOrd="0" presId="urn:microsoft.com/office/officeart/2018/2/layout/IconLabelDescriptionList"/>
    <dgm:cxn modelId="{E4F3160A-EE39-4B8F-B471-BB6288673D0A}" type="presParOf" srcId="{20557B1E-F716-4B4E-A7E1-825C8657B14C}" destId="{8A3F2256-AADD-4478-97DB-316B518DB0F0}" srcOrd="0" destOrd="0" presId="urn:microsoft.com/office/officeart/2018/2/layout/IconLabelDescriptionList"/>
    <dgm:cxn modelId="{34A0669F-431B-4C46-BC94-2486E271E798}" type="presParOf" srcId="{20557B1E-F716-4B4E-A7E1-825C8657B14C}" destId="{2EA880D5-33FA-42A1-908A-AD0476174AFB}" srcOrd="1" destOrd="0" presId="urn:microsoft.com/office/officeart/2018/2/layout/IconLabelDescriptionList"/>
    <dgm:cxn modelId="{95E69BCA-7410-4D11-85B0-CBA06686C035}" type="presParOf" srcId="{20557B1E-F716-4B4E-A7E1-825C8657B14C}" destId="{A6D8469D-B3AF-43E2-B611-63C387D612B1}" srcOrd="2" destOrd="0" presId="urn:microsoft.com/office/officeart/2018/2/layout/IconLabelDescriptionList"/>
    <dgm:cxn modelId="{DB46E372-D8F4-4C1B-B9EB-71570CD8AC87}" type="presParOf" srcId="{20557B1E-F716-4B4E-A7E1-825C8657B14C}" destId="{158542B3-D62A-4BC5-A0FF-3B3247E9AD30}" srcOrd="3" destOrd="0" presId="urn:microsoft.com/office/officeart/2018/2/layout/IconLabelDescriptionList"/>
    <dgm:cxn modelId="{234E9F91-8215-4C84-A830-E112F0E0668A}" type="presParOf" srcId="{20557B1E-F716-4B4E-A7E1-825C8657B14C}" destId="{A843F587-8D2B-49EE-93CA-DB382F0E225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4F518C-0A4E-49BB-B16B-56413E6F02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75037F-0D8C-47E1-853E-4EFF069B39D6}">
      <dgm:prSet/>
      <dgm:spPr/>
      <dgm:t>
        <a:bodyPr/>
        <a:lstStyle/>
        <a:p>
          <a:r>
            <a:rPr lang="en-US" b="1"/>
            <a:t>Publish Application:</a:t>
          </a:r>
          <a:endParaRPr lang="en-US"/>
        </a:p>
      </dgm:t>
    </dgm:pt>
    <dgm:pt modelId="{41C084BB-5DCD-4862-8541-CDB72F1382F1}" type="parTrans" cxnId="{6D89D37A-7168-4242-A6D6-81E17228D642}">
      <dgm:prSet/>
      <dgm:spPr/>
      <dgm:t>
        <a:bodyPr/>
        <a:lstStyle/>
        <a:p>
          <a:endParaRPr lang="en-US"/>
        </a:p>
      </dgm:t>
    </dgm:pt>
    <dgm:pt modelId="{A0F8E549-2E2E-495A-A9F1-1491322893F9}" type="sibTrans" cxnId="{6D89D37A-7168-4242-A6D6-81E17228D642}">
      <dgm:prSet/>
      <dgm:spPr/>
      <dgm:t>
        <a:bodyPr/>
        <a:lstStyle/>
        <a:p>
          <a:endParaRPr lang="en-US"/>
        </a:p>
      </dgm:t>
    </dgm:pt>
    <dgm:pt modelId="{AB22223B-EB27-4C77-8ED3-DE21D6AC67B9}">
      <dgm:prSet/>
      <dgm:spPr/>
      <dgm:t>
        <a:bodyPr/>
        <a:lstStyle/>
        <a:p>
          <a:r>
            <a:rPr lang="en-US"/>
            <a:t>Publish the C# application to Azure App Service for accessibility.</a:t>
          </a:r>
        </a:p>
      </dgm:t>
    </dgm:pt>
    <dgm:pt modelId="{0FE8C2E5-C5FA-4493-9DCA-F898BEA042C8}" type="parTrans" cxnId="{D6708872-2DB4-4B56-A072-61F7987F4DE8}">
      <dgm:prSet/>
      <dgm:spPr/>
      <dgm:t>
        <a:bodyPr/>
        <a:lstStyle/>
        <a:p>
          <a:endParaRPr lang="en-US"/>
        </a:p>
      </dgm:t>
    </dgm:pt>
    <dgm:pt modelId="{596B2535-F81D-46FD-8943-93D1C1527DDF}" type="sibTrans" cxnId="{D6708872-2DB4-4B56-A072-61F7987F4DE8}">
      <dgm:prSet/>
      <dgm:spPr/>
      <dgm:t>
        <a:bodyPr/>
        <a:lstStyle/>
        <a:p>
          <a:endParaRPr lang="en-US"/>
        </a:p>
      </dgm:t>
    </dgm:pt>
    <dgm:pt modelId="{E2099689-53BC-468C-8AB3-F1BBBC3B8C67}">
      <dgm:prSet/>
      <dgm:spPr/>
      <dgm:t>
        <a:bodyPr/>
        <a:lstStyle/>
        <a:p>
          <a:r>
            <a:rPr lang="en-US" b="1"/>
            <a:t>Configure Environment:</a:t>
          </a:r>
          <a:endParaRPr lang="en-US"/>
        </a:p>
      </dgm:t>
    </dgm:pt>
    <dgm:pt modelId="{D42BA1B3-CBCA-43E0-AA8E-CB88FF7937BB}" type="parTrans" cxnId="{0EC4EF49-8480-4E7B-B8AD-D09AF2E41FAE}">
      <dgm:prSet/>
      <dgm:spPr/>
      <dgm:t>
        <a:bodyPr/>
        <a:lstStyle/>
        <a:p>
          <a:endParaRPr lang="en-US"/>
        </a:p>
      </dgm:t>
    </dgm:pt>
    <dgm:pt modelId="{D24D9629-A483-41C7-93BD-C36D6EB86F97}" type="sibTrans" cxnId="{0EC4EF49-8480-4E7B-B8AD-D09AF2E41FAE}">
      <dgm:prSet/>
      <dgm:spPr/>
      <dgm:t>
        <a:bodyPr/>
        <a:lstStyle/>
        <a:p>
          <a:endParaRPr lang="en-US"/>
        </a:p>
      </dgm:t>
    </dgm:pt>
    <dgm:pt modelId="{8A080D7A-60EB-4C65-B21B-FEA562B814EB}">
      <dgm:prSet/>
      <dgm:spPr/>
      <dgm:t>
        <a:bodyPr/>
        <a:lstStyle/>
        <a:p>
          <a:r>
            <a:rPr lang="en-US"/>
            <a:t>Configure environment variables for Face API key, endpoint, and SQL Database connection string.</a:t>
          </a:r>
        </a:p>
      </dgm:t>
    </dgm:pt>
    <dgm:pt modelId="{F2F34553-F5A2-4DEB-B8BB-239ACAEC7310}" type="parTrans" cxnId="{D5BA958E-26D2-44DD-85A0-9F56107BF0E9}">
      <dgm:prSet/>
      <dgm:spPr/>
      <dgm:t>
        <a:bodyPr/>
        <a:lstStyle/>
        <a:p>
          <a:endParaRPr lang="en-US"/>
        </a:p>
      </dgm:t>
    </dgm:pt>
    <dgm:pt modelId="{797A20DA-586F-470E-A333-AA900678F0E4}" type="sibTrans" cxnId="{D5BA958E-26D2-44DD-85A0-9F56107BF0E9}">
      <dgm:prSet/>
      <dgm:spPr/>
      <dgm:t>
        <a:bodyPr/>
        <a:lstStyle/>
        <a:p>
          <a:endParaRPr lang="en-US"/>
        </a:p>
      </dgm:t>
    </dgm:pt>
    <dgm:pt modelId="{2778D1C2-B253-4DE7-B6BE-B88D3B93C69B}">
      <dgm:prSet/>
      <dgm:spPr/>
      <dgm:t>
        <a:bodyPr/>
        <a:lstStyle/>
        <a:p>
          <a:r>
            <a:rPr lang="en-US" b="1"/>
            <a:t>Test and Validate:</a:t>
          </a:r>
          <a:endParaRPr lang="en-US"/>
        </a:p>
      </dgm:t>
    </dgm:pt>
    <dgm:pt modelId="{CE0EEC3F-24C5-4C10-A929-84EC7F3D9948}" type="parTrans" cxnId="{7C13694C-5C1B-4522-BB24-355035B0B494}">
      <dgm:prSet/>
      <dgm:spPr/>
      <dgm:t>
        <a:bodyPr/>
        <a:lstStyle/>
        <a:p>
          <a:endParaRPr lang="en-US"/>
        </a:p>
      </dgm:t>
    </dgm:pt>
    <dgm:pt modelId="{259540D0-04F4-4897-BF1E-3FE1B42996BE}" type="sibTrans" cxnId="{7C13694C-5C1B-4522-BB24-355035B0B494}">
      <dgm:prSet/>
      <dgm:spPr/>
      <dgm:t>
        <a:bodyPr/>
        <a:lstStyle/>
        <a:p>
          <a:endParaRPr lang="en-US"/>
        </a:p>
      </dgm:t>
    </dgm:pt>
    <dgm:pt modelId="{94200BF3-6B1D-4CF1-BB04-D26C8474DE89}">
      <dgm:prSet/>
      <dgm:spPr/>
      <dgm:t>
        <a:bodyPr/>
        <a:lstStyle/>
        <a:p>
          <a:r>
            <a:rPr lang="en-US"/>
            <a:t>Rigorous testing of the deployed application on Azure to ensure functionality.</a:t>
          </a:r>
        </a:p>
      </dgm:t>
    </dgm:pt>
    <dgm:pt modelId="{7872A2B5-3CE0-4E11-84D4-384E81D82327}" type="parTrans" cxnId="{793A440E-BF94-480D-B7C2-007D0FE8435B}">
      <dgm:prSet/>
      <dgm:spPr/>
      <dgm:t>
        <a:bodyPr/>
        <a:lstStyle/>
        <a:p>
          <a:endParaRPr lang="en-US"/>
        </a:p>
      </dgm:t>
    </dgm:pt>
    <dgm:pt modelId="{22F49587-757F-4A6B-A2FD-9CB47914D717}" type="sibTrans" cxnId="{793A440E-BF94-480D-B7C2-007D0FE8435B}">
      <dgm:prSet/>
      <dgm:spPr/>
      <dgm:t>
        <a:bodyPr/>
        <a:lstStyle/>
        <a:p>
          <a:endParaRPr lang="en-US"/>
        </a:p>
      </dgm:t>
    </dgm:pt>
    <dgm:pt modelId="{9F5FCE5A-1A97-4DBF-810A-33B8D798767D}" type="pres">
      <dgm:prSet presAssocID="{764F518C-0A4E-49BB-B16B-56413E6F0219}" presName="linear" presStyleCnt="0">
        <dgm:presLayoutVars>
          <dgm:dir/>
          <dgm:animLvl val="lvl"/>
          <dgm:resizeHandles val="exact"/>
        </dgm:presLayoutVars>
      </dgm:prSet>
      <dgm:spPr/>
    </dgm:pt>
    <dgm:pt modelId="{CDA5D024-C25D-49AF-B3CE-F472AAD1C16B}" type="pres">
      <dgm:prSet presAssocID="{1175037F-0D8C-47E1-853E-4EFF069B39D6}" presName="parentLin" presStyleCnt="0"/>
      <dgm:spPr/>
    </dgm:pt>
    <dgm:pt modelId="{A5B98452-691A-496E-8F1C-2EC08BAA01E4}" type="pres">
      <dgm:prSet presAssocID="{1175037F-0D8C-47E1-853E-4EFF069B39D6}" presName="parentLeftMargin" presStyleLbl="node1" presStyleIdx="0" presStyleCnt="3"/>
      <dgm:spPr/>
    </dgm:pt>
    <dgm:pt modelId="{183327D7-7876-4085-8484-4ED7FD4996BD}" type="pres">
      <dgm:prSet presAssocID="{1175037F-0D8C-47E1-853E-4EFF069B39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2F19A8-F1EA-4877-B909-F3A8A4D499F0}" type="pres">
      <dgm:prSet presAssocID="{1175037F-0D8C-47E1-853E-4EFF069B39D6}" presName="negativeSpace" presStyleCnt="0"/>
      <dgm:spPr/>
    </dgm:pt>
    <dgm:pt modelId="{F7771C40-BEF5-47E4-8F11-D8CF8AD7D124}" type="pres">
      <dgm:prSet presAssocID="{1175037F-0D8C-47E1-853E-4EFF069B39D6}" presName="childText" presStyleLbl="conFgAcc1" presStyleIdx="0" presStyleCnt="3">
        <dgm:presLayoutVars>
          <dgm:bulletEnabled val="1"/>
        </dgm:presLayoutVars>
      </dgm:prSet>
      <dgm:spPr/>
    </dgm:pt>
    <dgm:pt modelId="{D6A64EB1-D462-4650-875C-1AC6C2A15DB8}" type="pres">
      <dgm:prSet presAssocID="{A0F8E549-2E2E-495A-A9F1-1491322893F9}" presName="spaceBetweenRectangles" presStyleCnt="0"/>
      <dgm:spPr/>
    </dgm:pt>
    <dgm:pt modelId="{29D398A7-6EFF-47C9-A002-FF892E9AA0D9}" type="pres">
      <dgm:prSet presAssocID="{E2099689-53BC-468C-8AB3-F1BBBC3B8C67}" presName="parentLin" presStyleCnt="0"/>
      <dgm:spPr/>
    </dgm:pt>
    <dgm:pt modelId="{D7048055-DB1E-4833-A4FE-F94C58C2F547}" type="pres">
      <dgm:prSet presAssocID="{E2099689-53BC-468C-8AB3-F1BBBC3B8C67}" presName="parentLeftMargin" presStyleLbl="node1" presStyleIdx="0" presStyleCnt="3"/>
      <dgm:spPr/>
    </dgm:pt>
    <dgm:pt modelId="{94B02DBF-B813-4B3D-A067-4E6B440FBE65}" type="pres">
      <dgm:prSet presAssocID="{E2099689-53BC-468C-8AB3-F1BBBC3B8C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4738D7-7F27-44FF-937B-9DFD067D623F}" type="pres">
      <dgm:prSet presAssocID="{E2099689-53BC-468C-8AB3-F1BBBC3B8C67}" presName="negativeSpace" presStyleCnt="0"/>
      <dgm:spPr/>
    </dgm:pt>
    <dgm:pt modelId="{BCFC5496-1F14-44AD-864F-D063E7DAC7F6}" type="pres">
      <dgm:prSet presAssocID="{E2099689-53BC-468C-8AB3-F1BBBC3B8C67}" presName="childText" presStyleLbl="conFgAcc1" presStyleIdx="1" presStyleCnt="3">
        <dgm:presLayoutVars>
          <dgm:bulletEnabled val="1"/>
        </dgm:presLayoutVars>
      </dgm:prSet>
      <dgm:spPr/>
    </dgm:pt>
    <dgm:pt modelId="{28905777-9504-4C3E-831A-2643D1C601C9}" type="pres">
      <dgm:prSet presAssocID="{D24D9629-A483-41C7-93BD-C36D6EB86F97}" presName="spaceBetweenRectangles" presStyleCnt="0"/>
      <dgm:spPr/>
    </dgm:pt>
    <dgm:pt modelId="{3DC494F2-803F-4ED3-AD55-592F7751B34A}" type="pres">
      <dgm:prSet presAssocID="{2778D1C2-B253-4DE7-B6BE-B88D3B93C69B}" presName="parentLin" presStyleCnt="0"/>
      <dgm:spPr/>
    </dgm:pt>
    <dgm:pt modelId="{68F330D5-3567-4968-A506-B6985F819000}" type="pres">
      <dgm:prSet presAssocID="{2778D1C2-B253-4DE7-B6BE-B88D3B93C69B}" presName="parentLeftMargin" presStyleLbl="node1" presStyleIdx="1" presStyleCnt="3"/>
      <dgm:spPr/>
    </dgm:pt>
    <dgm:pt modelId="{D8847CF7-DB8A-4C94-9AC6-2AF043D0F24C}" type="pres">
      <dgm:prSet presAssocID="{2778D1C2-B253-4DE7-B6BE-B88D3B93C6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8C13B2-8364-4139-8C36-69EF17C241D6}" type="pres">
      <dgm:prSet presAssocID="{2778D1C2-B253-4DE7-B6BE-B88D3B93C69B}" presName="negativeSpace" presStyleCnt="0"/>
      <dgm:spPr/>
    </dgm:pt>
    <dgm:pt modelId="{16CA1F39-E58D-4E70-B8F5-0D19C6C0EAA0}" type="pres">
      <dgm:prSet presAssocID="{2778D1C2-B253-4DE7-B6BE-B88D3B93C6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3A440E-BF94-480D-B7C2-007D0FE8435B}" srcId="{2778D1C2-B253-4DE7-B6BE-B88D3B93C69B}" destId="{94200BF3-6B1D-4CF1-BB04-D26C8474DE89}" srcOrd="0" destOrd="0" parTransId="{7872A2B5-3CE0-4E11-84D4-384E81D82327}" sibTransId="{22F49587-757F-4A6B-A2FD-9CB47914D717}"/>
    <dgm:cxn modelId="{AED9681B-257E-4CCE-8466-9B442DAEC093}" type="presOf" srcId="{2778D1C2-B253-4DE7-B6BE-B88D3B93C69B}" destId="{D8847CF7-DB8A-4C94-9AC6-2AF043D0F24C}" srcOrd="1" destOrd="0" presId="urn:microsoft.com/office/officeart/2005/8/layout/list1"/>
    <dgm:cxn modelId="{EC95D223-DC28-4A73-B797-07D939FFED42}" type="presOf" srcId="{E2099689-53BC-468C-8AB3-F1BBBC3B8C67}" destId="{94B02DBF-B813-4B3D-A067-4E6B440FBE65}" srcOrd="1" destOrd="0" presId="urn:microsoft.com/office/officeart/2005/8/layout/list1"/>
    <dgm:cxn modelId="{E68CA05E-E57E-48E0-B79E-5418C38A446F}" type="presOf" srcId="{2778D1C2-B253-4DE7-B6BE-B88D3B93C69B}" destId="{68F330D5-3567-4968-A506-B6985F819000}" srcOrd="0" destOrd="0" presId="urn:microsoft.com/office/officeart/2005/8/layout/list1"/>
    <dgm:cxn modelId="{D5C1C944-9B59-4266-921D-AAEF5B63B53E}" type="presOf" srcId="{1175037F-0D8C-47E1-853E-4EFF069B39D6}" destId="{183327D7-7876-4085-8484-4ED7FD4996BD}" srcOrd="1" destOrd="0" presId="urn:microsoft.com/office/officeart/2005/8/layout/list1"/>
    <dgm:cxn modelId="{0EC4EF49-8480-4E7B-B8AD-D09AF2E41FAE}" srcId="{764F518C-0A4E-49BB-B16B-56413E6F0219}" destId="{E2099689-53BC-468C-8AB3-F1BBBC3B8C67}" srcOrd="1" destOrd="0" parTransId="{D42BA1B3-CBCA-43E0-AA8E-CB88FF7937BB}" sibTransId="{D24D9629-A483-41C7-93BD-C36D6EB86F97}"/>
    <dgm:cxn modelId="{7C13694C-5C1B-4522-BB24-355035B0B494}" srcId="{764F518C-0A4E-49BB-B16B-56413E6F0219}" destId="{2778D1C2-B253-4DE7-B6BE-B88D3B93C69B}" srcOrd="2" destOrd="0" parTransId="{CE0EEC3F-24C5-4C10-A929-84EC7F3D9948}" sibTransId="{259540D0-04F4-4897-BF1E-3FE1B42996BE}"/>
    <dgm:cxn modelId="{C75CC66E-A686-4AAD-9E8D-4BF02CBDA78F}" type="presOf" srcId="{94200BF3-6B1D-4CF1-BB04-D26C8474DE89}" destId="{16CA1F39-E58D-4E70-B8F5-0D19C6C0EAA0}" srcOrd="0" destOrd="0" presId="urn:microsoft.com/office/officeart/2005/8/layout/list1"/>
    <dgm:cxn modelId="{D6708872-2DB4-4B56-A072-61F7987F4DE8}" srcId="{1175037F-0D8C-47E1-853E-4EFF069B39D6}" destId="{AB22223B-EB27-4C77-8ED3-DE21D6AC67B9}" srcOrd="0" destOrd="0" parTransId="{0FE8C2E5-C5FA-4493-9DCA-F898BEA042C8}" sibTransId="{596B2535-F81D-46FD-8943-93D1C1527DDF}"/>
    <dgm:cxn modelId="{6D89D37A-7168-4242-A6D6-81E17228D642}" srcId="{764F518C-0A4E-49BB-B16B-56413E6F0219}" destId="{1175037F-0D8C-47E1-853E-4EFF069B39D6}" srcOrd="0" destOrd="0" parTransId="{41C084BB-5DCD-4862-8541-CDB72F1382F1}" sibTransId="{A0F8E549-2E2E-495A-A9F1-1491322893F9}"/>
    <dgm:cxn modelId="{E1941484-EFEC-4865-A0AE-E6AD4AE82884}" type="presOf" srcId="{1175037F-0D8C-47E1-853E-4EFF069B39D6}" destId="{A5B98452-691A-496E-8F1C-2EC08BAA01E4}" srcOrd="0" destOrd="0" presId="urn:microsoft.com/office/officeart/2005/8/layout/list1"/>
    <dgm:cxn modelId="{D5BA958E-26D2-44DD-85A0-9F56107BF0E9}" srcId="{E2099689-53BC-468C-8AB3-F1BBBC3B8C67}" destId="{8A080D7A-60EB-4C65-B21B-FEA562B814EB}" srcOrd="0" destOrd="0" parTransId="{F2F34553-F5A2-4DEB-B8BB-239ACAEC7310}" sibTransId="{797A20DA-586F-470E-A333-AA900678F0E4}"/>
    <dgm:cxn modelId="{E044CCA9-619D-4523-AA67-EFB776053CCC}" type="presOf" srcId="{E2099689-53BC-468C-8AB3-F1BBBC3B8C67}" destId="{D7048055-DB1E-4833-A4FE-F94C58C2F547}" srcOrd="0" destOrd="0" presId="urn:microsoft.com/office/officeart/2005/8/layout/list1"/>
    <dgm:cxn modelId="{C7DF01AB-95FF-4DE0-8323-763408F140CC}" type="presOf" srcId="{AB22223B-EB27-4C77-8ED3-DE21D6AC67B9}" destId="{F7771C40-BEF5-47E4-8F11-D8CF8AD7D124}" srcOrd="0" destOrd="0" presId="urn:microsoft.com/office/officeart/2005/8/layout/list1"/>
    <dgm:cxn modelId="{30D69CB7-6A27-4494-9593-EC6D888985C8}" type="presOf" srcId="{764F518C-0A4E-49BB-B16B-56413E6F0219}" destId="{9F5FCE5A-1A97-4DBF-810A-33B8D798767D}" srcOrd="0" destOrd="0" presId="urn:microsoft.com/office/officeart/2005/8/layout/list1"/>
    <dgm:cxn modelId="{1D40A5E5-367F-4E59-8BEE-764189A219EB}" type="presOf" srcId="{8A080D7A-60EB-4C65-B21B-FEA562B814EB}" destId="{BCFC5496-1F14-44AD-864F-D063E7DAC7F6}" srcOrd="0" destOrd="0" presId="urn:microsoft.com/office/officeart/2005/8/layout/list1"/>
    <dgm:cxn modelId="{BF82BE63-FF21-4E8E-AE7F-CDE53F535B6B}" type="presParOf" srcId="{9F5FCE5A-1A97-4DBF-810A-33B8D798767D}" destId="{CDA5D024-C25D-49AF-B3CE-F472AAD1C16B}" srcOrd="0" destOrd="0" presId="urn:microsoft.com/office/officeart/2005/8/layout/list1"/>
    <dgm:cxn modelId="{4632ACF3-1188-4B91-82F2-7F38EFD82157}" type="presParOf" srcId="{CDA5D024-C25D-49AF-B3CE-F472AAD1C16B}" destId="{A5B98452-691A-496E-8F1C-2EC08BAA01E4}" srcOrd="0" destOrd="0" presId="urn:microsoft.com/office/officeart/2005/8/layout/list1"/>
    <dgm:cxn modelId="{9F03CFE3-8A55-4F2B-B99F-C496A62E2F22}" type="presParOf" srcId="{CDA5D024-C25D-49AF-B3CE-F472AAD1C16B}" destId="{183327D7-7876-4085-8484-4ED7FD4996BD}" srcOrd="1" destOrd="0" presId="urn:microsoft.com/office/officeart/2005/8/layout/list1"/>
    <dgm:cxn modelId="{1926AD4A-B096-4CBB-9D04-92CD53A22D99}" type="presParOf" srcId="{9F5FCE5A-1A97-4DBF-810A-33B8D798767D}" destId="{0D2F19A8-F1EA-4877-B909-F3A8A4D499F0}" srcOrd="1" destOrd="0" presId="urn:microsoft.com/office/officeart/2005/8/layout/list1"/>
    <dgm:cxn modelId="{AC07229C-AE17-4B87-B03E-E5F4ACE8F6FC}" type="presParOf" srcId="{9F5FCE5A-1A97-4DBF-810A-33B8D798767D}" destId="{F7771C40-BEF5-47E4-8F11-D8CF8AD7D124}" srcOrd="2" destOrd="0" presId="urn:microsoft.com/office/officeart/2005/8/layout/list1"/>
    <dgm:cxn modelId="{B1AC5BF3-31C1-4DA9-80BF-698119788AB1}" type="presParOf" srcId="{9F5FCE5A-1A97-4DBF-810A-33B8D798767D}" destId="{D6A64EB1-D462-4650-875C-1AC6C2A15DB8}" srcOrd="3" destOrd="0" presId="urn:microsoft.com/office/officeart/2005/8/layout/list1"/>
    <dgm:cxn modelId="{4657CE1B-151A-4F30-AF09-ED799B0B693D}" type="presParOf" srcId="{9F5FCE5A-1A97-4DBF-810A-33B8D798767D}" destId="{29D398A7-6EFF-47C9-A002-FF892E9AA0D9}" srcOrd="4" destOrd="0" presId="urn:microsoft.com/office/officeart/2005/8/layout/list1"/>
    <dgm:cxn modelId="{CE7E750E-143F-4AA1-B986-0B18E83F2594}" type="presParOf" srcId="{29D398A7-6EFF-47C9-A002-FF892E9AA0D9}" destId="{D7048055-DB1E-4833-A4FE-F94C58C2F547}" srcOrd="0" destOrd="0" presId="urn:microsoft.com/office/officeart/2005/8/layout/list1"/>
    <dgm:cxn modelId="{AE0F1430-98D7-4203-8640-02DAB3005219}" type="presParOf" srcId="{29D398A7-6EFF-47C9-A002-FF892E9AA0D9}" destId="{94B02DBF-B813-4B3D-A067-4E6B440FBE65}" srcOrd="1" destOrd="0" presId="urn:microsoft.com/office/officeart/2005/8/layout/list1"/>
    <dgm:cxn modelId="{A61EE9C4-831F-44E2-A02F-E28504C95768}" type="presParOf" srcId="{9F5FCE5A-1A97-4DBF-810A-33B8D798767D}" destId="{1C4738D7-7F27-44FF-937B-9DFD067D623F}" srcOrd="5" destOrd="0" presId="urn:microsoft.com/office/officeart/2005/8/layout/list1"/>
    <dgm:cxn modelId="{3C52097C-EBAB-409D-8165-41719B090797}" type="presParOf" srcId="{9F5FCE5A-1A97-4DBF-810A-33B8D798767D}" destId="{BCFC5496-1F14-44AD-864F-D063E7DAC7F6}" srcOrd="6" destOrd="0" presId="urn:microsoft.com/office/officeart/2005/8/layout/list1"/>
    <dgm:cxn modelId="{DAF151D7-C95C-4140-A42F-C660EF66FDF8}" type="presParOf" srcId="{9F5FCE5A-1A97-4DBF-810A-33B8D798767D}" destId="{28905777-9504-4C3E-831A-2643D1C601C9}" srcOrd="7" destOrd="0" presId="urn:microsoft.com/office/officeart/2005/8/layout/list1"/>
    <dgm:cxn modelId="{A98126FB-D98F-48CF-ADD4-EDC3001D4FE2}" type="presParOf" srcId="{9F5FCE5A-1A97-4DBF-810A-33B8D798767D}" destId="{3DC494F2-803F-4ED3-AD55-592F7751B34A}" srcOrd="8" destOrd="0" presId="urn:microsoft.com/office/officeart/2005/8/layout/list1"/>
    <dgm:cxn modelId="{65F5118C-5B45-4FB0-A8E1-C3857BBE848F}" type="presParOf" srcId="{3DC494F2-803F-4ED3-AD55-592F7751B34A}" destId="{68F330D5-3567-4968-A506-B6985F819000}" srcOrd="0" destOrd="0" presId="urn:microsoft.com/office/officeart/2005/8/layout/list1"/>
    <dgm:cxn modelId="{8ADA482C-E5A7-49E8-8D37-498647FE94DF}" type="presParOf" srcId="{3DC494F2-803F-4ED3-AD55-592F7751B34A}" destId="{D8847CF7-DB8A-4C94-9AC6-2AF043D0F24C}" srcOrd="1" destOrd="0" presId="urn:microsoft.com/office/officeart/2005/8/layout/list1"/>
    <dgm:cxn modelId="{1ED32A24-8CC0-42B2-931F-1A3B1176C831}" type="presParOf" srcId="{9F5FCE5A-1A97-4DBF-810A-33B8D798767D}" destId="{6B8C13B2-8364-4139-8C36-69EF17C241D6}" srcOrd="9" destOrd="0" presId="urn:microsoft.com/office/officeart/2005/8/layout/list1"/>
    <dgm:cxn modelId="{0A081FBD-FE27-480A-9D4D-FEBD5874D2BF}" type="presParOf" srcId="{9F5FCE5A-1A97-4DBF-810A-33B8D798767D}" destId="{16CA1F39-E58D-4E70-B8F5-0D19C6C0EA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72C74-3204-4113-B19D-69EFBF3A1FA6}">
      <dsp:nvSpPr>
        <dsp:cNvPr id="0" name=""/>
        <dsp:cNvSpPr/>
      </dsp:nvSpPr>
      <dsp:spPr>
        <a:xfrm>
          <a:off x="0" y="514720"/>
          <a:ext cx="7555496" cy="950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5A15E-3C8B-4600-BA5F-A9643E4BD617}">
      <dsp:nvSpPr>
        <dsp:cNvPr id="0" name=""/>
        <dsp:cNvSpPr/>
      </dsp:nvSpPr>
      <dsp:spPr>
        <a:xfrm>
          <a:off x="287451" y="728527"/>
          <a:ext cx="522639" cy="5226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B5F43-70AB-46B7-8CB8-39A555BBAA16}">
      <dsp:nvSpPr>
        <dsp:cNvPr id="0" name=""/>
        <dsp:cNvSpPr/>
      </dsp:nvSpPr>
      <dsp:spPr>
        <a:xfrm>
          <a:off x="1097542" y="514720"/>
          <a:ext cx="6457953" cy="950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8" tIns="100568" rIns="100568" bIns="1005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>
              <a:latin typeface="Arial"/>
              <a:cs typeface="Arial"/>
            </a:rPr>
            <a:t>DOMAIN</a:t>
          </a:r>
          <a:br>
            <a:rPr lang="en-US" sz="2400" b="1" u="sng" kern="1200" dirty="0"/>
          </a:br>
          <a:endParaRPr lang="en-US" sz="2400" kern="1200" dirty="0"/>
        </a:p>
      </dsp:txBody>
      <dsp:txXfrm>
        <a:off x="1097542" y="514720"/>
        <a:ext cx="6457953" cy="950253"/>
      </dsp:txXfrm>
    </dsp:sp>
    <dsp:sp modelId="{DC010C4A-1B22-4872-8A99-FFCFF14496AD}">
      <dsp:nvSpPr>
        <dsp:cNvPr id="0" name=""/>
        <dsp:cNvSpPr/>
      </dsp:nvSpPr>
      <dsp:spPr>
        <a:xfrm>
          <a:off x="0" y="1702536"/>
          <a:ext cx="7555496" cy="950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F30B6-2EEB-4707-A194-294071A87AA5}">
      <dsp:nvSpPr>
        <dsp:cNvPr id="0" name=""/>
        <dsp:cNvSpPr/>
      </dsp:nvSpPr>
      <dsp:spPr>
        <a:xfrm>
          <a:off x="287451" y="1916343"/>
          <a:ext cx="522639" cy="5226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989DD-2899-433D-9453-57D4069D5530}">
      <dsp:nvSpPr>
        <dsp:cNvPr id="0" name=""/>
        <dsp:cNvSpPr/>
      </dsp:nvSpPr>
      <dsp:spPr>
        <a:xfrm>
          <a:off x="1097542" y="1702536"/>
          <a:ext cx="6457953" cy="950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68" tIns="100568" rIns="100568" bIns="100568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F0302020204030204"/>
            </a:rPr>
            <a:t>CLOUD COMPUTING</a:t>
          </a:r>
          <a:endParaRPr lang="en-US" sz="2400" b="1" kern="1200" dirty="0"/>
        </a:p>
      </dsp:txBody>
      <dsp:txXfrm>
        <a:off x="1097542" y="1702536"/>
        <a:ext cx="6457953" cy="950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6DBDA-C792-4F1E-8FF7-E314E7228000}">
      <dsp:nvSpPr>
        <dsp:cNvPr id="0" name=""/>
        <dsp:cNvSpPr/>
      </dsp:nvSpPr>
      <dsp:spPr>
        <a:xfrm>
          <a:off x="1395063" y="1854140"/>
          <a:ext cx="1114807" cy="1114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468C3-902C-413B-A4A4-360E10D62080}">
      <dsp:nvSpPr>
        <dsp:cNvPr id="0" name=""/>
        <dsp:cNvSpPr/>
      </dsp:nvSpPr>
      <dsp:spPr>
        <a:xfrm>
          <a:off x="713792" y="3322762"/>
          <a:ext cx="247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C#:</a:t>
          </a:r>
          <a:r>
            <a:rPr lang="en-US" sz="1500" kern="1200"/>
            <a:t> For application development.</a:t>
          </a:r>
        </a:p>
      </dsp:txBody>
      <dsp:txXfrm>
        <a:off x="713792" y="3322762"/>
        <a:ext cx="2477349" cy="720000"/>
      </dsp:txXfrm>
    </dsp:sp>
    <dsp:sp modelId="{67567D41-DD30-4A06-A941-BF61D096B1B1}">
      <dsp:nvSpPr>
        <dsp:cNvPr id="0" name=""/>
        <dsp:cNvSpPr/>
      </dsp:nvSpPr>
      <dsp:spPr>
        <a:xfrm>
          <a:off x="4305948" y="1854140"/>
          <a:ext cx="1114807" cy="1114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863F9-6CA1-434B-B713-A5F087E19B25}">
      <dsp:nvSpPr>
        <dsp:cNvPr id="0" name=""/>
        <dsp:cNvSpPr/>
      </dsp:nvSpPr>
      <dsp:spPr>
        <a:xfrm>
          <a:off x="3624677" y="3322762"/>
          <a:ext cx="247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Azure Face API:</a:t>
          </a:r>
          <a:r>
            <a:rPr lang="en-US" sz="1500" kern="1200"/>
            <a:t> Utilized for facial recognition and detection.</a:t>
          </a:r>
        </a:p>
      </dsp:txBody>
      <dsp:txXfrm>
        <a:off x="3624677" y="3322762"/>
        <a:ext cx="2477349" cy="720000"/>
      </dsp:txXfrm>
    </dsp:sp>
    <dsp:sp modelId="{C295F128-BB0B-4147-A1B1-A9AB044180A6}">
      <dsp:nvSpPr>
        <dsp:cNvPr id="0" name=""/>
        <dsp:cNvSpPr/>
      </dsp:nvSpPr>
      <dsp:spPr>
        <a:xfrm>
          <a:off x="7216834" y="1854140"/>
          <a:ext cx="1114807" cy="1114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1E8F-FD40-452C-90BB-0A0C55F9FD6C}">
      <dsp:nvSpPr>
        <dsp:cNvPr id="0" name=""/>
        <dsp:cNvSpPr/>
      </dsp:nvSpPr>
      <dsp:spPr>
        <a:xfrm>
          <a:off x="6535563" y="3322762"/>
          <a:ext cx="247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Azure SQL Database:</a:t>
          </a:r>
          <a:r>
            <a:rPr lang="en-US" sz="1500" kern="1200"/>
            <a:t> Stores student information securely.</a:t>
          </a:r>
        </a:p>
      </dsp:txBody>
      <dsp:txXfrm>
        <a:off x="6535563" y="3322762"/>
        <a:ext cx="2477349" cy="720000"/>
      </dsp:txXfrm>
    </dsp:sp>
    <dsp:sp modelId="{C6B3C31D-80F0-45FC-BCF4-CFB7BDAB765D}">
      <dsp:nvSpPr>
        <dsp:cNvPr id="0" name=""/>
        <dsp:cNvSpPr/>
      </dsp:nvSpPr>
      <dsp:spPr>
        <a:xfrm>
          <a:off x="10127719" y="1854140"/>
          <a:ext cx="1114807" cy="1114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695FB-0104-4C22-BE08-EFC1DD2B2150}">
      <dsp:nvSpPr>
        <dsp:cNvPr id="0" name=""/>
        <dsp:cNvSpPr/>
      </dsp:nvSpPr>
      <dsp:spPr>
        <a:xfrm>
          <a:off x="9446448" y="3322762"/>
          <a:ext cx="2477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Azure App Service:</a:t>
          </a:r>
          <a:r>
            <a:rPr lang="en-US" sz="1500" kern="1200"/>
            <a:t> Hosts and deploys the application seamlessly.</a:t>
          </a:r>
        </a:p>
      </dsp:txBody>
      <dsp:txXfrm>
        <a:off x="9446448" y="3322762"/>
        <a:ext cx="247734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1E937-4102-426E-892B-AA6760FEF539}">
      <dsp:nvSpPr>
        <dsp:cNvPr id="0" name=""/>
        <dsp:cNvSpPr/>
      </dsp:nvSpPr>
      <dsp:spPr>
        <a:xfrm>
          <a:off x="3108" y="1291905"/>
          <a:ext cx="1218164" cy="1218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BC7BF-ADA7-4A8B-A82A-9D0E668B68A8}">
      <dsp:nvSpPr>
        <dsp:cNvPr id="0" name=""/>
        <dsp:cNvSpPr/>
      </dsp:nvSpPr>
      <dsp:spPr>
        <a:xfrm>
          <a:off x="3108" y="2612038"/>
          <a:ext cx="3480468" cy="52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Face Detection:</a:t>
          </a:r>
          <a:endParaRPr lang="en-US" sz="2700" kern="1200"/>
        </a:p>
      </dsp:txBody>
      <dsp:txXfrm>
        <a:off x="3108" y="2612038"/>
        <a:ext cx="3480468" cy="522070"/>
      </dsp:txXfrm>
    </dsp:sp>
    <dsp:sp modelId="{EDBE93E9-3C9B-4670-B97C-92A5307C958F}">
      <dsp:nvSpPr>
        <dsp:cNvPr id="0" name=""/>
        <dsp:cNvSpPr/>
      </dsp:nvSpPr>
      <dsp:spPr>
        <a:xfrm>
          <a:off x="3108" y="3181536"/>
          <a:ext cx="3480468" cy="48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face detection using Azure Face API.</a:t>
          </a:r>
        </a:p>
      </dsp:txBody>
      <dsp:txXfrm>
        <a:off x="3108" y="3181536"/>
        <a:ext cx="3480468" cy="481744"/>
      </dsp:txXfrm>
    </dsp:sp>
    <dsp:sp modelId="{FCC90D84-27E9-4F8A-9580-2F6E78DC1724}">
      <dsp:nvSpPr>
        <dsp:cNvPr id="0" name=""/>
        <dsp:cNvSpPr/>
      </dsp:nvSpPr>
      <dsp:spPr>
        <a:xfrm>
          <a:off x="4092659" y="1291905"/>
          <a:ext cx="1218164" cy="1218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AEF3F-9005-4215-B1A2-81C32CE2B364}">
      <dsp:nvSpPr>
        <dsp:cNvPr id="0" name=""/>
        <dsp:cNvSpPr/>
      </dsp:nvSpPr>
      <dsp:spPr>
        <a:xfrm>
          <a:off x="4092659" y="2612038"/>
          <a:ext cx="3480468" cy="52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Database Integration:</a:t>
          </a:r>
          <a:endParaRPr lang="en-US" sz="2700" kern="1200"/>
        </a:p>
      </dsp:txBody>
      <dsp:txXfrm>
        <a:off x="4092659" y="2612038"/>
        <a:ext cx="3480468" cy="522070"/>
      </dsp:txXfrm>
    </dsp:sp>
    <dsp:sp modelId="{A61E6177-AABB-460F-8E3C-578B6D21EB47}">
      <dsp:nvSpPr>
        <dsp:cNvPr id="0" name=""/>
        <dsp:cNvSpPr/>
      </dsp:nvSpPr>
      <dsp:spPr>
        <a:xfrm>
          <a:off x="4092659" y="3181536"/>
          <a:ext cx="3480468" cy="48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Seamless integration with Azure SQL Database for student data retrieval.</a:t>
          </a:r>
        </a:p>
      </dsp:txBody>
      <dsp:txXfrm>
        <a:off x="4092659" y="3181536"/>
        <a:ext cx="3480468" cy="481744"/>
      </dsp:txXfrm>
    </dsp:sp>
    <dsp:sp modelId="{8A3F2256-AADD-4478-97DB-316B518DB0F0}">
      <dsp:nvSpPr>
        <dsp:cNvPr id="0" name=""/>
        <dsp:cNvSpPr/>
      </dsp:nvSpPr>
      <dsp:spPr>
        <a:xfrm>
          <a:off x="8182209" y="1291905"/>
          <a:ext cx="1218164" cy="1218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8469D-B3AF-43E2-B611-63C387D612B1}">
      <dsp:nvSpPr>
        <dsp:cNvPr id="0" name=""/>
        <dsp:cNvSpPr/>
      </dsp:nvSpPr>
      <dsp:spPr>
        <a:xfrm>
          <a:off x="8182209" y="2612038"/>
          <a:ext cx="3480468" cy="52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Attendance Marking:</a:t>
          </a:r>
          <a:endParaRPr lang="en-US" sz="2700" kern="1200"/>
        </a:p>
      </dsp:txBody>
      <dsp:txXfrm>
        <a:off x="8182209" y="2612038"/>
        <a:ext cx="3480468" cy="522070"/>
      </dsp:txXfrm>
    </dsp:sp>
    <dsp:sp modelId="{A843F587-8D2B-49EE-93CA-DB382F0E225D}">
      <dsp:nvSpPr>
        <dsp:cNvPr id="0" name=""/>
        <dsp:cNvSpPr/>
      </dsp:nvSpPr>
      <dsp:spPr>
        <a:xfrm>
          <a:off x="8182209" y="3181536"/>
          <a:ext cx="3480468" cy="481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attendance marking upon successful face recognition.</a:t>
          </a:r>
        </a:p>
      </dsp:txBody>
      <dsp:txXfrm>
        <a:off x="8182209" y="3181536"/>
        <a:ext cx="3480468" cy="481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71C40-BEF5-47E4-8F11-D8CF8AD7D124}">
      <dsp:nvSpPr>
        <dsp:cNvPr id="0" name=""/>
        <dsp:cNvSpPr/>
      </dsp:nvSpPr>
      <dsp:spPr>
        <a:xfrm>
          <a:off x="0" y="5025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Publish the C# application to Azure App Service for accessibility.</a:t>
          </a:r>
        </a:p>
      </dsp:txBody>
      <dsp:txXfrm>
        <a:off x="0" y="502569"/>
        <a:ext cx="10515600" cy="850500"/>
      </dsp:txXfrm>
    </dsp:sp>
    <dsp:sp modelId="{183327D7-7876-4085-8484-4ED7FD4996BD}">
      <dsp:nvSpPr>
        <dsp:cNvPr id="0" name=""/>
        <dsp:cNvSpPr/>
      </dsp:nvSpPr>
      <dsp:spPr>
        <a:xfrm>
          <a:off x="525780" y="20736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Publish Application:</a:t>
          </a:r>
          <a:endParaRPr lang="en-US" sz="2000" kern="1200"/>
        </a:p>
      </dsp:txBody>
      <dsp:txXfrm>
        <a:off x="554601" y="236189"/>
        <a:ext cx="7303278" cy="532758"/>
      </dsp:txXfrm>
    </dsp:sp>
    <dsp:sp modelId="{BCFC5496-1F14-44AD-864F-D063E7DAC7F6}">
      <dsp:nvSpPr>
        <dsp:cNvPr id="0" name=""/>
        <dsp:cNvSpPr/>
      </dsp:nvSpPr>
      <dsp:spPr>
        <a:xfrm>
          <a:off x="0" y="175626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Configure environment variables for Face API key, endpoint, and SQL Database connection string.</a:t>
          </a:r>
        </a:p>
      </dsp:txBody>
      <dsp:txXfrm>
        <a:off x="0" y="1756269"/>
        <a:ext cx="10515600" cy="1134000"/>
      </dsp:txXfrm>
    </dsp:sp>
    <dsp:sp modelId="{94B02DBF-B813-4B3D-A067-4E6B440FBE65}">
      <dsp:nvSpPr>
        <dsp:cNvPr id="0" name=""/>
        <dsp:cNvSpPr/>
      </dsp:nvSpPr>
      <dsp:spPr>
        <a:xfrm>
          <a:off x="525780" y="1461069"/>
          <a:ext cx="7360920" cy="5904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Configure Environment:</a:t>
          </a:r>
          <a:endParaRPr lang="en-US" sz="2000" kern="1200"/>
        </a:p>
      </dsp:txBody>
      <dsp:txXfrm>
        <a:off x="554601" y="1489890"/>
        <a:ext cx="7303278" cy="532758"/>
      </dsp:txXfrm>
    </dsp:sp>
    <dsp:sp modelId="{16CA1F39-E58D-4E70-B8F5-0D19C6C0EAA0}">
      <dsp:nvSpPr>
        <dsp:cNvPr id="0" name=""/>
        <dsp:cNvSpPr/>
      </dsp:nvSpPr>
      <dsp:spPr>
        <a:xfrm>
          <a:off x="0" y="32934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Rigorous testing of the deployed application on Azure to ensure functionality.</a:t>
          </a:r>
        </a:p>
      </dsp:txBody>
      <dsp:txXfrm>
        <a:off x="0" y="3293469"/>
        <a:ext cx="10515600" cy="850500"/>
      </dsp:txXfrm>
    </dsp:sp>
    <dsp:sp modelId="{D8847CF7-DB8A-4C94-9AC6-2AF043D0F24C}">
      <dsp:nvSpPr>
        <dsp:cNvPr id="0" name=""/>
        <dsp:cNvSpPr/>
      </dsp:nvSpPr>
      <dsp:spPr>
        <a:xfrm>
          <a:off x="525780" y="2998269"/>
          <a:ext cx="736092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Test and Validate:</a:t>
          </a:r>
          <a:endParaRPr lang="en-US" sz="2000" kern="1200"/>
        </a:p>
      </dsp:txBody>
      <dsp:txXfrm>
        <a:off x="554601" y="3027090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7555496" cy="3167510"/>
          </a:xfrm>
        </p:spPr>
        <p:txBody>
          <a:bodyPr anchor="b">
            <a:normAutofit/>
          </a:bodyPr>
          <a:lstStyle/>
          <a:p>
            <a:r>
              <a:rPr lang="en-US" sz="3800" b="1" u="sng"/>
              <a:t>Project Title</a:t>
            </a:r>
            <a:br>
              <a:rPr lang="en-US" sz="3800" b="1" u="sng"/>
            </a:br>
            <a:endParaRPr lang="en-US" sz="3800" u="sng"/>
          </a:p>
          <a:p>
            <a:pPr algn="r"/>
            <a:r>
              <a:rPr lang="en-US" sz="3800" b="1"/>
              <a:t>"</a:t>
            </a:r>
            <a:r>
              <a:rPr lang="en-US" sz="3800" b="1" err="1"/>
              <a:t>SmartAttendance</a:t>
            </a:r>
            <a:r>
              <a:rPr lang="en-US" sz="3800" b="1"/>
              <a:t>: Cloud-based Attendance Tracking System"</a:t>
            </a:r>
            <a:endParaRPr lang="en-US" sz="3800"/>
          </a:p>
          <a:p>
            <a:pPr algn="r"/>
            <a:endParaRPr lang="en-US" sz="3800"/>
          </a:p>
        </p:txBody>
      </p:sp>
      <p:pic>
        <p:nvPicPr>
          <p:cNvPr id="6" name="Graphic 5" descr="Cloud Computing">
            <a:extLst>
              <a:ext uri="{FF2B5EF4-FFF2-40B4-BE49-F238E27FC236}">
                <a16:creationId xmlns:a16="http://schemas.microsoft.com/office/drawing/2014/main" id="{A2FB316E-8394-B2BD-3123-4F9C38F87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9725" y="1072336"/>
            <a:ext cx="2360463" cy="23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36A47-1598-0112-19FE-920CD5FC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b="1"/>
              <a:t>Introduction</a:t>
            </a:r>
            <a:endParaRPr lang="en-US" sz="4000"/>
          </a:p>
          <a:p>
            <a:r>
              <a:rPr lang="en-US" sz="4000" b="1"/>
              <a:t>Project Overview</a:t>
            </a:r>
            <a:endParaRPr lang="en-US" sz="4000"/>
          </a:p>
          <a:p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384B-E3C4-4A9C-D94A-ECF5A066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09490"/>
            <a:ext cx="8074815" cy="35603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Goal</a:t>
            </a:r>
            <a:r>
              <a:rPr lang="en-US" sz="2000">
                <a:ea typeface="+mn-lt"/>
                <a:cs typeface="+mn-lt"/>
              </a:rPr>
              <a:t>: Develop an intelligent attendance tracking system using Azure Face API.</a:t>
            </a:r>
            <a:endParaRPr lang="en-US" sz="2000"/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Team Members:</a:t>
            </a:r>
            <a:endParaRPr lang="en-US" sz="2000" b="1" u="sng"/>
          </a:p>
          <a:p>
            <a:r>
              <a:rPr lang="en-US" sz="2000">
                <a:ea typeface="+mn-lt"/>
                <a:cs typeface="+mn-lt"/>
              </a:rPr>
              <a:t>Parnav </a:t>
            </a:r>
            <a:r>
              <a:rPr lang="en-US" sz="2000" err="1">
                <a:ea typeface="+mn-lt"/>
                <a:cs typeface="+mn-lt"/>
              </a:rPr>
              <a:t>Manapure</a:t>
            </a:r>
            <a:r>
              <a:rPr lang="en-US" sz="2000">
                <a:ea typeface="+mn-lt"/>
                <a:cs typeface="+mn-lt"/>
              </a:rPr>
              <a:t> -23MCA1041</a:t>
            </a:r>
            <a:endParaRPr lang="en-US" sz="2000"/>
          </a:p>
          <a:p>
            <a:r>
              <a:rPr lang="en-US" sz="2000"/>
              <a:t>Anshul Sharma-23MCA1054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Preeti Negi-23MCA1057</a:t>
            </a:r>
          </a:p>
          <a:p>
            <a:r>
              <a:rPr lang="en-US" sz="2000">
                <a:ea typeface="+mn-lt"/>
                <a:cs typeface="+mn-lt"/>
              </a:rPr>
              <a:t>Mahi Sharma-23MCA1058</a:t>
            </a:r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Course: </a:t>
            </a:r>
            <a:r>
              <a:rPr lang="en-US" sz="2000">
                <a:ea typeface="+mn-lt"/>
                <a:cs typeface="+mn-lt"/>
              </a:rPr>
              <a:t>Cloud Computing (PMCA506L)</a:t>
            </a:r>
            <a:endParaRPr lang="en-US" sz="20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9165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6F5C34D-B790-A959-D7CA-C559B003F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F38101B-96BC-6E96-BF75-7773847D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C89E5-CC4F-36DC-319D-C9370B4C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1FE9EC-406C-AE01-B72E-048F6DDAACBB}"/>
              </a:ext>
            </a:extLst>
          </p:cNvPr>
          <p:cNvSpPr txBox="1">
            <a:spLocks/>
          </p:cNvSpPr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>
                <a:ea typeface="+mj-lt"/>
                <a:cs typeface="+mj-lt"/>
              </a:rPr>
              <a:t>Key Objectives</a:t>
            </a:r>
            <a:endParaRPr lang="en-US" sz="72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12F847-F5AB-B8E8-E3C9-C8F3B24E86DB}"/>
              </a:ext>
            </a:extLst>
          </p:cNvPr>
          <p:cNvSpPr txBox="1">
            <a:spLocks/>
          </p:cNvSpPr>
          <p:nvPr/>
        </p:nvSpPr>
        <p:spPr>
          <a:xfrm>
            <a:off x="1285240" y="2450886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/>
          </a:p>
          <a:p>
            <a:r>
              <a:rPr lang="en-US" sz="2400" b="1">
                <a:ea typeface="+mn-lt"/>
                <a:cs typeface="+mn-lt"/>
              </a:rPr>
              <a:t>Facial Recognition:</a:t>
            </a:r>
            <a:r>
              <a:rPr lang="en-US" sz="2400">
                <a:ea typeface="+mn-lt"/>
                <a:cs typeface="+mn-lt"/>
              </a:rPr>
              <a:t> Implement facial recognition using Azure Face API for accurate attendance tracking.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Database Integration:</a:t>
            </a:r>
            <a:r>
              <a:rPr lang="en-US" sz="2400">
                <a:ea typeface="+mn-lt"/>
                <a:cs typeface="+mn-lt"/>
              </a:rPr>
              <a:t> Integrate with Azure SQL Database for efficient storage and retrieval of student information.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Automation:</a:t>
            </a:r>
            <a:r>
              <a:rPr lang="en-US" sz="2400">
                <a:ea typeface="+mn-lt"/>
                <a:cs typeface="+mn-lt"/>
              </a:rPr>
              <a:t> Automate attendance marking based on successful face recognition to streamline the process.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00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42793-FA5B-6C8A-029A-999E5268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>
                <a:ea typeface="+mj-lt"/>
                <a:cs typeface="+mj-lt"/>
              </a:rPr>
              <a:t>Problem Statement</a:t>
            </a:r>
            <a:endParaRPr lang="en-US" sz="7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AA59-4AE2-CF81-F1ED-7EAD7A7A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50886"/>
            <a:ext cx="8074815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Traditional attendance tracking methods in educational institutions and organizations are time-consuming, prone to errors, and inefficient. To tackle this issue, there is a demand for an intelligent attendance tracking system that utilizes advanced technologies for accurate and efficient automation.</a:t>
            </a:r>
            <a:endParaRPr lang="en-US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505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E0A3CBB-1886-F86B-8D60-7143B371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4D45A5F-55F2-4A10-7CA9-5C0FB609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A330E-D471-6F28-93D4-72FEF3626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loud Computing">
            <a:extLst>
              <a:ext uri="{FF2B5EF4-FFF2-40B4-BE49-F238E27FC236}">
                <a16:creationId xmlns:a16="http://schemas.microsoft.com/office/drawing/2014/main" id="{8DE729F7-2EA2-F608-6683-CB6F233D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9725" y="1072336"/>
            <a:ext cx="2360463" cy="2360463"/>
          </a:xfrm>
          <a:prstGeom prst="rect">
            <a:avLst/>
          </a:prstGeom>
        </p:spPr>
      </p:pic>
      <p:graphicFrame>
        <p:nvGraphicFramePr>
          <p:cNvPr id="15" name="Title 1">
            <a:extLst>
              <a:ext uri="{FF2B5EF4-FFF2-40B4-BE49-F238E27FC236}">
                <a16:creationId xmlns:a16="http://schemas.microsoft.com/office/drawing/2014/main" id="{38C9DEF3-ED6F-37EE-F43B-E3178EEF4248}"/>
              </a:ext>
            </a:extLst>
          </p:cNvPr>
          <p:cNvGraphicFramePr/>
          <p:nvPr/>
        </p:nvGraphicFramePr>
        <p:xfrm>
          <a:off x="965200" y="1383528"/>
          <a:ext cx="7555496" cy="316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228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6DA2A7-39F0-A8B6-75B5-73DBD0D26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565" t="7377" r="-2" b="22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CD87-A07E-626D-90B1-0AE84A9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700" b="1">
                <a:latin typeface="Arial"/>
                <a:cs typeface="Arial"/>
              </a:rPr>
              <a:t>Technologies Used</a:t>
            </a:r>
            <a:endParaRPr lang="en-US" sz="370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2400" b="1">
                <a:latin typeface="Arial"/>
                <a:cs typeface="Arial"/>
              </a:rPr>
              <a:t>Technology Stack</a:t>
            </a:r>
            <a:endParaRPr lang="en-US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0E4C00-2500-E1DC-3393-D176EA875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60703"/>
              </p:ext>
            </p:extLst>
          </p:nvPr>
        </p:nvGraphicFramePr>
        <p:xfrm>
          <a:off x="-442963" y="1444626"/>
          <a:ext cx="12637590" cy="589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29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40A8C0-8B59-4CB8-BC73-A8440787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4282" r="9085" b="16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CCDAB-20FB-0081-2C4A-23B633DA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Project Workflow</a:t>
            </a:r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9705027-357D-DD35-619F-5C753B84C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25600"/>
              </p:ext>
            </p:extLst>
          </p:nvPr>
        </p:nvGraphicFramePr>
        <p:xfrm>
          <a:off x="363748" y="1451814"/>
          <a:ext cx="11665787" cy="495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97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6C5E3-6241-1E1A-99CB-117910C0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889" r="2743" b="123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CE499-34EA-9EDE-4232-84F7D571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3700" b="1">
                <a:latin typeface="Arial"/>
                <a:cs typeface="Arial"/>
              </a:rPr>
              <a:t>Deployment to Azure</a:t>
            </a:r>
            <a:endParaRPr lang="en-US" sz="370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2800" b="1">
                <a:latin typeface="Arial"/>
                <a:cs typeface="Arial"/>
              </a:rPr>
              <a:t>Deployment Steps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78F19-7E91-FA72-FB7A-BBDB9A665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67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04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7F1E8-5F07-0A9B-F82C-B186209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91" y="3269436"/>
            <a:ext cx="4620584" cy="1577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b="1"/>
            </a:br>
            <a:r>
              <a:rPr lang="en-US" sz="8900" b="1"/>
              <a:t>Thank You</a:t>
            </a:r>
            <a:endParaRPr lang="en-US" sz="8900"/>
          </a:p>
          <a:p>
            <a:endParaRPr lang="en-US"/>
          </a:p>
        </p:txBody>
      </p:sp>
      <p:pic>
        <p:nvPicPr>
          <p:cNvPr id="4" name="Picture 3" descr="Cat with yellow eyes">
            <a:extLst>
              <a:ext uri="{FF2B5EF4-FFF2-40B4-BE49-F238E27FC236}">
                <a16:creationId xmlns:a16="http://schemas.microsoft.com/office/drawing/2014/main" id="{5C2A20CD-3F70-362B-8051-2722E7A8D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6" r="27531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721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  "SmartAttendance: Cloud-based Attendance Tracking System" </vt:lpstr>
      <vt:lpstr>Introduction Project Overview </vt:lpstr>
      <vt:lpstr>PowerPoint Presentation</vt:lpstr>
      <vt:lpstr>Problem Statement</vt:lpstr>
      <vt:lpstr>PowerPoint Presentation</vt:lpstr>
      <vt:lpstr>Technologies Used Technology Stack</vt:lpstr>
      <vt:lpstr>Project Workflow</vt:lpstr>
      <vt:lpstr>Deployment to Azure Deployment Steps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2024-02-01T15:44:35Z</dcterms:created>
  <dcterms:modified xsi:type="dcterms:W3CDTF">2024-02-09T08:54:56Z</dcterms:modified>
</cp:coreProperties>
</file>