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p:scale>
          <a:sx n="70" d="100"/>
          <a:sy n="70" d="100"/>
        </p:scale>
        <p:origin x="5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E68D43-5FC4-4641-90A7-1748401408A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9FFEA16-C502-4AB8-BE1B-7CB237099D05}">
      <dgm:prSet custT="1"/>
      <dgm:spPr/>
      <dgm:t>
        <a:bodyPr/>
        <a:lstStyle/>
        <a:p>
          <a:r>
            <a:rPr lang="en-US" sz="2000" b="1"/>
            <a:t>ADMIN</a:t>
          </a:r>
          <a:endParaRPr lang="en-US" sz="2000"/>
        </a:p>
      </dgm:t>
    </dgm:pt>
    <dgm:pt modelId="{C8881BFA-0557-46C4-B935-5536014F6173}" type="parTrans" cxnId="{DE843CE2-C7B7-493E-ADAE-FD0814C7604B}">
      <dgm:prSet/>
      <dgm:spPr/>
      <dgm:t>
        <a:bodyPr/>
        <a:lstStyle/>
        <a:p>
          <a:endParaRPr lang="en-US" sz="2000"/>
        </a:p>
      </dgm:t>
    </dgm:pt>
    <dgm:pt modelId="{C130A4F5-5998-4AEC-9608-59C9F3F85E66}" type="sibTrans" cxnId="{DE843CE2-C7B7-493E-ADAE-FD0814C7604B}">
      <dgm:prSet/>
      <dgm:spPr/>
      <dgm:t>
        <a:bodyPr/>
        <a:lstStyle/>
        <a:p>
          <a:endParaRPr lang="en-US" sz="2000"/>
        </a:p>
      </dgm:t>
    </dgm:pt>
    <dgm:pt modelId="{3A98EA9E-4790-46BA-9567-8EF4AF10236B}">
      <dgm:prSet custT="1"/>
      <dgm:spPr/>
      <dgm:t>
        <a:bodyPr/>
        <a:lstStyle/>
        <a:p>
          <a:r>
            <a:rPr lang="en-US" sz="2000" b="1" dirty="0"/>
            <a:t>STUDENT</a:t>
          </a:r>
          <a:endParaRPr lang="en-US" sz="2000" dirty="0"/>
        </a:p>
      </dgm:t>
    </dgm:pt>
    <dgm:pt modelId="{AB048AAC-82FC-4738-B355-407A1EA3BDB4}" type="parTrans" cxnId="{7F8A45AB-D7CC-418B-B22D-B369236DD658}">
      <dgm:prSet/>
      <dgm:spPr/>
      <dgm:t>
        <a:bodyPr/>
        <a:lstStyle/>
        <a:p>
          <a:endParaRPr lang="en-US" sz="2000"/>
        </a:p>
      </dgm:t>
    </dgm:pt>
    <dgm:pt modelId="{80D04329-27B9-4C20-AF96-D7EA6E20DC67}" type="sibTrans" cxnId="{7F8A45AB-D7CC-418B-B22D-B369236DD658}">
      <dgm:prSet/>
      <dgm:spPr/>
      <dgm:t>
        <a:bodyPr/>
        <a:lstStyle/>
        <a:p>
          <a:endParaRPr lang="en-US" sz="2000"/>
        </a:p>
      </dgm:t>
    </dgm:pt>
    <dgm:pt modelId="{B982B6E5-D36A-4D27-9BDE-C9795F405902}">
      <dgm:prSet custT="1"/>
      <dgm:spPr/>
      <dgm:t>
        <a:bodyPr/>
        <a:lstStyle/>
        <a:p>
          <a:r>
            <a:rPr lang="en-US" sz="2000" b="1"/>
            <a:t>ALUMNI</a:t>
          </a:r>
          <a:endParaRPr lang="en-US" sz="2000"/>
        </a:p>
      </dgm:t>
    </dgm:pt>
    <dgm:pt modelId="{EDDB3ED0-D47F-4B40-9403-D3D099B855B1}" type="parTrans" cxnId="{6CE9B50C-C23D-49B5-9393-F9716522144B}">
      <dgm:prSet/>
      <dgm:spPr/>
      <dgm:t>
        <a:bodyPr/>
        <a:lstStyle/>
        <a:p>
          <a:endParaRPr lang="en-US" sz="2000"/>
        </a:p>
      </dgm:t>
    </dgm:pt>
    <dgm:pt modelId="{F173D73F-E34E-495A-8749-1F97E9434FA3}" type="sibTrans" cxnId="{6CE9B50C-C23D-49B5-9393-F9716522144B}">
      <dgm:prSet/>
      <dgm:spPr/>
      <dgm:t>
        <a:bodyPr/>
        <a:lstStyle/>
        <a:p>
          <a:endParaRPr lang="en-US" sz="2000"/>
        </a:p>
      </dgm:t>
    </dgm:pt>
    <dgm:pt modelId="{08B579FB-E38A-47A1-AE5B-198BFC1A87DA}" type="pres">
      <dgm:prSet presAssocID="{13E68D43-5FC4-4641-90A7-1748401408A4}" presName="vert0" presStyleCnt="0">
        <dgm:presLayoutVars>
          <dgm:dir/>
          <dgm:animOne val="branch"/>
          <dgm:animLvl val="lvl"/>
        </dgm:presLayoutVars>
      </dgm:prSet>
      <dgm:spPr/>
    </dgm:pt>
    <dgm:pt modelId="{8A08F5C0-95FE-4156-87A3-697F9891781D}" type="pres">
      <dgm:prSet presAssocID="{C9FFEA16-C502-4AB8-BE1B-7CB237099D05}" presName="thickLine" presStyleLbl="alignNode1" presStyleIdx="0" presStyleCnt="3"/>
      <dgm:spPr/>
    </dgm:pt>
    <dgm:pt modelId="{5B2C7327-C171-4D8E-8722-60A26EE6F548}" type="pres">
      <dgm:prSet presAssocID="{C9FFEA16-C502-4AB8-BE1B-7CB237099D05}" presName="horz1" presStyleCnt="0"/>
      <dgm:spPr/>
    </dgm:pt>
    <dgm:pt modelId="{B1002C3E-99A7-476C-8404-5330C66F1868}" type="pres">
      <dgm:prSet presAssocID="{C9FFEA16-C502-4AB8-BE1B-7CB237099D05}" presName="tx1" presStyleLbl="revTx" presStyleIdx="0" presStyleCnt="3"/>
      <dgm:spPr/>
    </dgm:pt>
    <dgm:pt modelId="{AD0E8D7B-1B55-4316-B914-7DAE5469F453}" type="pres">
      <dgm:prSet presAssocID="{C9FFEA16-C502-4AB8-BE1B-7CB237099D05}" presName="vert1" presStyleCnt="0"/>
      <dgm:spPr/>
    </dgm:pt>
    <dgm:pt modelId="{28CF87BA-8E41-4AB5-BE7F-CEB664F8286A}" type="pres">
      <dgm:prSet presAssocID="{3A98EA9E-4790-46BA-9567-8EF4AF10236B}" presName="thickLine" presStyleLbl="alignNode1" presStyleIdx="1" presStyleCnt="3"/>
      <dgm:spPr/>
    </dgm:pt>
    <dgm:pt modelId="{323D6315-7981-456E-ADB5-30DF0A8BE641}" type="pres">
      <dgm:prSet presAssocID="{3A98EA9E-4790-46BA-9567-8EF4AF10236B}" presName="horz1" presStyleCnt="0"/>
      <dgm:spPr/>
    </dgm:pt>
    <dgm:pt modelId="{B28966AC-BA59-467B-A6C5-9054D64C7306}" type="pres">
      <dgm:prSet presAssocID="{3A98EA9E-4790-46BA-9567-8EF4AF10236B}" presName="tx1" presStyleLbl="revTx" presStyleIdx="1" presStyleCnt="3"/>
      <dgm:spPr/>
    </dgm:pt>
    <dgm:pt modelId="{93070E43-12B4-47B9-BAE1-08E1FFF02CE4}" type="pres">
      <dgm:prSet presAssocID="{3A98EA9E-4790-46BA-9567-8EF4AF10236B}" presName="vert1" presStyleCnt="0"/>
      <dgm:spPr/>
    </dgm:pt>
    <dgm:pt modelId="{B365979F-6160-4C09-832D-F914360BB17E}" type="pres">
      <dgm:prSet presAssocID="{B982B6E5-D36A-4D27-9BDE-C9795F405902}" presName="thickLine" presStyleLbl="alignNode1" presStyleIdx="2" presStyleCnt="3"/>
      <dgm:spPr/>
    </dgm:pt>
    <dgm:pt modelId="{781737C7-D9AA-4A5D-A9BC-7E482ADABD4B}" type="pres">
      <dgm:prSet presAssocID="{B982B6E5-D36A-4D27-9BDE-C9795F405902}" presName="horz1" presStyleCnt="0"/>
      <dgm:spPr/>
    </dgm:pt>
    <dgm:pt modelId="{71286DAE-584D-46BE-AF56-33F6D84DA103}" type="pres">
      <dgm:prSet presAssocID="{B982B6E5-D36A-4D27-9BDE-C9795F405902}" presName="tx1" presStyleLbl="revTx" presStyleIdx="2" presStyleCnt="3"/>
      <dgm:spPr/>
    </dgm:pt>
    <dgm:pt modelId="{0385B81F-F4EF-4376-BB98-AFB9F12010DE}" type="pres">
      <dgm:prSet presAssocID="{B982B6E5-D36A-4D27-9BDE-C9795F405902}" presName="vert1" presStyleCnt="0"/>
      <dgm:spPr/>
    </dgm:pt>
  </dgm:ptLst>
  <dgm:cxnLst>
    <dgm:cxn modelId="{0F758307-4C6E-4703-B5E0-4E7806688BC4}" type="presOf" srcId="{B982B6E5-D36A-4D27-9BDE-C9795F405902}" destId="{71286DAE-584D-46BE-AF56-33F6D84DA103}" srcOrd="0" destOrd="0" presId="urn:microsoft.com/office/officeart/2008/layout/LinedList"/>
    <dgm:cxn modelId="{6CE9B50C-C23D-49B5-9393-F9716522144B}" srcId="{13E68D43-5FC4-4641-90A7-1748401408A4}" destId="{B982B6E5-D36A-4D27-9BDE-C9795F405902}" srcOrd="2" destOrd="0" parTransId="{EDDB3ED0-D47F-4B40-9403-D3D099B855B1}" sibTransId="{F173D73F-E34E-495A-8749-1F97E9434FA3}"/>
    <dgm:cxn modelId="{57A8F20C-C684-4DFE-84E9-A583FA9C8441}" type="presOf" srcId="{C9FFEA16-C502-4AB8-BE1B-7CB237099D05}" destId="{B1002C3E-99A7-476C-8404-5330C66F1868}" srcOrd="0" destOrd="0" presId="urn:microsoft.com/office/officeart/2008/layout/LinedList"/>
    <dgm:cxn modelId="{56CE9021-DF2D-44B3-B210-D081FBFC6C7E}" type="presOf" srcId="{13E68D43-5FC4-4641-90A7-1748401408A4}" destId="{08B579FB-E38A-47A1-AE5B-198BFC1A87DA}" srcOrd="0" destOrd="0" presId="urn:microsoft.com/office/officeart/2008/layout/LinedList"/>
    <dgm:cxn modelId="{8A520232-11FF-41E2-B9D4-513E560C444F}" type="presOf" srcId="{3A98EA9E-4790-46BA-9567-8EF4AF10236B}" destId="{B28966AC-BA59-467B-A6C5-9054D64C7306}" srcOrd="0" destOrd="0" presId="urn:microsoft.com/office/officeart/2008/layout/LinedList"/>
    <dgm:cxn modelId="{7F8A45AB-D7CC-418B-B22D-B369236DD658}" srcId="{13E68D43-5FC4-4641-90A7-1748401408A4}" destId="{3A98EA9E-4790-46BA-9567-8EF4AF10236B}" srcOrd="1" destOrd="0" parTransId="{AB048AAC-82FC-4738-B355-407A1EA3BDB4}" sibTransId="{80D04329-27B9-4C20-AF96-D7EA6E20DC67}"/>
    <dgm:cxn modelId="{DE843CE2-C7B7-493E-ADAE-FD0814C7604B}" srcId="{13E68D43-5FC4-4641-90A7-1748401408A4}" destId="{C9FFEA16-C502-4AB8-BE1B-7CB237099D05}" srcOrd="0" destOrd="0" parTransId="{C8881BFA-0557-46C4-B935-5536014F6173}" sibTransId="{C130A4F5-5998-4AEC-9608-59C9F3F85E66}"/>
    <dgm:cxn modelId="{A9C32E98-FDAF-45EE-A735-3683594CCAB0}" type="presParOf" srcId="{08B579FB-E38A-47A1-AE5B-198BFC1A87DA}" destId="{8A08F5C0-95FE-4156-87A3-697F9891781D}" srcOrd="0" destOrd="0" presId="urn:microsoft.com/office/officeart/2008/layout/LinedList"/>
    <dgm:cxn modelId="{F3BD8ED9-323D-46AA-957C-0947F430728B}" type="presParOf" srcId="{08B579FB-E38A-47A1-AE5B-198BFC1A87DA}" destId="{5B2C7327-C171-4D8E-8722-60A26EE6F548}" srcOrd="1" destOrd="0" presId="urn:microsoft.com/office/officeart/2008/layout/LinedList"/>
    <dgm:cxn modelId="{ED9D53DF-C967-4BE8-A373-180DC5C719E4}" type="presParOf" srcId="{5B2C7327-C171-4D8E-8722-60A26EE6F548}" destId="{B1002C3E-99A7-476C-8404-5330C66F1868}" srcOrd="0" destOrd="0" presId="urn:microsoft.com/office/officeart/2008/layout/LinedList"/>
    <dgm:cxn modelId="{7742E0DA-DB8D-4B5D-9670-11F1E360FDCE}" type="presParOf" srcId="{5B2C7327-C171-4D8E-8722-60A26EE6F548}" destId="{AD0E8D7B-1B55-4316-B914-7DAE5469F453}" srcOrd="1" destOrd="0" presId="urn:microsoft.com/office/officeart/2008/layout/LinedList"/>
    <dgm:cxn modelId="{1BB7B8D6-D93B-4F9D-B98B-87DEE5A2B4DE}" type="presParOf" srcId="{08B579FB-E38A-47A1-AE5B-198BFC1A87DA}" destId="{28CF87BA-8E41-4AB5-BE7F-CEB664F8286A}" srcOrd="2" destOrd="0" presId="urn:microsoft.com/office/officeart/2008/layout/LinedList"/>
    <dgm:cxn modelId="{E5BDC9ED-E346-45F2-BB22-8C2941B141E2}" type="presParOf" srcId="{08B579FB-E38A-47A1-AE5B-198BFC1A87DA}" destId="{323D6315-7981-456E-ADB5-30DF0A8BE641}" srcOrd="3" destOrd="0" presId="urn:microsoft.com/office/officeart/2008/layout/LinedList"/>
    <dgm:cxn modelId="{7A38FFD1-D16F-4F15-9E74-4CEFCD257A34}" type="presParOf" srcId="{323D6315-7981-456E-ADB5-30DF0A8BE641}" destId="{B28966AC-BA59-467B-A6C5-9054D64C7306}" srcOrd="0" destOrd="0" presId="urn:microsoft.com/office/officeart/2008/layout/LinedList"/>
    <dgm:cxn modelId="{54221566-5F47-4CDA-B90E-F0FA1B728554}" type="presParOf" srcId="{323D6315-7981-456E-ADB5-30DF0A8BE641}" destId="{93070E43-12B4-47B9-BAE1-08E1FFF02CE4}" srcOrd="1" destOrd="0" presId="urn:microsoft.com/office/officeart/2008/layout/LinedList"/>
    <dgm:cxn modelId="{7DDAE91B-EEB8-402C-A699-7B74C97BF979}" type="presParOf" srcId="{08B579FB-E38A-47A1-AE5B-198BFC1A87DA}" destId="{B365979F-6160-4C09-832D-F914360BB17E}" srcOrd="4" destOrd="0" presId="urn:microsoft.com/office/officeart/2008/layout/LinedList"/>
    <dgm:cxn modelId="{7D874AAB-5134-4B2C-BDED-1CF1689A92F7}" type="presParOf" srcId="{08B579FB-E38A-47A1-AE5B-198BFC1A87DA}" destId="{781737C7-D9AA-4A5D-A9BC-7E482ADABD4B}" srcOrd="5" destOrd="0" presId="urn:microsoft.com/office/officeart/2008/layout/LinedList"/>
    <dgm:cxn modelId="{8B74CEA2-A3E9-4A3D-B29A-C7204159B749}" type="presParOf" srcId="{781737C7-D9AA-4A5D-A9BC-7E482ADABD4B}" destId="{71286DAE-584D-46BE-AF56-33F6D84DA103}" srcOrd="0" destOrd="0" presId="urn:microsoft.com/office/officeart/2008/layout/LinedList"/>
    <dgm:cxn modelId="{D6BB6467-4999-4F66-9519-A1E62C6D2053}" type="presParOf" srcId="{781737C7-D9AA-4A5D-A9BC-7E482ADABD4B}" destId="{0385B81F-F4EF-4376-BB98-AFB9F12010D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8F5C0-95FE-4156-87A3-697F9891781D}">
      <dsp:nvSpPr>
        <dsp:cNvPr id="0" name=""/>
        <dsp:cNvSpPr/>
      </dsp:nvSpPr>
      <dsp:spPr>
        <a:xfrm>
          <a:off x="0" y="1589"/>
          <a:ext cx="24963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02C3E-99A7-476C-8404-5330C66F1868}">
      <dsp:nvSpPr>
        <dsp:cNvPr id="0" name=""/>
        <dsp:cNvSpPr/>
      </dsp:nvSpPr>
      <dsp:spPr>
        <a:xfrm>
          <a:off x="0" y="1589"/>
          <a:ext cx="2496312" cy="108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ADMIN</a:t>
          </a:r>
          <a:endParaRPr lang="en-US" sz="2000" kern="1200"/>
        </a:p>
      </dsp:txBody>
      <dsp:txXfrm>
        <a:off x="0" y="1589"/>
        <a:ext cx="2496312" cy="1084028"/>
      </dsp:txXfrm>
    </dsp:sp>
    <dsp:sp modelId="{28CF87BA-8E41-4AB5-BE7F-CEB664F8286A}">
      <dsp:nvSpPr>
        <dsp:cNvPr id="0" name=""/>
        <dsp:cNvSpPr/>
      </dsp:nvSpPr>
      <dsp:spPr>
        <a:xfrm>
          <a:off x="0" y="1085617"/>
          <a:ext cx="2496312" cy="0"/>
        </a:xfrm>
        <a:prstGeom prst="line">
          <a:avLst/>
        </a:prstGeom>
        <a:solidFill>
          <a:schemeClr val="accent2">
            <a:hueOff val="747426"/>
            <a:satOff val="-209"/>
            <a:lumOff val="3529"/>
            <a:alphaOff val="0"/>
          </a:schemeClr>
        </a:solidFill>
        <a:ln w="12700" cap="flat" cmpd="sng" algn="ctr">
          <a:solidFill>
            <a:schemeClr val="accent2">
              <a:hueOff val="747426"/>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8966AC-BA59-467B-A6C5-9054D64C7306}">
      <dsp:nvSpPr>
        <dsp:cNvPr id="0" name=""/>
        <dsp:cNvSpPr/>
      </dsp:nvSpPr>
      <dsp:spPr>
        <a:xfrm>
          <a:off x="0" y="1085617"/>
          <a:ext cx="2496312" cy="108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STUDENT</a:t>
          </a:r>
          <a:endParaRPr lang="en-US" sz="2000" kern="1200" dirty="0"/>
        </a:p>
      </dsp:txBody>
      <dsp:txXfrm>
        <a:off x="0" y="1085617"/>
        <a:ext cx="2496312" cy="1084028"/>
      </dsp:txXfrm>
    </dsp:sp>
    <dsp:sp modelId="{B365979F-6160-4C09-832D-F914360BB17E}">
      <dsp:nvSpPr>
        <dsp:cNvPr id="0" name=""/>
        <dsp:cNvSpPr/>
      </dsp:nvSpPr>
      <dsp:spPr>
        <a:xfrm>
          <a:off x="0" y="2169646"/>
          <a:ext cx="2496312" cy="0"/>
        </a:xfrm>
        <a:prstGeom prst="line">
          <a:avLst/>
        </a:prstGeom>
        <a:solidFill>
          <a:schemeClr val="accent2">
            <a:hueOff val="1494852"/>
            <a:satOff val="-418"/>
            <a:lumOff val="7058"/>
            <a:alphaOff val="0"/>
          </a:schemeClr>
        </a:solidFill>
        <a:ln w="12700" cap="flat" cmpd="sng" algn="ctr">
          <a:solidFill>
            <a:schemeClr val="accent2">
              <a:hueOff val="1494852"/>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286DAE-584D-46BE-AF56-33F6D84DA103}">
      <dsp:nvSpPr>
        <dsp:cNvPr id="0" name=""/>
        <dsp:cNvSpPr/>
      </dsp:nvSpPr>
      <dsp:spPr>
        <a:xfrm>
          <a:off x="0" y="2169646"/>
          <a:ext cx="2496312" cy="108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ALUMNI</a:t>
          </a:r>
          <a:endParaRPr lang="en-US" sz="2000" kern="1200"/>
        </a:p>
      </dsp:txBody>
      <dsp:txXfrm>
        <a:off x="0" y="2169646"/>
        <a:ext cx="2496312" cy="10840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4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2532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1884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4686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832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3073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00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061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1724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82905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12/7/2022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9232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12/7/2022</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55523802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4">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descr="Aesthetic liquid watercolor and ink">
            <a:extLst>
              <a:ext uri="{FF2B5EF4-FFF2-40B4-BE49-F238E27FC236}">
                <a16:creationId xmlns:a16="http://schemas.microsoft.com/office/drawing/2014/main" id="{E854BC77-411D-949E-5468-B38FA0B20261}"/>
              </a:ext>
            </a:extLst>
          </p:cNvPr>
          <p:cNvPicPr>
            <a:picLocks noChangeAspect="1"/>
          </p:cNvPicPr>
          <p:nvPr/>
        </p:nvPicPr>
        <p:blipFill rotWithShape="1">
          <a:blip r:embed="rId2">
            <a:alphaModFix/>
          </a:blip>
          <a:srcRect t="2708" b="5850"/>
          <a:stretch/>
        </p:blipFill>
        <p:spPr>
          <a:xfrm>
            <a:off x="20" y="1571"/>
            <a:ext cx="12191980" cy="6856429"/>
          </a:xfrm>
          <a:prstGeom prst="rect">
            <a:avLst/>
          </a:prstGeom>
        </p:spPr>
      </p:pic>
      <p:sp useBgFill="1">
        <p:nvSpPr>
          <p:cNvPr id="40" name="Oval 36">
            <a:extLst>
              <a:ext uri="{FF2B5EF4-FFF2-40B4-BE49-F238E27FC236}">
                <a16:creationId xmlns:a16="http://schemas.microsoft.com/office/drawing/2014/main" id="{5E46B165-E118-452A-83D6-DE891373E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652" y="1260628"/>
            <a:ext cx="4336744" cy="43367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520CE-987F-7347-504A-9410BD64B484}"/>
              </a:ext>
            </a:extLst>
          </p:cNvPr>
          <p:cNvSpPr>
            <a:spLocks noGrp="1"/>
          </p:cNvSpPr>
          <p:nvPr>
            <p:ph type="ctrTitle"/>
          </p:nvPr>
        </p:nvSpPr>
        <p:spPr>
          <a:xfrm>
            <a:off x="1749522" y="2096563"/>
            <a:ext cx="3425005" cy="1640670"/>
          </a:xfrm>
        </p:spPr>
        <p:txBody>
          <a:bodyPr anchor="b">
            <a:normAutofit/>
          </a:bodyPr>
          <a:lstStyle/>
          <a:p>
            <a:pPr algn="ctr"/>
            <a:r>
              <a:rPr lang="en-US" sz="2400"/>
              <a:t>NU Chronicles</a:t>
            </a:r>
          </a:p>
        </p:txBody>
      </p:sp>
      <p:sp>
        <p:nvSpPr>
          <p:cNvPr id="3" name="Subtitle 2">
            <a:extLst>
              <a:ext uri="{FF2B5EF4-FFF2-40B4-BE49-F238E27FC236}">
                <a16:creationId xmlns:a16="http://schemas.microsoft.com/office/drawing/2014/main" id="{01999D9E-D1FB-ED3D-843C-9512F0E98F4D}"/>
              </a:ext>
            </a:extLst>
          </p:cNvPr>
          <p:cNvSpPr>
            <a:spLocks noGrp="1"/>
          </p:cNvSpPr>
          <p:nvPr>
            <p:ph type="subTitle" idx="1"/>
          </p:nvPr>
        </p:nvSpPr>
        <p:spPr>
          <a:xfrm>
            <a:off x="1938024" y="3879273"/>
            <a:ext cx="3048000" cy="1030077"/>
          </a:xfrm>
        </p:spPr>
        <p:txBody>
          <a:bodyPr>
            <a:normAutofit/>
          </a:bodyPr>
          <a:lstStyle/>
          <a:p>
            <a:pPr algn="ctr">
              <a:lnSpc>
                <a:spcPct val="120000"/>
              </a:lnSpc>
            </a:pPr>
            <a:r>
              <a:rPr lang="de-DE" sz="1400" b="0" i="0">
                <a:effectLst/>
                <a:latin typeface="Lato Extended"/>
              </a:rPr>
              <a:t>INFO6150 20821 Web Design/User Experien Engr SEC 07 Fall 2022</a:t>
            </a:r>
          </a:p>
          <a:p>
            <a:pPr algn="ctr">
              <a:lnSpc>
                <a:spcPct val="120000"/>
              </a:lnSpc>
            </a:pPr>
            <a:r>
              <a:rPr lang="de-DE" sz="1400" b="0" i="0">
                <a:effectLst/>
                <a:latin typeface="Lato Extended"/>
              </a:rPr>
              <a:t>Final Project </a:t>
            </a:r>
          </a:p>
          <a:p>
            <a:pPr algn="ctr">
              <a:lnSpc>
                <a:spcPct val="120000"/>
              </a:lnSpc>
            </a:pPr>
            <a:endParaRPr lang="en-US" sz="1400"/>
          </a:p>
        </p:txBody>
      </p:sp>
    </p:spTree>
    <p:extLst>
      <p:ext uri="{BB962C8B-B14F-4D97-AF65-F5344CB8AC3E}">
        <p14:creationId xmlns:p14="http://schemas.microsoft.com/office/powerpoint/2010/main" val="243971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 ADD Post page</a:t>
            </a:r>
          </a:p>
        </p:txBody>
      </p:sp>
      <p:sp>
        <p:nvSpPr>
          <p:cNvPr id="3" name="Content Placeholder 2">
            <a:extLst>
              <a:ext uri="{FF2B5EF4-FFF2-40B4-BE49-F238E27FC236}">
                <a16:creationId xmlns:a16="http://schemas.microsoft.com/office/drawing/2014/main" id="{1170961A-04B8-8E31-C70F-EAB101A8E9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485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 edit Post page</a:t>
            </a:r>
          </a:p>
        </p:txBody>
      </p:sp>
      <p:sp>
        <p:nvSpPr>
          <p:cNvPr id="3" name="Content Placeholder 2">
            <a:extLst>
              <a:ext uri="{FF2B5EF4-FFF2-40B4-BE49-F238E27FC236}">
                <a16:creationId xmlns:a16="http://schemas.microsoft.com/office/drawing/2014/main" id="{1170961A-04B8-8E31-C70F-EAB101A8E9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849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Admin dashboard page</a:t>
            </a:r>
          </a:p>
        </p:txBody>
      </p:sp>
      <p:sp>
        <p:nvSpPr>
          <p:cNvPr id="3" name="Content Placeholder 2">
            <a:extLst>
              <a:ext uri="{FF2B5EF4-FFF2-40B4-BE49-F238E27FC236}">
                <a16:creationId xmlns:a16="http://schemas.microsoft.com/office/drawing/2014/main" id="{1170961A-04B8-8E31-C70F-EAB101A8E9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783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949130-F4C8-4E64-AD1A-B3611E435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Oval 25">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60070-569D-13C8-03C2-1C29C4554C9B}"/>
              </a:ext>
            </a:extLst>
          </p:cNvPr>
          <p:cNvSpPr>
            <a:spLocks noGrp="1"/>
          </p:cNvSpPr>
          <p:nvPr>
            <p:ph type="title"/>
          </p:nvPr>
        </p:nvSpPr>
        <p:spPr>
          <a:xfrm>
            <a:off x="1044054" y="2286000"/>
            <a:ext cx="3965456" cy="2285999"/>
          </a:xfrm>
        </p:spPr>
        <p:txBody>
          <a:bodyPr anchor="ctr">
            <a:normAutofit/>
          </a:bodyPr>
          <a:lstStyle/>
          <a:p>
            <a:pPr algn="ctr"/>
            <a:r>
              <a:rPr lang="en-US" dirty="0"/>
              <a:t>Team Members</a:t>
            </a:r>
            <a:endParaRPr lang="en-US"/>
          </a:p>
        </p:txBody>
      </p:sp>
      <p:sp>
        <p:nvSpPr>
          <p:cNvPr id="14" name="Content Placeholder 2">
            <a:extLst>
              <a:ext uri="{FF2B5EF4-FFF2-40B4-BE49-F238E27FC236}">
                <a16:creationId xmlns:a16="http://schemas.microsoft.com/office/drawing/2014/main" id="{670D3853-DA87-F77F-6F4D-CC53B7E7C600}"/>
              </a:ext>
            </a:extLst>
          </p:cNvPr>
          <p:cNvSpPr>
            <a:spLocks noGrp="1"/>
          </p:cNvSpPr>
          <p:nvPr>
            <p:ph idx="1"/>
          </p:nvPr>
        </p:nvSpPr>
        <p:spPr>
          <a:xfrm>
            <a:off x="6292568" y="761214"/>
            <a:ext cx="5064280" cy="5334000"/>
          </a:xfrm>
        </p:spPr>
        <p:txBody>
          <a:bodyPr anchor="ctr">
            <a:normAutofit/>
          </a:bodyPr>
          <a:lstStyle/>
          <a:p>
            <a:r>
              <a:rPr lang="en-US" b="0" i="0" u="none" strike="noStrike" dirty="0">
                <a:effectLst/>
                <a:latin typeface="Arial" panose="020B0604020202020204" pitchFamily="34" charset="0"/>
              </a:rPr>
              <a:t>Makarand Madhavi (NUID – 002747771)</a:t>
            </a:r>
          </a:p>
          <a:p>
            <a:r>
              <a:rPr lang="en-US" b="0" i="0" u="none" strike="noStrike" dirty="0">
                <a:effectLst/>
                <a:latin typeface="Arial" panose="020B0604020202020204" pitchFamily="34" charset="0"/>
              </a:rPr>
              <a:t>Pranav </a:t>
            </a:r>
            <a:r>
              <a:rPr lang="en-US" b="0" i="0" u="none" strike="noStrike" dirty="0" err="1">
                <a:effectLst/>
                <a:latin typeface="Arial" panose="020B0604020202020204" pitchFamily="34" charset="0"/>
              </a:rPr>
              <a:t>Khismatrao</a:t>
            </a:r>
            <a:r>
              <a:rPr lang="en-US" b="0" i="0" u="none" strike="noStrike" dirty="0">
                <a:effectLst/>
                <a:latin typeface="Arial" panose="020B0604020202020204" pitchFamily="34" charset="0"/>
              </a:rPr>
              <a:t> (NUID – 002746375)</a:t>
            </a:r>
            <a:endParaRPr lang="en-US" dirty="0">
              <a:latin typeface="Arial" panose="020B0604020202020204" pitchFamily="34" charset="0"/>
            </a:endParaRPr>
          </a:p>
          <a:p>
            <a:r>
              <a:rPr lang="en-US" b="0" i="0" u="none" strike="noStrike" dirty="0">
                <a:effectLst/>
                <a:latin typeface="Arial" panose="020B0604020202020204" pitchFamily="34" charset="0"/>
              </a:rPr>
              <a:t>Bhavya Prakash (NUID – 002774235)</a:t>
            </a:r>
          </a:p>
          <a:p>
            <a:r>
              <a:rPr lang="en-US" b="0" i="0" u="none" strike="noStrike" dirty="0">
                <a:effectLst/>
                <a:latin typeface="Arial" panose="020B0604020202020204" pitchFamily="34" charset="0"/>
              </a:rPr>
              <a:t>Deep Shah(NUID – 002766755)</a:t>
            </a:r>
          </a:p>
          <a:p>
            <a:endParaRPr lang="en-US" dirty="0"/>
          </a:p>
        </p:txBody>
      </p:sp>
    </p:spTree>
    <p:extLst>
      <p:ext uri="{BB962C8B-B14F-4D97-AF65-F5344CB8AC3E}">
        <p14:creationId xmlns:p14="http://schemas.microsoft.com/office/powerpoint/2010/main" val="329427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C8081-09F6-0180-2E21-817706087D84}"/>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Project Description</a:t>
            </a:r>
          </a:p>
        </p:txBody>
      </p:sp>
      <p:sp>
        <p:nvSpPr>
          <p:cNvPr id="3" name="Content Placeholder 2">
            <a:extLst>
              <a:ext uri="{FF2B5EF4-FFF2-40B4-BE49-F238E27FC236}">
                <a16:creationId xmlns:a16="http://schemas.microsoft.com/office/drawing/2014/main" id="{C9DF8F5C-5B4C-B0FA-4F10-E510B89BA003}"/>
              </a:ext>
            </a:extLst>
          </p:cNvPr>
          <p:cNvSpPr>
            <a:spLocks noGrp="1"/>
          </p:cNvSpPr>
          <p:nvPr>
            <p:ph idx="1"/>
          </p:nvPr>
        </p:nvSpPr>
        <p:spPr>
          <a:xfrm>
            <a:off x="6096000" y="762000"/>
            <a:ext cx="4572000" cy="5334000"/>
          </a:xfrm>
        </p:spPr>
        <p:txBody>
          <a:bodyPr anchor="ctr">
            <a:normAutofit/>
          </a:bodyPr>
          <a:lstStyle/>
          <a:p>
            <a:pPr>
              <a:lnSpc>
                <a:spcPct val="120000"/>
              </a:lnSpc>
            </a:pPr>
            <a:r>
              <a:rPr lang="en-US" sz="1500"/>
              <a:t>NU Chronicles is a one-stop solution for all new international students at Northeastern University.</a:t>
            </a:r>
          </a:p>
          <a:p>
            <a:pPr>
              <a:lnSpc>
                <a:spcPct val="120000"/>
              </a:lnSpc>
            </a:pPr>
            <a:endParaRPr lang="en-US" sz="1500"/>
          </a:p>
          <a:p>
            <a:pPr>
              <a:lnSpc>
                <a:spcPct val="120000"/>
              </a:lnSpc>
            </a:pPr>
            <a:r>
              <a:rPr lang="en-US" sz="1500"/>
              <a:t>It provides students with a list of the most cost-effective options for accommodation, grocery stores, seasonal shopping, and places to dine, among other things, that have been verified and approved by NU alumnus, so benefiting them while also protecting them.</a:t>
            </a:r>
          </a:p>
          <a:p>
            <a:pPr>
              <a:lnSpc>
                <a:spcPct val="120000"/>
              </a:lnSpc>
            </a:pPr>
            <a:endParaRPr lang="en-US" sz="1500"/>
          </a:p>
          <a:p>
            <a:pPr>
              <a:lnSpc>
                <a:spcPct val="120000"/>
              </a:lnSpc>
            </a:pPr>
            <a:r>
              <a:rPr lang="en-US" sz="1500"/>
              <a:t>Each option has been examined and rated by NU alumnus, making it the most reputable and accurate source of information for all incoming international NU students.</a:t>
            </a:r>
          </a:p>
        </p:txBody>
      </p:sp>
    </p:spTree>
    <p:extLst>
      <p:ext uri="{BB962C8B-B14F-4D97-AF65-F5344CB8AC3E}">
        <p14:creationId xmlns:p14="http://schemas.microsoft.com/office/powerpoint/2010/main" val="299367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D474-7725-CF80-D97E-8C1CCA745F33}"/>
              </a:ext>
            </a:extLst>
          </p:cNvPr>
          <p:cNvSpPr>
            <a:spLocks noGrp="1"/>
          </p:cNvSpPr>
          <p:nvPr>
            <p:ph type="title"/>
          </p:nvPr>
        </p:nvSpPr>
        <p:spPr/>
        <p:txBody>
          <a:bodyPr/>
          <a:lstStyle/>
          <a:p>
            <a:r>
              <a:rPr lang="en-US" dirty="0"/>
              <a:t>Tech Stack</a:t>
            </a:r>
          </a:p>
        </p:txBody>
      </p:sp>
      <p:sp>
        <p:nvSpPr>
          <p:cNvPr id="4" name="Text Placeholder 3">
            <a:extLst>
              <a:ext uri="{FF2B5EF4-FFF2-40B4-BE49-F238E27FC236}">
                <a16:creationId xmlns:a16="http://schemas.microsoft.com/office/drawing/2014/main" id="{D883D4F2-D05E-145F-4DAD-E61A31DE91C3}"/>
              </a:ext>
            </a:extLst>
          </p:cNvPr>
          <p:cNvSpPr>
            <a:spLocks noGrp="1"/>
          </p:cNvSpPr>
          <p:nvPr>
            <p:ph type="body" idx="1"/>
          </p:nvPr>
        </p:nvSpPr>
        <p:spPr/>
        <p:txBody>
          <a:bodyPr/>
          <a:lstStyle/>
          <a:p>
            <a:r>
              <a:rPr lang="en-US" dirty="0"/>
              <a:t>Frontend</a:t>
            </a:r>
          </a:p>
        </p:txBody>
      </p:sp>
      <p:sp>
        <p:nvSpPr>
          <p:cNvPr id="5" name="Content Placeholder 4">
            <a:extLst>
              <a:ext uri="{FF2B5EF4-FFF2-40B4-BE49-F238E27FC236}">
                <a16:creationId xmlns:a16="http://schemas.microsoft.com/office/drawing/2014/main" id="{759EE26F-11A4-182F-E1DA-4C3E16404475}"/>
              </a:ext>
            </a:extLst>
          </p:cNvPr>
          <p:cNvSpPr>
            <a:spLocks noGrp="1"/>
          </p:cNvSpPr>
          <p:nvPr>
            <p:ph sz="half" idx="2"/>
          </p:nvPr>
        </p:nvSpPr>
        <p:spPr/>
        <p:txBody>
          <a:bodyPr/>
          <a:lstStyle/>
          <a:p>
            <a:pPr marL="0" indent="0">
              <a:buNone/>
            </a:pPr>
            <a:endParaRPr lang="en-US" dirty="0"/>
          </a:p>
          <a:p>
            <a:endParaRPr lang="en-US" dirty="0"/>
          </a:p>
          <a:p>
            <a:endParaRPr lang="en-US" dirty="0"/>
          </a:p>
          <a:p>
            <a:endParaRPr lang="en-US" dirty="0"/>
          </a:p>
          <a:p>
            <a:endParaRPr lang="en-US" dirty="0"/>
          </a:p>
        </p:txBody>
      </p:sp>
      <p:sp>
        <p:nvSpPr>
          <p:cNvPr id="6" name="Text Placeholder 5">
            <a:extLst>
              <a:ext uri="{FF2B5EF4-FFF2-40B4-BE49-F238E27FC236}">
                <a16:creationId xmlns:a16="http://schemas.microsoft.com/office/drawing/2014/main" id="{87C9FFAC-D9B7-E524-80B2-82DD7C61601A}"/>
              </a:ext>
            </a:extLst>
          </p:cNvPr>
          <p:cNvSpPr>
            <a:spLocks noGrp="1"/>
          </p:cNvSpPr>
          <p:nvPr>
            <p:ph type="body" sz="quarter" idx="3"/>
          </p:nvPr>
        </p:nvSpPr>
        <p:spPr/>
        <p:txBody>
          <a:bodyPr/>
          <a:lstStyle/>
          <a:p>
            <a:r>
              <a:rPr lang="en-US" dirty="0"/>
              <a:t>Backend</a:t>
            </a:r>
          </a:p>
        </p:txBody>
      </p:sp>
      <p:sp>
        <p:nvSpPr>
          <p:cNvPr id="7" name="Content Placeholder 6">
            <a:extLst>
              <a:ext uri="{FF2B5EF4-FFF2-40B4-BE49-F238E27FC236}">
                <a16:creationId xmlns:a16="http://schemas.microsoft.com/office/drawing/2014/main" id="{3B9FD569-62AA-EBFA-6095-8C6D781F72C8}"/>
              </a:ext>
            </a:extLst>
          </p:cNvPr>
          <p:cNvSpPr>
            <a:spLocks noGrp="1"/>
          </p:cNvSpPr>
          <p:nvPr>
            <p:ph sz="quarter" idx="4"/>
          </p:nvPr>
        </p:nvSpPr>
        <p:spPr/>
        <p:txBody>
          <a:bodyPr/>
          <a:lstStyle/>
          <a:p>
            <a:pPr marL="0" indent="0">
              <a:buNone/>
            </a:pPr>
            <a:endParaRPr lang="en-US" dirty="0"/>
          </a:p>
        </p:txBody>
      </p:sp>
      <p:pic>
        <p:nvPicPr>
          <p:cNvPr id="2050" name="Picture 2" descr="Js, react js, logo, react, react native icon - Free download">
            <a:extLst>
              <a:ext uri="{FF2B5EF4-FFF2-40B4-BE49-F238E27FC236}">
                <a16:creationId xmlns:a16="http://schemas.microsoft.com/office/drawing/2014/main" id="{52CF23D7-38F8-1B4B-062C-21B836F81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758" y="4309227"/>
            <a:ext cx="1059887" cy="105988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go Html Html5 - Free image on Pixabay">
            <a:extLst>
              <a:ext uri="{FF2B5EF4-FFF2-40B4-BE49-F238E27FC236}">
                <a16:creationId xmlns:a16="http://schemas.microsoft.com/office/drawing/2014/main" id="{1BB902E5-17B0-CFD1-E546-60F603EE6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192" y="3048000"/>
            <a:ext cx="1293020" cy="126122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Javascript Logo PNG Images, Javascript Logo Clipart Free Download">
            <a:extLst>
              <a:ext uri="{FF2B5EF4-FFF2-40B4-BE49-F238E27FC236}">
                <a16:creationId xmlns:a16="http://schemas.microsoft.com/office/drawing/2014/main" id="{7AB58D64-AB5F-7DFF-41B9-5170AB6E3F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31" t="26192" r="24526" b="22727"/>
          <a:stretch/>
        </p:blipFill>
        <p:spPr bwMode="auto">
          <a:xfrm>
            <a:off x="1578680" y="5517345"/>
            <a:ext cx="961965" cy="900885"/>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Logo Css Css3 - Free image on Pixabay">
            <a:extLst>
              <a:ext uri="{FF2B5EF4-FFF2-40B4-BE49-F238E27FC236}">
                <a16:creationId xmlns:a16="http://schemas.microsoft.com/office/drawing/2014/main" id="{F67BEB63-E263-4B55-CC2C-9B91127391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2587" y="3059653"/>
            <a:ext cx="1293020" cy="1249574"/>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a:extLst>
              <a:ext uri="{FF2B5EF4-FFF2-40B4-BE49-F238E27FC236}">
                <a16:creationId xmlns:a16="http://schemas.microsoft.com/office/drawing/2014/main" id="{0A9949F9-F3A7-D51C-3DF4-FEDE9E3472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7212" y="4132130"/>
            <a:ext cx="1442144" cy="1385215"/>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Node js png images | PNGWing">
            <a:extLst>
              <a:ext uri="{FF2B5EF4-FFF2-40B4-BE49-F238E27FC236}">
                <a16:creationId xmlns:a16="http://schemas.microsoft.com/office/drawing/2014/main" id="{81ED4639-D1E8-312D-FA24-F856462D60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8341" y="4480131"/>
            <a:ext cx="1088373" cy="113309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2110" name="Picture 62" descr="Mongodb Logo">
            <a:extLst>
              <a:ext uri="{FF2B5EF4-FFF2-40B4-BE49-F238E27FC236}">
                <a16:creationId xmlns:a16="http://schemas.microsoft.com/office/drawing/2014/main" id="{A011B779-2098-C6E5-3F4F-C6EC85A8862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3358" t="2371" r="23615" b="2371"/>
          <a:stretch/>
        </p:blipFill>
        <p:spPr bwMode="auto">
          <a:xfrm>
            <a:off x="6260031" y="3112063"/>
            <a:ext cx="1156683" cy="1133097"/>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6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1A94AE6-0978-4A09-B78E-D60AC4842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CEEBEE9-B464-5B04-FED1-B3222D05DA42}"/>
              </a:ext>
            </a:extLst>
          </p:cNvPr>
          <p:cNvSpPr>
            <a:spLocks noGrp="1"/>
          </p:cNvSpPr>
          <p:nvPr>
            <p:ph type="title"/>
          </p:nvPr>
        </p:nvSpPr>
        <p:spPr>
          <a:xfrm>
            <a:off x="1207828" y="2286000"/>
            <a:ext cx="3643951" cy="2286000"/>
          </a:xfrm>
        </p:spPr>
        <p:txBody>
          <a:bodyPr anchor="ctr">
            <a:normAutofit/>
          </a:bodyPr>
          <a:lstStyle/>
          <a:p>
            <a:pPr algn="ctr"/>
            <a:r>
              <a:rPr lang="en-US" dirty="0">
                <a:solidFill>
                  <a:schemeClr val="bg1"/>
                </a:solidFill>
              </a:rPr>
              <a:t>Roles</a:t>
            </a:r>
          </a:p>
        </p:txBody>
      </p:sp>
      <p:graphicFrame>
        <p:nvGraphicFramePr>
          <p:cNvPr id="17" name="Content Placeholder 7">
            <a:extLst>
              <a:ext uri="{FF2B5EF4-FFF2-40B4-BE49-F238E27FC236}">
                <a16:creationId xmlns:a16="http://schemas.microsoft.com/office/drawing/2014/main" id="{9998525B-6F57-3EEB-5C53-BFF4E7A6CD99}"/>
              </a:ext>
            </a:extLst>
          </p:cNvPr>
          <p:cNvGraphicFramePr>
            <a:graphicFrameLocks noGrp="1"/>
          </p:cNvGraphicFramePr>
          <p:nvPr>
            <p:ph idx="1"/>
            <p:extLst>
              <p:ext uri="{D42A27DB-BD31-4B8C-83A1-F6EECF244321}">
                <p14:modId xmlns:p14="http://schemas.microsoft.com/office/powerpoint/2010/main" val="691201973"/>
              </p:ext>
            </p:extLst>
          </p:nvPr>
        </p:nvGraphicFramePr>
        <p:xfrm>
          <a:off x="6400800" y="2011680"/>
          <a:ext cx="2496312" cy="3255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59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Home Page</a:t>
            </a:r>
          </a:p>
        </p:txBody>
      </p:sp>
      <p:sp>
        <p:nvSpPr>
          <p:cNvPr id="3" name="Content Placeholder 2">
            <a:extLst>
              <a:ext uri="{FF2B5EF4-FFF2-40B4-BE49-F238E27FC236}">
                <a16:creationId xmlns:a16="http://schemas.microsoft.com/office/drawing/2014/main" id="{1170961A-04B8-8E31-C70F-EAB101A8E9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94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USER </a:t>
            </a:r>
            <a:r>
              <a:rPr lang="en-US" dirty="0" err="1"/>
              <a:t>DAShBoard</a:t>
            </a:r>
            <a:r>
              <a:rPr lang="en-US" dirty="0"/>
              <a:t> page</a:t>
            </a:r>
          </a:p>
        </p:txBody>
      </p:sp>
      <p:sp>
        <p:nvSpPr>
          <p:cNvPr id="3" name="Content Placeholder 2">
            <a:extLst>
              <a:ext uri="{FF2B5EF4-FFF2-40B4-BE49-F238E27FC236}">
                <a16:creationId xmlns:a16="http://schemas.microsoft.com/office/drawing/2014/main" id="{1170961A-04B8-8E31-C70F-EAB101A8E9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308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View post page</a:t>
            </a:r>
          </a:p>
        </p:txBody>
      </p:sp>
      <p:sp>
        <p:nvSpPr>
          <p:cNvPr id="3" name="Content Placeholder 2">
            <a:extLst>
              <a:ext uri="{FF2B5EF4-FFF2-40B4-BE49-F238E27FC236}">
                <a16:creationId xmlns:a16="http://schemas.microsoft.com/office/drawing/2014/main" id="{1170961A-04B8-8E31-C70F-EAB101A8E9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217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DC80-AE33-27DF-57F0-45C812011BC8}"/>
              </a:ext>
            </a:extLst>
          </p:cNvPr>
          <p:cNvSpPr>
            <a:spLocks noGrp="1"/>
          </p:cNvSpPr>
          <p:nvPr>
            <p:ph type="title"/>
          </p:nvPr>
        </p:nvSpPr>
        <p:spPr/>
        <p:txBody>
          <a:bodyPr/>
          <a:lstStyle/>
          <a:p>
            <a:r>
              <a:rPr lang="en-US" dirty="0"/>
              <a:t>Profile page</a:t>
            </a:r>
          </a:p>
        </p:txBody>
      </p:sp>
      <p:sp>
        <p:nvSpPr>
          <p:cNvPr id="3" name="Content Placeholder 2">
            <a:extLst>
              <a:ext uri="{FF2B5EF4-FFF2-40B4-BE49-F238E27FC236}">
                <a16:creationId xmlns:a16="http://schemas.microsoft.com/office/drawing/2014/main" id="{1170961A-04B8-8E31-C70F-EAB101A8E9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34986852"/>
      </p:ext>
    </p:extLst>
  </p:cSld>
  <p:clrMapOvr>
    <a:masterClrMapping/>
  </p:clrMapOvr>
</p:sld>
</file>

<file path=ppt/theme/theme1.xml><?xml version="1.0" encoding="utf-8"?>
<a:theme xmlns:a="http://schemas.openxmlformats.org/drawingml/2006/main" name="Portal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64</TotalTime>
  <Words>167</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Lato Extended</vt:lpstr>
      <vt:lpstr>Trade Gothic Next Cond</vt:lpstr>
      <vt:lpstr>Trade Gothic Next Light</vt:lpstr>
      <vt:lpstr>PortalVTI</vt:lpstr>
      <vt:lpstr>NU Chronicles</vt:lpstr>
      <vt:lpstr>Team Members</vt:lpstr>
      <vt:lpstr>Project Description</vt:lpstr>
      <vt:lpstr>Tech Stack</vt:lpstr>
      <vt:lpstr>Roles</vt:lpstr>
      <vt:lpstr>Home Page</vt:lpstr>
      <vt:lpstr>USER DAShBoard page</vt:lpstr>
      <vt:lpstr>View post page</vt:lpstr>
      <vt:lpstr>Profile page</vt:lpstr>
      <vt:lpstr> ADD Post page</vt:lpstr>
      <vt:lpstr> edit Post page</vt:lpstr>
      <vt:lpstr>Admin dashboard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 Chronicles</dc:title>
  <dc:creator>Bhavya</dc:creator>
  <cp:lastModifiedBy>Bhavya</cp:lastModifiedBy>
  <cp:revision>2</cp:revision>
  <dcterms:created xsi:type="dcterms:W3CDTF">2022-12-07T21:35:41Z</dcterms:created>
  <dcterms:modified xsi:type="dcterms:W3CDTF">2022-12-07T22:40:41Z</dcterms:modified>
</cp:coreProperties>
</file>