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1496880"/>
            <a:ext cx="907092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  <a:ea typeface="DejaVu Sans"/>
              </a:rPr>
              <a:t>Machines and Sentiments</a:t>
            </a:r>
            <a:endParaRPr b="0" lang="en-IN" sz="586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44000" y="3611160"/>
            <a:ext cx="10078920" cy="250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892160" y="1944000"/>
            <a:ext cx="6315480" cy="3671280"/>
          </a:xfrm>
          <a:prstGeom prst="rect">
            <a:avLst/>
          </a:prstGeom>
          <a:ln w="29160">
            <a:solidFill>
              <a:srgbClr val="111111"/>
            </a:solidFill>
            <a:round/>
          </a:ln>
        </p:spPr>
      </p:pic>
      <p:sp>
        <p:nvSpPr>
          <p:cNvPr id="249" name="CustomShape 2"/>
          <p:cNvSpPr/>
          <p:nvPr/>
        </p:nvSpPr>
        <p:spPr>
          <a:xfrm>
            <a:off x="432000" y="6890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Visuals: Review Analyser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504720" y="6170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Visuals: Recommender System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872000" y="1944360"/>
            <a:ext cx="6306120" cy="3671280"/>
          </a:xfrm>
          <a:prstGeom prst="rect">
            <a:avLst/>
          </a:prstGeom>
          <a:ln w="291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432000" y="64728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Visuals: Working of the Chatbot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870560" y="1872000"/>
            <a:ext cx="6337080" cy="3671280"/>
          </a:xfrm>
          <a:prstGeom prst="rect">
            <a:avLst/>
          </a:prstGeom>
          <a:ln w="291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376000" y="3129120"/>
            <a:ext cx="71989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Done By: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Saisha Shetty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Rusali Saha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Pranav B Kashyap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160" cy="4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4664880"/>
            <a:ext cx="907092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  <a:ea typeface="DejaVu Sans"/>
              </a:rPr>
              <a:t>Introduction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Natural Language Processing?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 Beings are considered as one of the most advanced and successful species in the world due to their ability to communicate.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is where the concept of Language comes into the picture, which is nothing but a medium for communication.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about machines? Is it possible to communicate with the machines in a similar fashion.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Yesss! And here is where NLP comes into play.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262440"/>
            <a:ext cx="907092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Natural Language Processing?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03640" y="2711160"/>
            <a:ext cx="4426200" cy="2498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5152680" y="1769040"/>
            <a:ext cx="442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NLP is the process through which the computer/ machine tries to understand and implement the Human language using large amounts of Natural Language Data.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Sentimental Analysis?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 the world progresses exponentially in terms of technological advancements, one of the most essential things which needs to be given importance is Human Sentiments.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Here is where the concept of Sentimental Analysis comes into play where machines identify the underlying sentiments or subjective information from the given text data.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Sentimental Analysis is also referred to as Opinion Mining. It is a subset of NLP.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4664880"/>
            <a:ext cx="907092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  <a:ea typeface="DejaVu Sans"/>
              </a:rPr>
              <a:t>Our Project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Project Idea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442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COVID-19 and Lockdown has pushed up internet usage by a whopping 70% and Online Streaming by 12%.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have built a simple Movie Recommender System and Movie Review Analyser, to help and guide the people.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5152320" y="2224080"/>
            <a:ext cx="4426200" cy="3472920"/>
          </a:xfrm>
          <a:prstGeom prst="rect">
            <a:avLst/>
          </a:prstGeom>
          <a:ln w="291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Project Concept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have divided the concept into 3 parts:</a:t>
            </a:r>
            <a:endParaRPr b="0" lang="en-IN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Review Analyser:</a:t>
            </a:r>
            <a:endParaRPr b="0" lang="en-IN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Analyse and Predict the emotion and nature of a user review using Sentiment Analysis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Movie Recommender System</a:t>
            </a:r>
            <a:endParaRPr b="0" lang="en-IN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Recommend a set of Movies based on the Movie which the user inputs.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ROBO</a:t>
            </a:r>
            <a:endParaRPr b="0" lang="en-IN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Our very own chat-bot which is like the glue of our projects. It not only helps in assisting the user but also integrate both the recommender and review analyser together.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4664880"/>
            <a:ext cx="907092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  <a:ea typeface="DejaVu Sans"/>
              </a:rPr>
              <a:t>Visuals of Our Project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2020-09-18T20:54:06Z</dcterms:created>
  <dc:creator/>
  <dc:description/>
  <dc:language>en-IN</dc:language>
  <cp:lastModifiedBy/>
  <dcterms:modified xsi:type="dcterms:W3CDTF">2020-09-19T21:27:06Z</dcterms:modified>
  <cp:revision>10</cp:revision>
  <dc:subject/>
  <dc:title>Blueprint Plans</dc:title>
</cp:coreProperties>
</file>