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56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56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1496880"/>
            <a:ext cx="90712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</a:rPr>
              <a:t>Machines and Sentiments</a:t>
            </a:r>
            <a:endParaRPr b="0" lang="en-IN" sz="586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44000" y="3611160"/>
            <a:ext cx="10079280" cy="25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892160" y="1944000"/>
            <a:ext cx="6315840" cy="3671640"/>
          </a:xfrm>
          <a:prstGeom prst="rect">
            <a:avLst/>
          </a:prstGeom>
          <a:ln w="29160">
            <a:solidFill>
              <a:srgbClr val="111111"/>
            </a:solidFill>
            <a:round/>
          </a:ln>
        </p:spPr>
      </p:pic>
      <p:sp>
        <p:nvSpPr>
          <p:cNvPr id="211" name="TextShape 2"/>
          <p:cNvSpPr txBox="1"/>
          <p:nvPr/>
        </p:nvSpPr>
        <p:spPr>
          <a:xfrm>
            <a:off x="432000" y="3938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Visuals: Review Analyser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2"/>
          <p:cNvSpPr txBox="1"/>
          <p:nvPr/>
        </p:nvSpPr>
        <p:spPr>
          <a:xfrm>
            <a:off x="504720" y="32184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Visuals: Recommender System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872000" y="1944360"/>
            <a:ext cx="6306480" cy="3671640"/>
          </a:xfrm>
          <a:prstGeom prst="rect">
            <a:avLst/>
          </a:prstGeom>
          <a:ln w="291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2"/>
          <p:cNvSpPr txBox="1"/>
          <p:nvPr/>
        </p:nvSpPr>
        <p:spPr>
          <a:xfrm>
            <a:off x="432000" y="35208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Visuals: Working of the Chatbot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870560" y="1872000"/>
            <a:ext cx="6337440" cy="3671640"/>
          </a:xfrm>
          <a:prstGeom prst="rect">
            <a:avLst/>
          </a:prstGeom>
          <a:ln w="2916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376000" y="3129120"/>
            <a:ext cx="7199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Done By:</a:t>
            </a:r>
            <a:br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Saisha Shetty</a:t>
            </a:r>
            <a:br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Rusali Saha</a:t>
            </a:r>
            <a:br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Pranav B Kashyap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4664880"/>
            <a:ext cx="90712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</a:rPr>
              <a:t>Introduction</a:t>
            </a:r>
            <a:endParaRPr b="0" lang="en-IN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Why Natural Language Processing?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Human Beings are considered as one of the most advanced and successfull species in the world due to their ability to communicate.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is where the concept of Language comes into the picture, which is nothing but a medium for communication.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So, we have covered the process of communicating with other fellow humans. What about machines? Is it possible to Communicate with the machines in a similar fashion.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Yesss! And here is where NLP comes into the Picture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What is Natural Language Processing?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503640" y="2711160"/>
            <a:ext cx="4426560" cy="249912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NLP is the process through which the computer/ machine tries to understand and implement the Human language using Large amounts of Natural Language Data.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What is Sentimental Analysis?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As the world progresses exponentially in terms of technological advancements, one of the most essential things which needs to be given importance is Human Sentiments.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Here is where the concept of Sentimental Analysis comes into play where machines identify the underlying sentiments or subjective informaition from the text data which is given.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Sentimental Analysis is also referred to as Opinion Mining. It is a subset of NLP.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4664880"/>
            <a:ext cx="90712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</a:rPr>
              <a:t>Our Project</a:t>
            </a:r>
            <a:endParaRPr b="0" lang="en-IN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Project Idea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COVID-19 and Lockdown has pushed up internet usage by a whopping 70% and Online Streaming by 12%.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To help and guide the people, we have built a simple Movie Recommender System and Movie Review Analyser.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152320" y="2224080"/>
            <a:ext cx="4426560" cy="3473280"/>
          </a:xfrm>
          <a:prstGeom prst="rect">
            <a:avLst/>
          </a:prstGeom>
          <a:ln w="291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Project Concept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 have divided the concept into 3 parts: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latin typeface="Arial"/>
              </a:rPr>
              <a:t>Review Analyser: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Analyse and Predict the emotion and nature of a user review using Sentiment Analysis</a:t>
            </a:r>
            <a:endParaRPr b="0" lang="en-IN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latin typeface="Arial"/>
              </a:rPr>
              <a:t>Movie Recommender System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Recommend a set of Movies based on the Movie which the user inputs.</a:t>
            </a:r>
            <a:endParaRPr b="0" lang="en-IN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latin typeface="Arial"/>
              </a:rPr>
              <a:t>ROBO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Our very own chatobot which is like the glue of our projects. It not only helps in assisting the user but also integrate both the recommender and review analyser together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4664880"/>
            <a:ext cx="90712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IN" sz="5860" spc="-1" strike="noStrike">
                <a:solidFill>
                  <a:srgbClr val="c9211e"/>
                </a:solidFill>
                <a:latin typeface="Arial"/>
              </a:rPr>
              <a:t>Visuals of Our Project</a:t>
            </a:r>
            <a:endParaRPr b="0" lang="en-IN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2020-09-18T20:54:06Z</dcterms:created>
  <dc:creator/>
  <dc:description/>
  <dc:language>en-IN</dc:language>
  <cp:lastModifiedBy/>
  <dcterms:modified xsi:type="dcterms:W3CDTF">2020-09-19T17:07:58Z</dcterms:modified>
  <cp:revision>8</cp:revision>
  <dc:subject/>
  <dc:title>Blueprint Plans</dc:title>
</cp:coreProperties>
</file>