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A80DA60-AAA2-4295-B84F-3EC336CD17A9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A5686D3-242C-4157-B966-36DFDC8B229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Machines and Sentiments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4000" y="3611160"/>
            <a:ext cx="10079640" cy="25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Done By: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Saisha Shetty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Rusali Saha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Pranav B Kashyap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248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Introduction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Why Natural Language Processing?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Human Beings are considered as one of the most advanced and successfull species in the world due to their ability to communicate.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is where the concept of Language comes into the picture, which is nothing but a medium for communication.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So, we have covered the process of communicating with other fellow humans. What about machines? Is it possible to Communicate with the machines in a similar fashion.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Yesss! And here is where NLP comes into the Picture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What is Natural Language Processing?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3640" y="2711160"/>
            <a:ext cx="4426920" cy="24994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NLP is the process through which the computer/ machine tries to understand and implement the Human language using Large amounts of Natural Language Data.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What is Sentimental Analysis?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As the world progresses exponentially in terms of technological advancements, one of the most essential things which needs to be given importance is Human Sentiments.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Here is where the concept of Sentimental Analysis comes into play where machines identify the underlying sentiments or subjective informaition from the text data which is given.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Sentimental Analysis is also referred to as Opinion Mining. It is a subset of NLP.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4248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r"/>
            <a:r>
              <a:rPr b="0" lang="en-IN" sz="5860" spc="-1" strike="noStrike">
                <a:solidFill>
                  <a:srgbClr val="c9211e"/>
                </a:solidFill>
                <a:latin typeface="Arial"/>
              </a:rPr>
              <a:t>Our Project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Project Idea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COVID-19 and Lockdown has pushed up internet usage by a whopping 70% and Online Streaming by 12%.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 help and guide the people, we have built a simple Movie Recommender System and Movie Review Analyser.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152320" y="2224080"/>
            <a:ext cx="4426920" cy="3473640"/>
          </a:xfrm>
          <a:prstGeom prst="rect">
            <a:avLst/>
          </a:prstGeom>
          <a:ln w="291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Project Concept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 have divided the concept into 3 parts: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Review Analyser: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Analyse and Predict the emotion and nature of a user review using Sentiment Analysis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Movie Recommender System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Recommend a set of Movies based on the Movie which the user inputs.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800" spc="-1" strike="noStrike">
                <a:latin typeface="Arial"/>
              </a:rPr>
              <a:t>ROBO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400" spc="-1" strike="noStrike">
                <a:latin typeface="Arial"/>
              </a:rPr>
              <a:t>Our very own chatobot which is like the glue of our projects. It not only helps in assisting the user but also integrate both the recommender and review analyser together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Visuals of our Project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2020-09-18T20:54:06Z</dcterms:created>
  <dc:creator/>
  <dc:description/>
  <dc:language>en-IN</dc:language>
  <cp:lastModifiedBy/>
  <dcterms:modified xsi:type="dcterms:W3CDTF">2020-09-18T22:14:41Z</dcterms:modified>
  <cp:revision>6</cp:revision>
  <dc:subject/>
  <dc:title>Blueprint Plans</dc:title>
</cp:coreProperties>
</file>