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articles/basics/03/052303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814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3B5E6-398A-F295-EE0E-8F48DE743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32349"/>
            <a:ext cx="6542916" cy="278250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AI Based Algorithmic Earnings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E3C6F-0704-30B3-0514-1AC56A41F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262" y="1438002"/>
            <a:ext cx="4612131" cy="2232201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BY: </a:t>
            </a:r>
          </a:p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Samyak Rokade</a:t>
            </a:r>
          </a:p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Pranav Jadhav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F34AF89-A460-1690-F08D-5612F5343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93" r="2" b="5670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61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are Earnings? What determine Earnings of a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4BD-39AA-9B88-AE8B-8174749E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- A company's earnings are its after-tax net income, or profits, in a given quarter or fiscal year.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Investors care about earnings because they ultimately drive stock prices. Strong earnings generally result in the stock price moving up (and vice versa).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Earnings are ultimately a measure of the money a company makes and are often evaluated in terms of earnings per share (EPS), the most important indicator of a company's financial health. Earnings reports are released four times per year and are followed very closely by Wall Street.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2305E-C3F3-4E09-418B-86DCA4AE627E}"/>
              </a:ext>
            </a:extLst>
          </p:cNvPr>
          <p:cNvSpPr txBox="1"/>
          <p:nvPr/>
        </p:nvSpPr>
        <p:spPr>
          <a:xfrm>
            <a:off x="3764011" y="5838318"/>
            <a:ext cx="5292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2"/>
              </a:rPr>
              <a:t>https://www.investopedia.com/articles/basics/03/052303.asp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1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Is Historical Data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4BD-39AA-9B88-AE8B-8174749E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1876380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There are many stock price prediction models in the market that analyze the trend of the historical data and predict the future stock price values.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addition of sentiment adds an assuring variable that correlates with the future stock prices. As the news and emotion play an important role in the stock price of a company.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2305E-C3F3-4E09-418B-86DCA4AE627E}"/>
              </a:ext>
            </a:extLst>
          </p:cNvPr>
          <p:cNvSpPr txBox="1"/>
          <p:nvPr/>
        </p:nvSpPr>
        <p:spPr>
          <a:xfrm>
            <a:off x="3764011" y="5838318"/>
            <a:ext cx="3621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2"/>
              </a:rPr>
              <a:t>https://arxiv.org/pdf/2203.08143.pdf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" y="3343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Design: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940A6-34D7-9E32-58A6-3CDF6FD9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00" y="205154"/>
            <a:ext cx="1958964" cy="189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8A1309-9458-1160-B197-1777F9D3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17" y="2049173"/>
            <a:ext cx="4752893" cy="24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58E455-9389-3948-F7D5-C68A7DDA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7" y="4436677"/>
            <a:ext cx="4884538" cy="21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B7F8F-414B-616A-93ED-7D2629341D59}"/>
              </a:ext>
            </a:extLst>
          </p:cNvPr>
          <p:cNvSpPr txBox="1"/>
          <p:nvPr/>
        </p:nvSpPr>
        <p:spPr>
          <a:xfrm>
            <a:off x="3324497" y="62027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628B7-720A-3182-81D7-AA483CACF8B6}"/>
              </a:ext>
            </a:extLst>
          </p:cNvPr>
          <p:cNvSpPr txBox="1"/>
          <p:nvPr/>
        </p:nvSpPr>
        <p:spPr>
          <a:xfrm>
            <a:off x="2782439" y="2939535"/>
            <a:ext cx="251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Class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9F34-232D-F659-09A3-D263B9401611}"/>
              </a:ext>
            </a:extLst>
          </p:cNvPr>
          <p:cNvSpPr txBox="1"/>
          <p:nvPr/>
        </p:nvSpPr>
        <p:spPr>
          <a:xfrm>
            <a:off x="2693263" y="5421617"/>
            <a:ext cx="30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537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" y="33437"/>
            <a:ext cx="10754527" cy="101747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System Class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8A1309-9458-1160-B197-1777F9D3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3" y="1077451"/>
            <a:ext cx="10364460" cy="52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9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" y="33437"/>
            <a:ext cx="10754527" cy="92552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System Sequence Diagram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858E455-9389-3948-F7D5-C68A7DDA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9" y="1539470"/>
            <a:ext cx="10778138" cy="48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0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" y="33437"/>
            <a:ext cx="10754527" cy="92552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2CEF26-152C-39B8-244F-A4679769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" y="1438325"/>
            <a:ext cx="3798323" cy="33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592EB04C-4F63-3577-A279-96836F581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48" y="1438324"/>
            <a:ext cx="7375375" cy="40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FBB3-3E03-C2C3-B565-7FBC156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" y="33437"/>
            <a:ext cx="10754527" cy="92552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Objectives Achieved: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901EF-265E-547E-D276-5A88CE9B1BA8}"/>
              </a:ext>
            </a:extLst>
          </p:cNvPr>
          <p:cNvSpPr txBox="1"/>
          <p:nvPr/>
        </p:nvSpPr>
        <p:spPr>
          <a:xfrm>
            <a:off x="782320" y="1524000"/>
            <a:ext cx="11153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dataset that has the historical data as well as the sentiment of the company at that particular</a:t>
            </a:r>
          </a:p>
          <a:p>
            <a:r>
              <a:rPr lang="en-US" dirty="0"/>
              <a:t>period.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open-source NLP technique to analyze sentiment of the company using current news of the </a:t>
            </a:r>
          </a:p>
          <a:p>
            <a:r>
              <a:rPr lang="en-US" dirty="0"/>
              <a:t>company.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a LSTM model to predict the future stock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640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SineVTI</vt:lpstr>
      <vt:lpstr>AI Based Algorithmic Earnings forecasting</vt:lpstr>
      <vt:lpstr>What are Earnings? What determine Earnings of a company?</vt:lpstr>
      <vt:lpstr>Is Historical Data enough?</vt:lpstr>
      <vt:lpstr>Design:</vt:lpstr>
      <vt:lpstr>System Class Diagram</vt:lpstr>
      <vt:lpstr>System Sequence Diagram</vt:lpstr>
      <vt:lpstr>Results:</vt:lpstr>
      <vt:lpstr>Objectives Achieved:</vt:lpstr>
    </vt:vector>
  </TitlesOfParts>
  <Company>The Universtiy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Algorithmic Earnings forecasting</dc:title>
  <dc:creator>Rokade, Samyak J</dc:creator>
  <cp:lastModifiedBy>Rokade, Samyak J</cp:lastModifiedBy>
  <cp:revision>1</cp:revision>
  <dcterms:created xsi:type="dcterms:W3CDTF">2023-11-05T10:35:58Z</dcterms:created>
  <dcterms:modified xsi:type="dcterms:W3CDTF">2023-11-05T11:15:55Z</dcterms:modified>
</cp:coreProperties>
</file>