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7" r:id="rId3"/>
    <p:sldId id="258" r:id="rId4"/>
    <p:sldId id="259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4E88F3B-E0DF-40CD-9284-BBA032F3CDAA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7C3180D-FA90-4198-B9C4-C14ADE220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349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8F3B-E0DF-40CD-9284-BBA032F3CDAA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180D-FA90-4198-B9C4-C14ADE220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134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4E88F3B-E0DF-40CD-9284-BBA032F3CDAA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7C3180D-FA90-4198-B9C4-C14ADE220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8877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4E88F3B-E0DF-40CD-9284-BBA032F3CDAA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7C3180D-FA90-4198-B9C4-C14ADE220E0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4862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4E88F3B-E0DF-40CD-9284-BBA032F3CDAA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7C3180D-FA90-4198-B9C4-C14ADE220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351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8F3B-E0DF-40CD-9284-BBA032F3CDAA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180D-FA90-4198-B9C4-C14ADE220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443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8F3B-E0DF-40CD-9284-BBA032F3CDAA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180D-FA90-4198-B9C4-C14ADE220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146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8F3B-E0DF-40CD-9284-BBA032F3CDAA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180D-FA90-4198-B9C4-C14ADE220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259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4E88F3B-E0DF-40CD-9284-BBA032F3CDAA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7C3180D-FA90-4198-B9C4-C14ADE220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459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8F3B-E0DF-40CD-9284-BBA032F3CDAA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180D-FA90-4198-B9C4-C14ADE220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173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4E88F3B-E0DF-40CD-9284-BBA032F3CDAA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7C3180D-FA90-4198-B9C4-C14ADE220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764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8F3B-E0DF-40CD-9284-BBA032F3CDAA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180D-FA90-4198-B9C4-C14ADE220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349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8F3B-E0DF-40CD-9284-BBA032F3CDAA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180D-FA90-4198-B9C4-C14ADE220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616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8F3B-E0DF-40CD-9284-BBA032F3CDAA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180D-FA90-4198-B9C4-C14ADE220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625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8F3B-E0DF-40CD-9284-BBA032F3CDAA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180D-FA90-4198-B9C4-C14ADE220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882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8F3B-E0DF-40CD-9284-BBA032F3CDAA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180D-FA90-4198-B9C4-C14ADE220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981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8F3B-E0DF-40CD-9284-BBA032F3CDAA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180D-FA90-4198-B9C4-C14ADE220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26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88F3B-E0DF-40CD-9284-BBA032F3CDAA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3180D-FA90-4198-B9C4-C14ADE220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3681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  <p:sldLayoutId id="2147483915" r:id="rId15"/>
    <p:sldLayoutId id="2147483916" r:id="rId16"/>
    <p:sldLayoutId id="2147483917" r:id="rId1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C28C5-F33C-4B51-8971-E74436A01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4400" dirty="0"/>
              <a:t>HOTEL MANAGEMENT SYSTEM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DF3CDA-D95B-45E7-B34A-DB93E7367E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33725" y="4585598"/>
            <a:ext cx="5285392" cy="434077"/>
          </a:xfrm>
          <a:noFill/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GROUP MENTOR : PROF. GOPAL PARDESI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454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8D679-B1A5-4673-B022-206CB709A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25, </a:t>
            </a:r>
            <a:r>
              <a:rPr lang="en-US" dirty="0" err="1"/>
              <a:t>memebers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1742F2F-5AC0-47FB-99BC-CFC62686B2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5465230"/>
              </p:ext>
            </p:extLst>
          </p:nvPr>
        </p:nvGraphicFramePr>
        <p:xfrm>
          <a:off x="838199" y="2938509"/>
          <a:ext cx="9992558" cy="2689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6279">
                  <a:extLst>
                    <a:ext uri="{9D8B030D-6E8A-4147-A177-3AD203B41FA5}">
                      <a16:colId xmlns:a16="http://schemas.microsoft.com/office/drawing/2014/main" val="4187462409"/>
                    </a:ext>
                  </a:extLst>
                </a:gridCol>
                <a:gridCol w="4996279">
                  <a:extLst>
                    <a:ext uri="{9D8B030D-6E8A-4147-A177-3AD203B41FA5}">
                      <a16:colId xmlns:a16="http://schemas.microsoft.com/office/drawing/2014/main" val="3377895982"/>
                    </a:ext>
                  </a:extLst>
                </a:gridCol>
              </a:tblGrid>
              <a:tr h="67248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    NAME</a:t>
                      </a:r>
                      <a:endParaRPr lang="en-IN" sz="3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</a:t>
                      </a:r>
                      <a:r>
                        <a:rPr lang="en-US" sz="3200" dirty="0"/>
                        <a:t>ROLL NO</a:t>
                      </a:r>
                      <a:endParaRPr lang="en-IN" sz="3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852733"/>
                  </a:ext>
                </a:extLst>
              </a:tr>
              <a:tr h="672483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              PRANAV DANI</a:t>
                      </a:r>
                      <a:endParaRPr lang="en-IN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en-IN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933097"/>
                  </a:ext>
                </a:extLst>
              </a:tr>
              <a:tr h="672483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            FARHAN SHAIKH</a:t>
                      </a:r>
                      <a:endParaRPr lang="en-IN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94</a:t>
                      </a:r>
                      <a:endParaRPr lang="en-IN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941518"/>
                  </a:ext>
                </a:extLst>
              </a:tr>
              <a:tr h="672483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              SMITH SHAH</a:t>
                      </a:r>
                      <a:endParaRPr lang="en-IN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en-IN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306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3026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73424-B454-4504-89AA-4B50BCD66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03486"/>
            <a:ext cx="10820400" cy="4715200"/>
          </a:xfrm>
        </p:spPr>
        <p:txBody>
          <a:bodyPr/>
          <a:lstStyle/>
          <a:p>
            <a:r>
              <a:rPr lang="en-US" dirty="0"/>
              <a:t>AIM </a:t>
            </a:r>
            <a:r>
              <a:rPr lang="en-IN" dirty="0"/>
              <a:t>:-To manage the details and booking of rooms for customer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PURPOSE:- To build an application program to reduce the manual work.  The application will have records of customer and rooms and facilities available for them.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640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3E66A-0F57-45AB-80FF-0E884EE96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ABOUT THE TOPIC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3C34A-A76D-44BC-8151-65B2712C2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project, Hotel Management System is a application that allows the hotel manager to handle all hotel activities.</a:t>
            </a:r>
          </a:p>
          <a:p>
            <a:r>
              <a:rPr lang="en-US" dirty="0"/>
              <a:t>Interactive GUI and the ability to manage various hotel bookings and rooms make this system very flexible and convenient. </a:t>
            </a:r>
          </a:p>
          <a:p>
            <a:r>
              <a:rPr lang="en-US" dirty="0"/>
              <a:t>Hotel management project provides room booking, staff management and other necessary hotel management features. The system allows the manager to post available rooms in the system.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1003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D667E-70BD-4037-ADF9-430276D9C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6F0E9-0339-4A0D-9EF3-978B2B69E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Database part : MySQL and JDBC for its connectivity.</a:t>
            </a:r>
          </a:p>
          <a:p>
            <a:r>
              <a:rPr lang="en-IN" dirty="0"/>
              <a:t>For User Interface : JavaFX, </a:t>
            </a:r>
            <a:r>
              <a:rPr lang="en-IN"/>
              <a:t>java swing, GUI </a:t>
            </a:r>
            <a:r>
              <a:rPr lang="en-IN" dirty="0"/>
              <a:t>based or other software that could be helpful.</a:t>
            </a:r>
          </a:p>
          <a:p>
            <a:r>
              <a:rPr lang="en-IN" dirty="0"/>
              <a:t>Code Editor : Any IDE that fulfils our purpose.</a:t>
            </a:r>
          </a:p>
        </p:txBody>
      </p:sp>
    </p:spTree>
    <p:extLst>
      <p:ext uri="{BB962C8B-B14F-4D97-AF65-F5344CB8AC3E}">
        <p14:creationId xmlns:p14="http://schemas.microsoft.com/office/powerpoint/2010/main" val="3724509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F5552-32A1-43DD-B9FB-C2523EE0B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7677" y="994299"/>
            <a:ext cx="7150331" cy="3765330"/>
          </a:xfrm>
        </p:spPr>
        <p:txBody>
          <a:bodyPr>
            <a:normAutofit/>
          </a:bodyPr>
          <a:lstStyle/>
          <a:p>
            <a:r>
              <a:rPr lang="en-US" sz="5400" dirty="0"/>
              <a:t>THANK YOU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2655100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82</TotalTime>
  <Words>187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HOTEL MANAGEMENT SYSTEM</vt:lpstr>
      <vt:lpstr>GROUP 25, memebers</vt:lpstr>
      <vt:lpstr>PowerPoint Presentation</vt:lpstr>
      <vt:lpstr> ABOUT THE TOPIC 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MANAGEMENT SYSTEM</dc:title>
  <dc:creator>FARHAN SHAIKH</dc:creator>
  <cp:lastModifiedBy>Pranav Dani</cp:lastModifiedBy>
  <cp:revision>12</cp:revision>
  <dcterms:created xsi:type="dcterms:W3CDTF">2020-10-19T17:59:37Z</dcterms:created>
  <dcterms:modified xsi:type="dcterms:W3CDTF">2020-10-20T06:55:52Z</dcterms:modified>
</cp:coreProperties>
</file>