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AFAL Pranav (INTERN)" initials="SP(" lastIdx="1" clrIdx="0">
    <p:extLst>
      <p:ext uri="{19B8F6BF-5375-455C-9EA6-DF929625EA0E}">
        <p15:presenceInfo xmlns:p15="http://schemas.microsoft.com/office/powerpoint/2012/main" userId="SADAFAL Pranav (INTER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5CA5-C7BC-45D4-8C5B-FCB3FB1FAEE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31B7-34D6-4CE3-B51C-AECBA522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" y="0"/>
            <a:ext cx="121879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1112" y="2181225"/>
            <a:ext cx="9629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Process Scheduler</a:t>
            </a:r>
            <a:endParaRPr lang="en-US" sz="6600" dirty="0">
              <a:solidFill>
                <a:schemeClr val="bg2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8142" y="6347066"/>
            <a:ext cx="5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Pranav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Laxman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Sadafal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4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6025" y="346532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Operating System</a:t>
            </a:r>
            <a:endParaRPr lang="en-US" sz="2200" b="1" dirty="0"/>
          </a:p>
        </p:txBody>
      </p:sp>
      <p:sp>
        <p:nvSpPr>
          <p:cNvPr id="6" name="Right Triangle 5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87" y="2248906"/>
            <a:ext cx="7620000" cy="255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8987" y="1896481"/>
            <a:ext cx="13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ROM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(Hard-disk 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004" y="1896482"/>
            <a:ext cx="13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RAM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(Cache)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5288" y="2064240"/>
            <a:ext cx="135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CPU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651" y="2006405"/>
            <a:ext cx="135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Complete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98" y="946484"/>
            <a:ext cx="3967403" cy="565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Use </a:t>
            </a:r>
            <a:r>
              <a:rPr lang="en-US" sz="2200" b="1" dirty="0"/>
              <a:t>C</a:t>
            </a:r>
            <a:r>
              <a:rPr lang="en-US" sz="2200" b="1" dirty="0" smtClean="0"/>
              <a:t>ase Diagram</a:t>
            </a:r>
            <a:endParaRPr lang="en-US" sz="2200" b="1" dirty="0"/>
          </a:p>
        </p:txBody>
      </p:sp>
      <p:sp>
        <p:nvSpPr>
          <p:cNvPr id="6" name="Right Triangle 5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11" y="946484"/>
            <a:ext cx="5043427" cy="565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Class Diagram</a:t>
            </a:r>
            <a:endParaRPr lang="en-US" sz="2200" b="1" dirty="0"/>
          </a:p>
        </p:txBody>
      </p:sp>
      <p:sp>
        <p:nvSpPr>
          <p:cNvPr id="6" name="Right Triangle 5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45" y="946484"/>
            <a:ext cx="6442710" cy="565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Creating a process</a:t>
            </a:r>
            <a:endParaRPr lang="en-US" sz="2200" b="1" dirty="0"/>
          </a:p>
        </p:txBody>
      </p:sp>
      <p:sp>
        <p:nvSpPr>
          <p:cNvPr id="6" name="Right Triangle 5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/>
          <a:stretch/>
        </p:blipFill>
        <p:spPr>
          <a:xfrm>
            <a:off x="2804487" y="1038225"/>
            <a:ext cx="6430626" cy="5064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Deleting a process</a:t>
            </a:r>
            <a:endParaRPr lang="en-US" sz="2200" b="1" dirty="0"/>
          </a:p>
        </p:txBody>
      </p:sp>
      <p:sp>
        <p:nvSpPr>
          <p:cNvPr id="7" name="Right Triangle 6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66" y="1038225"/>
            <a:ext cx="5710667" cy="5064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Creating a User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888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66" y="1438974"/>
            <a:ext cx="5710667" cy="4262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Deleting a User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611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04777" y="104777"/>
            <a:ext cx="3600452" cy="33909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/>
          <p:cNvSpPr/>
          <p:nvPr/>
        </p:nvSpPr>
        <p:spPr>
          <a:xfrm>
            <a:off x="0" y="3181350"/>
            <a:ext cx="3390899" cy="36766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03" y="539222"/>
            <a:ext cx="7535994" cy="6122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409825" y="152400"/>
            <a:ext cx="7219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Process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797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606</TotalTime>
  <Words>37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 Aditya S (INTERN)</dc:creator>
  <cp:lastModifiedBy>SADAFAL Pranav (INTERN)</cp:lastModifiedBy>
  <cp:revision>21</cp:revision>
  <dcterms:created xsi:type="dcterms:W3CDTF">2023-03-20T08:27:19Z</dcterms:created>
  <dcterms:modified xsi:type="dcterms:W3CDTF">2023-03-23T11:48:54Z</dcterms:modified>
</cp:coreProperties>
</file>