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20"/>
  </p:notesMasterIdLst>
  <p:sldIdLst>
    <p:sldId id="259" r:id="rId2"/>
    <p:sldId id="256" r:id="rId3"/>
    <p:sldId id="257" r:id="rId4"/>
    <p:sldId id="258" r:id="rId5"/>
    <p:sldId id="271" r:id="rId6"/>
    <p:sldId id="266" r:id="rId7"/>
    <p:sldId id="261" r:id="rId8"/>
    <p:sldId id="272" r:id="rId9"/>
    <p:sldId id="262" r:id="rId10"/>
    <p:sldId id="280" r:id="rId11"/>
    <p:sldId id="282" r:id="rId12"/>
    <p:sldId id="281" r:id="rId13"/>
    <p:sldId id="285" r:id="rId14"/>
    <p:sldId id="283" r:id="rId15"/>
    <p:sldId id="284" r:id="rId16"/>
    <p:sldId id="265" r:id="rId17"/>
    <p:sldId id="268" r:id="rId18"/>
    <p:sldId id="260" r:id="rId19"/>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812B74-4B57-4359-AAAF-79B379E0348F}" v="8" dt="2024-10-03T07:32:05.0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632" autoAdjust="0"/>
  </p:normalViewPr>
  <p:slideViewPr>
    <p:cSldViewPr>
      <p:cViewPr varScale="1">
        <p:scale>
          <a:sx n="71" d="100"/>
          <a:sy n="71" d="100"/>
        </p:scale>
        <p:origin x="1579" y="53"/>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sh Shinde" userId="1ddffd4a1b9e410f" providerId="LiveId" clId="{7A812B74-4B57-4359-AAAF-79B379E0348F}"/>
    <pc:docChg chg="custSel addSld delSld modSld sldOrd">
      <pc:chgData name="Mahesh Shinde" userId="1ddffd4a1b9e410f" providerId="LiveId" clId="{7A812B74-4B57-4359-AAAF-79B379E0348F}" dt="2024-10-03T09:03:03.476" v="95" actId="20577"/>
      <pc:docMkLst>
        <pc:docMk/>
      </pc:docMkLst>
      <pc:sldChg chg="modSp mod">
        <pc:chgData name="Mahesh Shinde" userId="1ddffd4a1b9e410f" providerId="LiveId" clId="{7A812B74-4B57-4359-AAAF-79B379E0348F}" dt="2024-10-03T07:23:43.993" v="81" actId="20577"/>
        <pc:sldMkLst>
          <pc:docMk/>
          <pc:sldMk cId="0" sldId="256"/>
        </pc:sldMkLst>
        <pc:spChg chg="mod">
          <ac:chgData name="Mahesh Shinde" userId="1ddffd4a1b9e410f" providerId="LiveId" clId="{7A812B74-4B57-4359-AAAF-79B379E0348F}" dt="2024-10-03T07:23:43.993" v="81" actId="20577"/>
          <ac:spMkLst>
            <pc:docMk/>
            <pc:sldMk cId="0" sldId="256"/>
            <ac:spMk id="4098" creationId="{FF13DFDA-1A9F-BE42-64DD-61E8202601BC}"/>
          </ac:spMkLst>
        </pc:spChg>
      </pc:sldChg>
      <pc:sldChg chg="delSp del mod">
        <pc:chgData name="Mahesh Shinde" userId="1ddffd4a1b9e410f" providerId="LiveId" clId="{7A812B74-4B57-4359-AAAF-79B379E0348F}" dt="2024-10-03T07:31:56.008" v="83" actId="47"/>
        <pc:sldMkLst>
          <pc:docMk/>
          <pc:sldMk cId="0" sldId="264"/>
        </pc:sldMkLst>
        <pc:picChg chg="del">
          <ac:chgData name="Mahesh Shinde" userId="1ddffd4a1b9e410f" providerId="LiveId" clId="{7A812B74-4B57-4359-AAAF-79B379E0348F}" dt="2024-10-03T07:31:38.091" v="82" actId="478"/>
          <ac:picMkLst>
            <pc:docMk/>
            <pc:sldMk cId="0" sldId="264"/>
            <ac:picMk id="4" creationId="{AF128DD1-1C93-AD8A-8E87-9C4C85D322AB}"/>
          </ac:picMkLst>
        </pc:picChg>
      </pc:sldChg>
      <pc:sldChg chg="ord">
        <pc:chgData name="Mahesh Shinde" userId="1ddffd4a1b9e410f" providerId="LiveId" clId="{7A812B74-4B57-4359-AAAF-79B379E0348F}" dt="2024-10-02T23:53:26.266" v="1"/>
        <pc:sldMkLst>
          <pc:docMk/>
          <pc:sldMk cId="0" sldId="272"/>
        </pc:sldMkLst>
      </pc:sldChg>
      <pc:sldChg chg="modSp del mod">
        <pc:chgData name="Mahesh Shinde" userId="1ddffd4a1b9e410f" providerId="LiveId" clId="{7A812B74-4B57-4359-AAAF-79B379E0348F}" dt="2024-10-03T06:26:21.636" v="70" actId="47"/>
        <pc:sldMkLst>
          <pc:docMk/>
          <pc:sldMk cId="0" sldId="274"/>
        </pc:sldMkLst>
        <pc:spChg chg="mod">
          <ac:chgData name="Mahesh Shinde" userId="1ddffd4a1b9e410f" providerId="LiveId" clId="{7A812B74-4B57-4359-AAAF-79B379E0348F}" dt="2024-10-02T23:55:32.676" v="25" actId="20577"/>
          <ac:spMkLst>
            <pc:docMk/>
            <pc:sldMk cId="0" sldId="274"/>
            <ac:spMk id="8194" creationId="{5E63CFBD-CA42-AAFA-6B8F-5EAE2C6CB52C}"/>
          </ac:spMkLst>
        </pc:spChg>
      </pc:sldChg>
      <pc:sldChg chg="addSp delSp modSp mod">
        <pc:chgData name="Mahesh Shinde" userId="1ddffd4a1b9e410f" providerId="LiveId" clId="{7A812B74-4B57-4359-AAAF-79B379E0348F}" dt="2024-10-03T07:32:36.098" v="88" actId="1076"/>
        <pc:sldMkLst>
          <pc:docMk/>
          <pc:sldMk cId="1928448031" sldId="281"/>
        </pc:sldMkLst>
        <pc:spChg chg="add mod">
          <ac:chgData name="Mahesh Shinde" userId="1ddffd4a1b9e410f" providerId="LiveId" clId="{7A812B74-4B57-4359-AAAF-79B379E0348F}" dt="2024-10-03T07:32:36.098" v="88" actId="1076"/>
          <ac:spMkLst>
            <pc:docMk/>
            <pc:sldMk cId="1928448031" sldId="281"/>
            <ac:spMk id="2" creationId="{849AE1C9-144E-BDDA-4365-6C32BFDADAE4}"/>
          </ac:spMkLst>
        </pc:spChg>
        <pc:picChg chg="del">
          <ac:chgData name="Mahesh Shinde" userId="1ddffd4a1b9e410f" providerId="LiveId" clId="{7A812B74-4B57-4359-AAAF-79B379E0348F}" dt="2024-10-03T06:26:39.629" v="71" actId="478"/>
          <ac:picMkLst>
            <pc:docMk/>
            <pc:sldMk cId="1928448031" sldId="281"/>
            <ac:picMk id="3" creationId="{4099A14E-178B-0933-F42F-316073110A22}"/>
          </ac:picMkLst>
        </pc:picChg>
        <pc:picChg chg="add mod">
          <ac:chgData name="Mahesh Shinde" userId="1ddffd4a1b9e410f" providerId="LiveId" clId="{7A812B74-4B57-4359-AAAF-79B379E0348F}" dt="2024-10-03T07:22:41.948" v="72" actId="931"/>
          <ac:picMkLst>
            <pc:docMk/>
            <pc:sldMk cId="1928448031" sldId="281"/>
            <ac:picMk id="4" creationId="{D5B6C9A1-4B8F-E175-2829-9920C8613B0A}"/>
          </ac:picMkLst>
        </pc:picChg>
      </pc:sldChg>
      <pc:sldChg chg="addSp delSp modSp new mod">
        <pc:chgData name="Mahesh Shinde" userId="1ddffd4a1b9e410f" providerId="LiveId" clId="{7A812B74-4B57-4359-AAAF-79B379E0348F}" dt="2024-10-03T09:03:03.476" v="95" actId="20577"/>
        <pc:sldMkLst>
          <pc:docMk/>
          <pc:sldMk cId="2645377792" sldId="282"/>
        </pc:sldMkLst>
        <pc:spChg chg="add del mod">
          <ac:chgData name="Mahesh Shinde" userId="1ddffd4a1b9e410f" providerId="LiveId" clId="{7A812B74-4B57-4359-AAAF-79B379E0348F}" dt="2024-10-03T00:20:54.379" v="33"/>
          <ac:spMkLst>
            <pc:docMk/>
            <pc:sldMk cId="2645377792" sldId="282"/>
            <ac:spMk id="4" creationId="{7750C58A-821A-5BBF-A4CC-90EEDFBD33CE}"/>
          </ac:spMkLst>
        </pc:spChg>
        <pc:spChg chg="add mod">
          <ac:chgData name="Mahesh Shinde" userId="1ddffd4a1b9e410f" providerId="LiveId" clId="{7A812B74-4B57-4359-AAAF-79B379E0348F}" dt="2024-10-03T09:03:03.476" v="95" actId="20577"/>
          <ac:spMkLst>
            <pc:docMk/>
            <pc:sldMk cId="2645377792" sldId="282"/>
            <ac:spMk id="5" creationId="{28CFBA7A-3EAC-5F53-45BB-921B81EEA09F}"/>
          </ac:spMkLst>
        </pc:spChg>
        <pc:picChg chg="add del mod">
          <ac:chgData name="Mahesh Shinde" userId="1ddffd4a1b9e410f" providerId="LiveId" clId="{7A812B74-4B57-4359-AAAF-79B379E0348F}" dt="2024-10-03T06:25:35.036" v="63" actId="478"/>
          <ac:picMkLst>
            <pc:docMk/>
            <pc:sldMk cId="2645377792" sldId="282"/>
            <ac:picMk id="3" creationId="{242D379E-5053-E146-8E5F-FD60587FCFAC}"/>
          </ac:picMkLst>
        </pc:picChg>
        <pc:picChg chg="add mod">
          <ac:chgData name="Mahesh Shinde" userId="1ddffd4a1b9e410f" providerId="LiveId" clId="{7A812B74-4B57-4359-AAAF-79B379E0348F}" dt="2024-10-03T06:26:14.291" v="69" actId="14100"/>
          <ac:picMkLst>
            <pc:docMk/>
            <pc:sldMk cId="2645377792" sldId="282"/>
            <ac:picMk id="4" creationId="{3ACF27C2-6AAB-7EC5-E0B9-787D770E9145}"/>
          </ac:picMkLst>
        </pc:picChg>
      </pc:sldChg>
      <pc:sldChg chg="addSp modSp new mod">
        <pc:chgData name="Mahesh Shinde" userId="1ddffd4a1b9e410f" providerId="LiveId" clId="{7A812B74-4B57-4359-AAAF-79B379E0348F}" dt="2024-10-03T07:23:12.334" v="78" actId="14100"/>
        <pc:sldMkLst>
          <pc:docMk/>
          <pc:sldMk cId="367618728" sldId="283"/>
        </pc:sldMkLst>
        <pc:picChg chg="add mod">
          <ac:chgData name="Mahesh Shinde" userId="1ddffd4a1b9e410f" providerId="LiveId" clId="{7A812B74-4B57-4359-AAAF-79B379E0348F}" dt="2024-10-03T07:23:12.334" v="78" actId="14100"/>
          <ac:picMkLst>
            <pc:docMk/>
            <pc:sldMk cId="367618728" sldId="283"/>
            <ac:picMk id="3" creationId="{A1F47965-0105-32A0-4D14-DDBA3F4FF695}"/>
          </ac:picMkLst>
        </pc:picChg>
      </pc:sldChg>
      <pc:sldChg chg="addSp modSp new">
        <pc:chgData name="Mahesh Shinde" userId="1ddffd4a1b9e410f" providerId="LiveId" clId="{7A812B74-4B57-4359-AAAF-79B379E0348F}" dt="2024-10-03T07:23:26.348" v="80" actId="931"/>
        <pc:sldMkLst>
          <pc:docMk/>
          <pc:sldMk cId="1324826667" sldId="284"/>
        </pc:sldMkLst>
        <pc:picChg chg="add mod">
          <ac:chgData name="Mahesh Shinde" userId="1ddffd4a1b9e410f" providerId="LiveId" clId="{7A812B74-4B57-4359-AAAF-79B379E0348F}" dt="2024-10-03T07:23:26.348" v="80" actId="931"/>
          <ac:picMkLst>
            <pc:docMk/>
            <pc:sldMk cId="1324826667" sldId="284"/>
            <ac:picMk id="3" creationId="{B25DD5DB-BA64-E58D-CF82-B71E8E04AE3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AADB6F4C-056A-2345-3D56-AA68862FE472}"/>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87A7E919-9A98-0477-87B9-30CA7D1CB1E4}"/>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17E58A33-77E4-22F8-F209-BE1E8352FE3C}"/>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CB1616E4-092C-E01A-2C22-8429D7BD17F6}"/>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ECAEDC8B-0EB1-9680-72D4-BF575FC3D25B}"/>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9877B990-7F45-2009-2D8F-67C585E6FF7D}"/>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23D6D83C-2582-4F6C-8791-BDC37F21E3FF}"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4C034ED6-B76D-D497-E844-370818CED49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9B891980-2187-481C-92E7-3F1EEFDA83BE}" type="slidenum">
              <a:rPr lang="en-IN" altLang="en-US" sz="1400" smtClean="0"/>
              <a:pPr fontAlgn="base">
                <a:spcBef>
                  <a:spcPct val="0"/>
                </a:spcBef>
                <a:spcAft>
                  <a:spcPct val="0"/>
                </a:spcAft>
              </a:pPr>
              <a:t>1</a:t>
            </a:fld>
            <a:endParaRPr lang="en-IN" altLang="en-US" sz="1400"/>
          </a:p>
        </p:txBody>
      </p:sp>
      <p:sp>
        <p:nvSpPr>
          <p:cNvPr id="7171" name="Rectangle 1">
            <a:extLst>
              <a:ext uri="{FF2B5EF4-FFF2-40B4-BE49-F238E27FC236}">
                <a16:creationId xmlns:a16="http://schemas.microsoft.com/office/drawing/2014/main" id="{FD14DF07-1DB5-0E0A-D80F-188C33F5D0F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D99CCAB9-AD15-D49D-FD5F-E6E8D557237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a:extLst>
              <a:ext uri="{FF2B5EF4-FFF2-40B4-BE49-F238E27FC236}">
                <a16:creationId xmlns:a16="http://schemas.microsoft.com/office/drawing/2014/main" id="{D7AC0F96-9A28-91D2-F9CF-FE23016C677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7374C87E-B844-429E-B8AA-E67398B4BBF4}" type="slidenum">
              <a:rPr lang="en-IN" altLang="en-US" sz="1400" smtClean="0"/>
              <a:pPr fontAlgn="base">
                <a:spcBef>
                  <a:spcPct val="0"/>
                </a:spcBef>
                <a:spcAft>
                  <a:spcPct val="0"/>
                </a:spcAft>
              </a:pPr>
              <a:t>17</a:t>
            </a:fld>
            <a:endParaRPr lang="en-IN" altLang="en-US" sz="1400"/>
          </a:p>
        </p:txBody>
      </p:sp>
      <p:sp>
        <p:nvSpPr>
          <p:cNvPr id="43011" name="Rectangle 1">
            <a:extLst>
              <a:ext uri="{FF2B5EF4-FFF2-40B4-BE49-F238E27FC236}">
                <a16:creationId xmlns:a16="http://schemas.microsoft.com/office/drawing/2014/main" id="{3F8EBFBF-51ED-2125-232D-898D64F7EA8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2" name="Rectangle 2">
            <a:extLst>
              <a:ext uri="{FF2B5EF4-FFF2-40B4-BE49-F238E27FC236}">
                <a16:creationId xmlns:a16="http://schemas.microsoft.com/office/drawing/2014/main" id="{E453DC46-35F4-BF2D-6785-5D2A5A486670}"/>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a:extLst>
              <a:ext uri="{FF2B5EF4-FFF2-40B4-BE49-F238E27FC236}">
                <a16:creationId xmlns:a16="http://schemas.microsoft.com/office/drawing/2014/main" id="{096413FF-CC69-18F9-56A8-19A5DF3E2E9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226D6DD-7A99-4E14-8DE2-D7F9A2B7704E}" type="slidenum">
              <a:rPr lang="en-IN" altLang="en-US" sz="1400" smtClean="0"/>
              <a:pPr fontAlgn="base">
                <a:spcBef>
                  <a:spcPct val="0"/>
                </a:spcBef>
                <a:spcAft>
                  <a:spcPct val="0"/>
                </a:spcAft>
              </a:pPr>
              <a:t>18</a:t>
            </a:fld>
            <a:endParaRPr lang="en-IN" altLang="en-US" sz="1400"/>
          </a:p>
        </p:txBody>
      </p:sp>
      <p:sp>
        <p:nvSpPr>
          <p:cNvPr id="45059" name="Rectangle 1">
            <a:extLst>
              <a:ext uri="{FF2B5EF4-FFF2-40B4-BE49-F238E27FC236}">
                <a16:creationId xmlns:a16="http://schemas.microsoft.com/office/drawing/2014/main" id="{1544F0EF-2896-A716-FC21-01A73B6C232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8F03032D-9766-53D4-5AE3-0B0BD68E1D6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6E65EE58-6B5C-C951-8A2B-8384C2D4483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A8A26467-BBB0-46FD-898B-F1A969C14BBA}" type="slidenum">
              <a:rPr lang="en-IN" altLang="en-US" sz="1400" smtClean="0"/>
              <a:pPr fontAlgn="base">
                <a:spcBef>
                  <a:spcPct val="0"/>
                </a:spcBef>
                <a:spcAft>
                  <a:spcPct val="0"/>
                </a:spcAft>
              </a:pPr>
              <a:t>2</a:t>
            </a:fld>
            <a:endParaRPr lang="en-IN" altLang="en-US" sz="1400"/>
          </a:p>
        </p:txBody>
      </p:sp>
      <p:sp>
        <p:nvSpPr>
          <p:cNvPr id="9219" name="Rectangle 1">
            <a:extLst>
              <a:ext uri="{FF2B5EF4-FFF2-40B4-BE49-F238E27FC236}">
                <a16:creationId xmlns:a16="http://schemas.microsoft.com/office/drawing/2014/main" id="{DBFC1B67-E89E-069B-F121-3E72AFC1C8C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8EF44555-DFA9-367E-0EE0-2113E5C060D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BE884145-D3CC-6258-34AD-393FAD81CA6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D22D1D39-4BC0-4008-B766-A15F0CDCC1F4}" type="slidenum">
              <a:rPr lang="en-IN" altLang="en-US" sz="1400" smtClean="0"/>
              <a:pPr fontAlgn="base">
                <a:spcBef>
                  <a:spcPct val="0"/>
                </a:spcBef>
                <a:spcAft>
                  <a:spcPct val="0"/>
                </a:spcAft>
              </a:pPr>
              <a:t>3</a:t>
            </a:fld>
            <a:endParaRPr lang="en-IN" altLang="en-US" sz="1400"/>
          </a:p>
        </p:txBody>
      </p:sp>
      <p:sp>
        <p:nvSpPr>
          <p:cNvPr id="11267" name="Rectangle 1">
            <a:extLst>
              <a:ext uri="{FF2B5EF4-FFF2-40B4-BE49-F238E27FC236}">
                <a16:creationId xmlns:a16="http://schemas.microsoft.com/office/drawing/2014/main" id="{203E8964-5A72-335F-8CF1-0AFCD0756BEA}"/>
              </a:ext>
            </a:extLst>
          </p:cNvPr>
          <p:cNvSpPr>
            <a:spLocks noGrp="1" noRot="1" noChangeAspect="1" noChangeArrowheads="1" noTextEdit="1"/>
          </p:cNvSpPr>
          <p:nvPr>
            <p:ph type="sldImg"/>
          </p:nvPr>
        </p:nvSpPr>
        <p:spPr>
          <a:xfrm>
            <a:off x="215900" y="812800"/>
            <a:ext cx="7127875"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61209604-F50D-035C-DDDC-EF0A9C1AD98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1EB9BFB2-8601-D4B0-A822-3A68CB05965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98F6E320-4443-401A-BBC5-D025D4E4DE5E}" type="slidenum">
              <a:rPr lang="en-IN" altLang="en-US" sz="1400" smtClean="0"/>
              <a:pPr fontAlgn="base">
                <a:spcBef>
                  <a:spcPct val="0"/>
                </a:spcBef>
                <a:spcAft>
                  <a:spcPct val="0"/>
                </a:spcAft>
              </a:pPr>
              <a:t>4</a:t>
            </a:fld>
            <a:endParaRPr lang="en-IN" altLang="en-US" sz="1400"/>
          </a:p>
        </p:txBody>
      </p:sp>
      <p:sp>
        <p:nvSpPr>
          <p:cNvPr id="13315" name="Rectangle 1">
            <a:extLst>
              <a:ext uri="{FF2B5EF4-FFF2-40B4-BE49-F238E27FC236}">
                <a16:creationId xmlns:a16="http://schemas.microsoft.com/office/drawing/2014/main" id="{1E8C2593-DD4B-66FC-8959-A591BBBC5B67}"/>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9E706B30-26EC-5A8E-7744-121E9ACB10A3}"/>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a:extLst>
              <a:ext uri="{FF2B5EF4-FFF2-40B4-BE49-F238E27FC236}">
                <a16:creationId xmlns:a16="http://schemas.microsoft.com/office/drawing/2014/main" id="{29E6C49E-243E-DE4E-E074-98241068FA8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0DDAF6A7-2BE7-4F89-9085-D31BEC65F99F}" type="slidenum">
              <a:rPr lang="en-IN" altLang="en-US" sz="1400" smtClean="0"/>
              <a:pPr fontAlgn="base">
                <a:spcBef>
                  <a:spcPct val="0"/>
                </a:spcBef>
                <a:spcAft>
                  <a:spcPct val="0"/>
                </a:spcAft>
              </a:pPr>
              <a:t>6</a:t>
            </a:fld>
            <a:endParaRPr lang="en-IN" altLang="en-US" sz="1400"/>
          </a:p>
        </p:txBody>
      </p:sp>
      <p:sp>
        <p:nvSpPr>
          <p:cNvPr id="16387" name="Rectangle 1">
            <a:extLst>
              <a:ext uri="{FF2B5EF4-FFF2-40B4-BE49-F238E27FC236}">
                <a16:creationId xmlns:a16="http://schemas.microsoft.com/office/drawing/2014/main" id="{32D6B786-E55E-BCE8-26FF-38B28607FD90}"/>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Rectangle 2">
            <a:extLst>
              <a:ext uri="{FF2B5EF4-FFF2-40B4-BE49-F238E27FC236}">
                <a16:creationId xmlns:a16="http://schemas.microsoft.com/office/drawing/2014/main" id="{015BB946-6FF7-AEB0-9DF9-FBADD6C1ABB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a:extLst>
              <a:ext uri="{FF2B5EF4-FFF2-40B4-BE49-F238E27FC236}">
                <a16:creationId xmlns:a16="http://schemas.microsoft.com/office/drawing/2014/main" id="{7150ACA5-702A-7F2C-ECA0-560A2440B98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045FB16-F41B-4DA7-B459-C456963F0BA5}" type="slidenum">
              <a:rPr lang="en-IN" altLang="en-US" sz="1400" smtClean="0"/>
              <a:pPr fontAlgn="base">
                <a:spcBef>
                  <a:spcPct val="0"/>
                </a:spcBef>
                <a:spcAft>
                  <a:spcPct val="0"/>
                </a:spcAft>
              </a:pPr>
              <a:t>7</a:t>
            </a:fld>
            <a:endParaRPr lang="en-IN" altLang="en-US" sz="1400"/>
          </a:p>
        </p:txBody>
      </p:sp>
      <p:sp>
        <p:nvSpPr>
          <p:cNvPr id="18435" name="Rectangle 1">
            <a:extLst>
              <a:ext uri="{FF2B5EF4-FFF2-40B4-BE49-F238E27FC236}">
                <a16:creationId xmlns:a16="http://schemas.microsoft.com/office/drawing/2014/main" id="{87D89CAE-F101-D606-81E3-F60F03035AE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Rectangle 2">
            <a:extLst>
              <a:ext uri="{FF2B5EF4-FFF2-40B4-BE49-F238E27FC236}">
                <a16:creationId xmlns:a16="http://schemas.microsoft.com/office/drawing/2014/main" id="{CEBA0D6B-FEDE-5E39-02D2-9D68B3109E4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a:extLst>
              <a:ext uri="{FF2B5EF4-FFF2-40B4-BE49-F238E27FC236}">
                <a16:creationId xmlns:a16="http://schemas.microsoft.com/office/drawing/2014/main" id="{39738042-D143-9B79-7D89-538A0100AC3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C0C7E55E-4F3A-4A39-9ADA-2B573EE40D96}" type="slidenum">
              <a:rPr lang="en-IN" altLang="en-US" sz="1400" smtClean="0"/>
              <a:pPr fontAlgn="base">
                <a:spcBef>
                  <a:spcPct val="0"/>
                </a:spcBef>
                <a:spcAft>
                  <a:spcPct val="0"/>
                </a:spcAft>
              </a:pPr>
              <a:t>8</a:t>
            </a:fld>
            <a:endParaRPr lang="en-IN" altLang="en-US" sz="1400"/>
          </a:p>
        </p:txBody>
      </p:sp>
      <p:sp>
        <p:nvSpPr>
          <p:cNvPr id="20483" name="Rectangle 1">
            <a:extLst>
              <a:ext uri="{FF2B5EF4-FFF2-40B4-BE49-F238E27FC236}">
                <a16:creationId xmlns:a16="http://schemas.microsoft.com/office/drawing/2014/main" id="{D9B12EA6-299A-9560-07C7-CAFC58DC663F}"/>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a:extLst>
              <a:ext uri="{FF2B5EF4-FFF2-40B4-BE49-F238E27FC236}">
                <a16:creationId xmlns:a16="http://schemas.microsoft.com/office/drawing/2014/main" id="{68B94D38-D7D3-8BAE-FA2D-741034D6956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E83051FB-92E8-0EE4-2C0E-B672D87F906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9689CC07-2BA2-443C-B18D-7C411E1F9F54}" type="slidenum">
              <a:rPr lang="en-IN" altLang="en-US" sz="1400" smtClean="0"/>
              <a:pPr fontAlgn="base">
                <a:spcBef>
                  <a:spcPct val="0"/>
                </a:spcBef>
                <a:spcAft>
                  <a:spcPct val="0"/>
                </a:spcAft>
              </a:pPr>
              <a:t>9</a:t>
            </a:fld>
            <a:endParaRPr lang="en-IN" altLang="en-US" sz="1400"/>
          </a:p>
        </p:txBody>
      </p:sp>
      <p:sp>
        <p:nvSpPr>
          <p:cNvPr id="24579" name="Rectangle 1">
            <a:extLst>
              <a:ext uri="{FF2B5EF4-FFF2-40B4-BE49-F238E27FC236}">
                <a16:creationId xmlns:a16="http://schemas.microsoft.com/office/drawing/2014/main" id="{EAA5628A-DD44-F9B9-A8BF-319370729AC5}"/>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Rectangle 2">
            <a:extLst>
              <a:ext uri="{FF2B5EF4-FFF2-40B4-BE49-F238E27FC236}">
                <a16:creationId xmlns:a16="http://schemas.microsoft.com/office/drawing/2014/main" id="{3E358AC0-B322-9B8B-B4C2-0B417417CFF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a:extLst>
              <a:ext uri="{FF2B5EF4-FFF2-40B4-BE49-F238E27FC236}">
                <a16:creationId xmlns:a16="http://schemas.microsoft.com/office/drawing/2014/main" id="{3042F4BC-1820-7577-E747-B6952C5DC29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245EEC17-B785-47D9-BEC9-AC67D74295F3}" type="slidenum">
              <a:rPr lang="en-IN" altLang="en-US" sz="1400" smtClean="0"/>
              <a:pPr fontAlgn="base">
                <a:spcBef>
                  <a:spcPct val="0"/>
                </a:spcBef>
                <a:spcAft>
                  <a:spcPct val="0"/>
                </a:spcAft>
              </a:pPr>
              <a:t>16</a:t>
            </a:fld>
            <a:endParaRPr lang="en-IN" altLang="en-US" sz="1400"/>
          </a:p>
        </p:txBody>
      </p:sp>
      <p:sp>
        <p:nvSpPr>
          <p:cNvPr id="40963" name="Rectangle 1">
            <a:extLst>
              <a:ext uri="{FF2B5EF4-FFF2-40B4-BE49-F238E27FC236}">
                <a16:creationId xmlns:a16="http://schemas.microsoft.com/office/drawing/2014/main" id="{C4E3C1E9-3DCB-6550-ACFB-46617CE23890}"/>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Rectangle 2">
            <a:extLst>
              <a:ext uri="{FF2B5EF4-FFF2-40B4-BE49-F238E27FC236}">
                <a16:creationId xmlns:a16="http://schemas.microsoft.com/office/drawing/2014/main" id="{6B108579-6304-0E03-6AD6-D25EC84F81D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FE072E6A-556C-4A6E-DFD9-563B1E4ACDD8}"/>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EE69C0B2-59C3-C6F1-6CB2-4BE7A386C610}"/>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B50F2E76-6041-1F01-4773-41FCB4DA9AB2}"/>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735D797F-F05A-DE2B-2B55-BBC0461D48DB}"/>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EB75B4BC-A412-01AA-5456-CAE0C68BD33C}"/>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CFDB3BD7-C894-B44E-BD44-3C882BAF23C4}"/>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17EE124E-C451-2B01-F675-8A16630E7A82}"/>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E0FA2EDF-CE9B-5037-C8F3-AC0FFD99D0BF}"/>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CB2BFACB-1269-146E-BF51-6BD1189CD6A7}"/>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1C605A6A-F749-E13C-97AB-8B063A896CD2}"/>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0FE994A2-412B-FBBE-6ABA-32BB5119055D}"/>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A91F81DA-CDB2-B6AC-6CC2-C6A11C8E54F1}"/>
              </a:ext>
            </a:extLst>
          </p:cNvPr>
          <p:cNvSpPr>
            <a:spLocks noGrp="1"/>
          </p:cNvSpPr>
          <p:nvPr>
            <p:ph type="dt" sz="half" idx="10"/>
          </p:nvPr>
        </p:nvSpPr>
        <p:spPr/>
        <p:txBody>
          <a:bodyPr/>
          <a:lstStyle>
            <a:lvl1pPr>
              <a:defRPr/>
            </a:lvl1pPr>
          </a:lstStyle>
          <a:p>
            <a:pPr>
              <a:defRPr/>
            </a:pPr>
            <a:fld id="{D5D1BB56-86B9-408F-89EC-E2F4DD3D045E}" type="datetimeFigureOut">
              <a:rPr lang="en-US"/>
              <a:pPr>
                <a:defRPr/>
              </a:pPr>
              <a:t>10/24/2024</a:t>
            </a:fld>
            <a:endParaRPr lang="en-US" dirty="0"/>
          </a:p>
        </p:txBody>
      </p:sp>
      <p:sp>
        <p:nvSpPr>
          <p:cNvPr id="16" name="Footer Placeholder 4">
            <a:extLst>
              <a:ext uri="{FF2B5EF4-FFF2-40B4-BE49-F238E27FC236}">
                <a16:creationId xmlns:a16="http://schemas.microsoft.com/office/drawing/2014/main" id="{6EE62A88-4091-BDEC-ABD3-08E0E8991E84}"/>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9BD29E47-5A6B-C886-ACC0-D9205BD9D8DE}"/>
              </a:ext>
            </a:extLst>
          </p:cNvPr>
          <p:cNvSpPr>
            <a:spLocks noGrp="1"/>
          </p:cNvSpPr>
          <p:nvPr>
            <p:ph type="sldNum" sz="quarter" idx="12"/>
          </p:nvPr>
        </p:nvSpPr>
        <p:spPr/>
        <p:txBody>
          <a:bodyPr/>
          <a:lstStyle>
            <a:lvl1pPr>
              <a:defRPr/>
            </a:lvl1pPr>
          </a:lstStyle>
          <a:p>
            <a:pPr>
              <a:defRPr/>
            </a:pPr>
            <a:fld id="{B72E41B3-B081-4B8E-9B5E-6E693B575873}" type="slidenum">
              <a:rPr lang="en-US"/>
              <a:pPr>
                <a:defRPr/>
              </a:pPr>
              <a:t>‹#›</a:t>
            </a:fld>
            <a:endParaRPr lang="en-US" dirty="0"/>
          </a:p>
        </p:txBody>
      </p:sp>
    </p:spTree>
    <p:extLst>
      <p:ext uri="{BB962C8B-B14F-4D97-AF65-F5344CB8AC3E}">
        <p14:creationId xmlns:p14="http://schemas.microsoft.com/office/powerpoint/2010/main" val="2145254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BBEEE8-0CDC-46B7-5316-E26FD33CA13C}"/>
              </a:ext>
            </a:extLst>
          </p:cNvPr>
          <p:cNvSpPr>
            <a:spLocks noGrp="1"/>
          </p:cNvSpPr>
          <p:nvPr>
            <p:ph type="dt" sz="half" idx="10"/>
          </p:nvPr>
        </p:nvSpPr>
        <p:spPr/>
        <p:txBody>
          <a:bodyPr/>
          <a:lstStyle>
            <a:lvl1pPr>
              <a:defRPr/>
            </a:lvl1pPr>
          </a:lstStyle>
          <a:p>
            <a:pPr>
              <a:defRPr/>
            </a:pPr>
            <a:fld id="{1F1556B0-3339-422E-83D8-E3479773E987}" type="datetimeFigureOut">
              <a:rPr lang="en-US"/>
              <a:pPr>
                <a:defRPr/>
              </a:pPr>
              <a:t>10/24/2024</a:t>
            </a:fld>
            <a:endParaRPr lang="en-US" dirty="0"/>
          </a:p>
        </p:txBody>
      </p:sp>
      <p:sp>
        <p:nvSpPr>
          <p:cNvPr id="5" name="Footer Placeholder 4">
            <a:extLst>
              <a:ext uri="{FF2B5EF4-FFF2-40B4-BE49-F238E27FC236}">
                <a16:creationId xmlns:a16="http://schemas.microsoft.com/office/drawing/2014/main" id="{8129E7F9-FB17-2AF8-7F1A-53227C09251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654112A-332B-EDFD-0559-2A928368155F}"/>
              </a:ext>
            </a:extLst>
          </p:cNvPr>
          <p:cNvSpPr>
            <a:spLocks noGrp="1"/>
          </p:cNvSpPr>
          <p:nvPr>
            <p:ph type="sldNum" sz="quarter" idx="12"/>
          </p:nvPr>
        </p:nvSpPr>
        <p:spPr/>
        <p:txBody>
          <a:bodyPr/>
          <a:lstStyle>
            <a:lvl1pPr>
              <a:defRPr/>
            </a:lvl1pPr>
          </a:lstStyle>
          <a:p>
            <a:pPr>
              <a:defRPr/>
            </a:pPr>
            <a:fld id="{CF118A3E-DA96-44D9-A847-224D792B5BB8}" type="slidenum">
              <a:rPr lang="en-US"/>
              <a:pPr>
                <a:defRPr/>
              </a:pPr>
              <a:t>‹#›</a:t>
            </a:fld>
            <a:endParaRPr lang="en-US" dirty="0"/>
          </a:p>
        </p:txBody>
      </p:sp>
    </p:spTree>
    <p:extLst>
      <p:ext uri="{BB962C8B-B14F-4D97-AF65-F5344CB8AC3E}">
        <p14:creationId xmlns:p14="http://schemas.microsoft.com/office/powerpoint/2010/main" val="2275572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7EFEC9-EAF5-6BA1-9DA6-ED80510FC174}"/>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1A288021-65DD-49FE-5DC7-66A944DA4909}"/>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196234F7-0161-6569-79C2-2FCD424C7AD7}"/>
              </a:ext>
            </a:extLst>
          </p:cNvPr>
          <p:cNvSpPr>
            <a:spLocks noGrp="1"/>
          </p:cNvSpPr>
          <p:nvPr>
            <p:ph type="dt" sz="half" idx="14"/>
          </p:nvPr>
        </p:nvSpPr>
        <p:spPr/>
        <p:txBody>
          <a:bodyPr/>
          <a:lstStyle>
            <a:lvl1pPr>
              <a:defRPr/>
            </a:lvl1pPr>
          </a:lstStyle>
          <a:p>
            <a:pPr>
              <a:defRPr/>
            </a:pPr>
            <a:fld id="{E1018CC6-16E4-495A-A80D-C9E61D0426EC}" type="datetimeFigureOut">
              <a:rPr lang="en-US"/>
              <a:pPr>
                <a:defRPr/>
              </a:pPr>
              <a:t>10/24/2024</a:t>
            </a:fld>
            <a:endParaRPr lang="en-US" dirty="0"/>
          </a:p>
        </p:txBody>
      </p:sp>
      <p:sp>
        <p:nvSpPr>
          <p:cNvPr id="7" name="Footer Placeholder 4">
            <a:extLst>
              <a:ext uri="{FF2B5EF4-FFF2-40B4-BE49-F238E27FC236}">
                <a16:creationId xmlns:a16="http://schemas.microsoft.com/office/drawing/2014/main" id="{47C6AAD5-F42D-2140-C3B0-40232AA9C7A9}"/>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1CDF524E-2966-1A16-B7E5-BE9ED26B0542}"/>
              </a:ext>
            </a:extLst>
          </p:cNvPr>
          <p:cNvSpPr>
            <a:spLocks noGrp="1"/>
          </p:cNvSpPr>
          <p:nvPr>
            <p:ph type="sldNum" sz="quarter" idx="16"/>
          </p:nvPr>
        </p:nvSpPr>
        <p:spPr/>
        <p:txBody>
          <a:bodyPr/>
          <a:lstStyle>
            <a:lvl1pPr>
              <a:defRPr/>
            </a:lvl1pPr>
          </a:lstStyle>
          <a:p>
            <a:pPr>
              <a:defRPr/>
            </a:pPr>
            <a:fld id="{130425D4-329D-4C44-9A21-EE2512119211}" type="slidenum">
              <a:rPr lang="en-US"/>
              <a:pPr>
                <a:defRPr/>
              </a:pPr>
              <a:t>‹#›</a:t>
            </a:fld>
            <a:endParaRPr lang="en-US" dirty="0"/>
          </a:p>
        </p:txBody>
      </p:sp>
    </p:spTree>
    <p:extLst>
      <p:ext uri="{BB962C8B-B14F-4D97-AF65-F5344CB8AC3E}">
        <p14:creationId xmlns:p14="http://schemas.microsoft.com/office/powerpoint/2010/main" val="2185931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FA88EB-7869-7700-46E2-E168E102E730}"/>
              </a:ext>
            </a:extLst>
          </p:cNvPr>
          <p:cNvSpPr>
            <a:spLocks noGrp="1"/>
          </p:cNvSpPr>
          <p:nvPr>
            <p:ph type="dt" sz="half" idx="10"/>
          </p:nvPr>
        </p:nvSpPr>
        <p:spPr/>
        <p:txBody>
          <a:bodyPr/>
          <a:lstStyle>
            <a:lvl1pPr>
              <a:defRPr/>
            </a:lvl1pPr>
          </a:lstStyle>
          <a:p>
            <a:pPr>
              <a:defRPr/>
            </a:pPr>
            <a:fld id="{1323D04E-7D84-4428-BFC1-41A53CAAB5DA}" type="datetimeFigureOut">
              <a:rPr lang="en-US"/>
              <a:pPr>
                <a:defRPr/>
              </a:pPr>
              <a:t>10/24/2024</a:t>
            </a:fld>
            <a:endParaRPr lang="en-US" dirty="0"/>
          </a:p>
        </p:txBody>
      </p:sp>
      <p:sp>
        <p:nvSpPr>
          <p:cNvPr id="5" name="Footer Placeholder 4">
            <a:extLst>
              <a:ext uri="{FF2B5EF4-FFF2-40B4-BE49-F238E27FC236}">
                <a16:creationId xmlns:a16="http://schemas.microsoft.com/office/drawing/2014/main" id="{BFC1C123-A8DC-4234-BDFA-1C64C9C6092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2FFB230-E959-AFD1-0E83-0A5A407D6809}"/>
              </a:ext>
            </a:extLst>
          </p:cNvPr>
          <p:cNvSpPr>
            <a:spLocks noGrp="1"/>
          </p:cNvSpPr>
          <p:nvPr>
            <p:ph type="sldNum" sz="quarter" idx="12"/>
          </p:nvPr>
        </p:nvSpPr>
        <p:spPr/>
        <p:txBody>
          <a:bodyPr/>
          <a:lstStyle>
            <a:lvl1pPr>
              <a:defRPr/>
            </a:lvl1pPr>
          </a:lstStyle>
          <a:p>
            <a:pPr>
              <a:defRPr/>
            </a:pPr>
            <a:fld id="{99851AE6-00E5-4806-A135-04D43FBFC19B}" type="slidenum">
              <a:rPr lang="en-US"/>
              <a:pPr>
                <a:defRPr/>
              </a:pPr>
              <a:t>‹#›</a:t>
            </a:fld>
            <a:endParaRPr lang="en-US" dirty="0"/>
          </a:p>
        </p:txBody>
      </p:sp>
    </p:spTree>
    <p:extLst>
      <p:ext uri="{BB962C8B-B14F-4D97-AF65-F5344CB8AC3E}">
        <p14:creationId xmlns:p14="http://schemas.microsoft.com/office/powerpoint/2010/main" val="755997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6A8285-3AB3-9362-A32D-6F835F8CF969}"/>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F1246E33-03D3-355E-C7C4-20F57057243B}"/>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016CE992-A993-FD67-3AA1-76476473511E}"/>
              </a:ext>
            </a:extLst>
          </p:cNvPr>
          <p:cNvSpPr>
            <a:spLocks noGrp="1"/>
          </p:cNvSpPr>
          <p:nvPr>
            <p:ph type="dt" sz="half" idx="14"/>
          </p:nvPr>
        </p:nvSpPr>
        <p:spPr/>
        <p:txBody>
          <a:bodyPr/>
          <a:lstStyle>
            <a:lvl1pPr>
              <a:defRPr/>
            </a:lvl1pPr>
          </a:lstStyle>
          <a:p>
            <a:pPr>
              <a:defRPr/>
            </a:pPr>
            <a:fld id="{10B40C8D-EBB8-4F62-9829-BE307DFB908A}" type="datetimeFigureOut">
              <a:rPr lang="en-US"/>
              <a:pPr>
                <a:defRPr/>
              </a:pPr>
              <a:t>10/24/2024</a:t>
            </a:fld>
            <a:endParaRPr lang="en-US" dirty="0"/>
          </a:p>
        </p:txBody>
      </p:sp>
      <p:sp>
        <p:nvSpPr>
          <p:cNvPr id="7" name="Footer Placeholder 4">
            <a:extLst>
              <a:ext uri="{FF2B5EF4-FFF2-40B4-BE49-F238E27FC236}">
                <a16:creationId xmlns:a16="http://schemas.microsoft.com/office/drawing/2014/main" id="{0F2A209B-D280-C222-76F8-BC7348AEBFF4}"/>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BB71784D-F73A-140E-A596-55A974271AAC}"/>
              </a:ext>
            </a:extLst>
          </p:cNvPr>
          <p:cNvSpPr>
            <a:spLocks noGrp="1"/>
          </p:cNvSpPr>
          <p:nvPr>
            <p:ph type="sldNum" sz="quarter" idx="16"/>
          </p:nvPr>
        </p:nvSpPr>
        <p:spPr/>
        <p:txBody>
          <a:bodyPr/>
          <a:lstStyle>
            <a:lvl1pPr>
              <a:defRPr/>
            </a:lvl1pPr>
          </a:lstStyle>
          <a:p>
            <a:pPr>
              <a:defRPr/>
            </a:pPr>
            <a:fld id="{719D50C2-8D6C-47CA-AE00-7A04B801DCF6}" type="slidenum">
              <a:rPr lang="en-US"/>
              <a:pPr>
                <a:defRPr/>
              </a:pPr>
              <a:t>‹#›</a:t>
            </a:fld>
            <a:endParaRPr lang="en-US" dirty="0"/>
          </a:p>
        </p:txBody>
      </p:sp>
    </p:spTree>
    <p:extLst>
      <p:ext uri="{BB962C8B-B14F-4D97-AF65-F5344CB8AC3E}">
        <p14:creationId xmlns:p14="http://schemas.microsoft.com/office/powerpoint/2010/main" val="1656491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54C2A8-57C0-3D45-3765-50EAC20CB356}"/>
              </a:ext>
            </a:extLst>
          </p:cNvPr>
          <p:cNvSpPr>
            <a:spLocks noGrp="1"/>
          </p:cNvSpPr>
          <p:nvPr>
            <p:ph type="dt" sz="half" idx="14"/>
          </p:nvPr>
        </p:nvSpPr>
        <p:spPr/>
        <p:txBody>
          <a:bodyPr/>
          <a:lstStyle>
            <a:lvl1pPr>
              <a:defRPr/>
            </a:lvl1pPr>
          </a:lstStyle>
          <a:p>
            <a:pPr>
              <a:defRPr/>
            </a:pPr>
            <a:fld id="{564A18F3-5A09-467F-BAE7-72799464C880}" type="datetimeFigureOut">
              <a:rPr lang="en-US"/>
              <a:pPr>
                <a:defRPr/>
              </a:pPr>
              <a:t>10/24/2024</a:t>
            </a:fld>
            <a:endParaRPr lang="en-US" dirty="0"/>
          </a:p>
        </p:txBody>
      </p:sp>
      <p:sp>
        <p:nvSpPr>
          <p:cNvPr id="5" name="Footer Placeholder 4">
            <a:extLst>
              <a:ext uri="{FF2B5EF4-FFF2-40B4-BE49-F238E27FC236}">
                <a16:creationId xmlns:a16="http://schemas.microsoft.com/office/drawing/2014/main" id="{9B85B681-40C8-0099-DC74-7B269F82D1F6}"/>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7342211-3DD4-3CAA-6A90-4BCC7958BF43}"/>
              </a:ext>
            </a:extLst>
          </p:cNvPr>
          <p:cNvSpPr>
            <a:spLocks noGrp="1"/>
          </p:cNvSpPr>
          <p:nvPr>
            <p:ph type="sldNum" sz="quarter" idx="16"/>
          </p:nvPr>
        </p:nvSpPr>
        <p:spPr/>
        <p:txBody>
          <a:bodyPr/>
          <a:lstStyle>
            <a:lvl1pPr>
              <a:defRPr/>
            </a:lvl1pPr>
          </a:lstStyle>
          <a:p>
            <a:pPr>
              <a:defRPr/>
            </a:pPr>
            <a:fld id="{E44B6110-B327-4125-A992-8BCA864BA3F6}" type="slidenum">
              <a:rPr lang="en-US"/>
              <a:pPr>
                <a:defRPr/>
              </a:pPr>
              <a:t>‹#›</a:t>
            </a:fld>
            <a:endParaRPr lang="en-US" dirty="0"/>
          </a:p>
        </p:txBody>
      </p:sp>
    </p:spTree>
    <p:extLst>
      <p:ext uri="{BB962C8B-B14F-4D97-AF65-F5344CB8AC3E}">
        <p14:creationId xmlns:p14="http://schemas.microsoft.com/office/powerpoint/2010/main" val="422023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8FB084-4252-9953-37D4-7FE6A0189F48}"/>
              </a:ext>
            </a:extLst>
          </p:cNvPr>
          <p:cNvSpPr>
            <a:spLocks noGrp="1"/>
          </p:cNvSpPr>
          <p:nvPr>
            <p:ph type="dt" sz="half" idx="10"/>
          </p:nvPr>
        </p:nvSpPr>
        <p:spPr/>
        <p:txBody>
          <a:bodyPr/>
          <a:lstStyle>
            <a:lvl1pPr>
              <a:defRPr/>
            </a:lvl1pPr>
          </a:lstStyle>
          <a:p>
            <a:pPr>
              <a:defRPr/>
            </a:pPr>
            <a:fld id="{6BDED8EE-E280-497C-9BC8-F8B99B88DAB1}" type="datetimeFigureOut">
              <a:rPr lang="en-US"/>
              <a:pPr>
                <a:defRPr/>
              </a:pPr>
              <a:t>10/24/2024</a:t>
            </a:fld>
            <a:endParaRPr lang="en-US" dirty="0"/>
          </a:p>
        </p:txBody>
      </p:sp>
      <p:sp>
        <p:nvSpPr>
          <p:cNvPr id="5" name="Footer Placeholder 4">
            <a:extLst>
              <a:ext uri="{FF2B5EF4-FFF2-40B4-BE49-F238E27FC236}">
                <a16:creationId xmlns:a16="http://schemas.microsoft.com/office/drawing/2014/main" id="{61C81CC9-E974-3823-A16B-3359F41EB5A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2685F83-D322-C9DC-D913-0F9AE351B95C}"/>
              </a:ext>
            </a:extLst>
          </p:cNvPr>
          <p:cNvSpPr>
            <a:spLocks noGrp="1"/>
          </p:cNvSpPr>
          <p:nvPr>
            <p:ph type="sldNum" sz="quarter" idx="12"/>
          </p:nvPr>
        </p:nvSpPr>
        <p:spPr/>
        <p:txBody>
          <a:bodyPr/>
          <a:lstStyle>
            <a:lvl1pPr>
              <a:defRPr/>
            </a:lvl1pPr>
          </a:lstStyle>
          <a:p>
            <a:pPr>
              <a:defRPr/>
            </a:pPr>
            <a:fld id="{BF5C7358-85AA-499E-9E85-A4B0EFDB04BA}" type="slidenum">
              <a:rPr lang="en-US"/>
              <a:pPr>
                <a:defRPr/>
              </a:pPr>
              <a:t>‹#›</a:t>
            </a:fld>
            <a:endParaRPr lang="en-US" dirty="0"/>
          </a:p>
        </p:txBody>
      </p:sp>
    </p:spTree>
    <p:extLst>
      <p:ext uri="{BB962C8B-B14F-4D97-AF65-F5344CB8AC3E}">
        <p14:creationId xmlns:p14="http://schemas.microsoft.com/office/powerpoint/2010/main" val="714435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22BEA8E-1EEC-3D71-A5BE-0682FA54EA27}"/>
              </a:ext>
            </a:extLst>
          </p:cNvPr>
          <p:cNvSpPr>
            <a:spLocks noGrp="1"/>
          </p:cNvSpPr>
          <p:nvPr>
            <p:ph type="dt" sz="half" idx="10"/>
          </p:nvPr>
        </p:nvSpPr>
        <p:spPr/>
        <p:txBody>
          <a:bodyPr/>
          <a:lstStyle>
            <a:lvl1pPr>
              <a:defRPr/>
            </a:lvl1pPr>
          </a:lstStyle>
          <a:p>
            <a:pPr>
              <a:defRPr/>
            </a:pPr>
            <a:fld id="{8AF57880-331E-432C-8D53-0E0B7736C672}" type="datetimeFigureOut">
              <a:rPr lang="en-US"/>
              <a:pPr>
                <a:defRPr/>
              </a:pPr>
              <a:t>10/24/2024</a:t>
            </a:fld>
            <a:endParaRPr lang="en-US" dirty="0"/>
          </a:p>
        </p:txBody>
      </p:sp>
      <p:sp>
        <p:nvSpPr>
          <p:cNvPr id="5" name="Footer Placeholder 4">
            <a:extLst>
              <a:ext uri="{FF2B5EF4-FFF2-40B4-BE49-F238E27FC236}">
                <a16:creationId xmlns:a16="http://schemas.microsoft.com/office/drawing/2014/main" id="{43DD5877-4D8F-8A3A-057F-8ED35A8AEE2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D70093A-8204-2375-1594-ABD959145943}"/>
              </a:ext>
            </a:extLst>
          </p:cNvPr>
          <p:cNvSpPr>
            <a:spLocks noGrp="1"/>
          </p:cNvSpPr>
          <p:nvPr>
            <p:ph type="sldNum" sz="quarter" idx="12"/>
          </p:nvPr>
        </p:nvSpPr>
        <p:spPr/>
        <p:txBody>
          <a:bodyPr/>
          <a:lstStyle>
            <a:lvl1pPr>
              <a:defRPr/>
            </a:lvl1pPr>
          </a:lstStyle>
          <a:p>
            <a:pPr>
              <a:defRPr/>
            </a:pPr>
            <a:fld id="{FE38D251-75E2-4992-9E6C-D486147729C2}" type="slidenum">
              <a:rPr lang="en-US"/>
              <a:pPr>
                <a:defRPr/>
              </a:pPr>
              <a:t>‹#›</a:t>
            </a:fld>
            <a:endParaRPr lang="en-US" dirty="0"/>
          </a:p>
        </p:txBody>
      </p:sp>
    </p:spTree>
    <p:extLst>
      <p:ext uri="{BB962C8B-B14F-4D97-AF65-F5344CB8AC3E}">
        <p14:creationId xmlns:p14="http://schemas.microsoft.com/office/powerpoint/2010/main" val="3228157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88DFBEB-BEAC-A8F2-7A2F-4375D81A62F1}"/>
              </a:ext>
            </a:extLst>
          </p:cNvPr>
          <p:cNvSpPr>
            <a:spLocks noGrp="1"/>
          </p:cNvSpPr>
          <p:nvPr>
            <p:ph type="dt" sz="half" idx="10"/>
          </p:nvPr>
        </p:nvSpPr>
        <p:spPr/>
        <p:txBody>
          <a:bodyPr/>
          <a:lstStyle>
            <a:lvl1pPr>
              <a:defRPr/>
            </a:lvl1pPr>
          </a:lstStyle>
          <a:p>
            <a:pPr>
              <a:defRPr/>
            </a:pPr>
            <a:fld id="{5AE3D0E6-998C-4A0C-95F7-C7D40520E5AA}" type="datetimeFigureOut">
              <a:rPr lang="en-US"/>
              <a:pPr>
                <a:defRPr/>
              </a:pPr>
              <a:t>10/24/2024</a:t>
            </a:fld>
            <a:endParaRPr lang="en-US" dirty="0"/>
          </a:p>
        </p:txBody>
      </p:sp>
      <p:sp>
        <p:nvSpPr>
          <p:cNvPr id="5" name="Footer Placeholder 4">
            <a:extLst>
              <a:ext uri="{FF2B5EF4-FFF2-40B4-BE49-F238E27FC236}">
                <a16:creationId xmlns:a16="http://schemas.microsoft.com/office/drawing/2014/main" id="{4DBE8FE6-3EC4-7FCA-C90B-7C9D16F5F0B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5CF3C72-D4C2-F490-602A-427289D0D480}"/>
              </a:ext>
            </a:extLst>
          </p:cNvPr>
          <p:cNvSpPr>
            <a:spLocks noGrp="1"/>
          </p:cNvSpPr>
          <p:nvPr>
            <p:ph type="sldNum" sz="quarter" idx="12"/>
          </p:nvPr>
        </p:nvSpPr>
        <p:spPr/>
        <p:txBody>
          <a:bodyPr/>
          <a:lstStyle>
            <a:lvl1pPr>
              <a:defRPr/>
            </a:lvl1pPr>
          </a:lstStyle>
          <a:p>
            <a:pPr>
              <a:defRPr/>
            </a:pPr>
            <a:fld id="{DC00DE34-4660-4528-A2CE-B0E8AD820907}" type="slidenum">
              <a:rPr lang="en-US"/>
              <a:pPr>
                <a:defRPr/>
              </a:pPr>
              <a:t>‹#›</a:t>
            </a:fld>
            <a:endParaRPr lang="en-US" dirty="0"/>
          </a:p>
        </p:txBody>
      </p:sp>
    </p:spTree>
    <p:extLst>
      <p:ext uri="{BB962C8B-B14F-4D97-AF65-F5344CB8AC3E}">
        <p14:creationId xmlns:p14="http://schemas.microsoft.com/office/powerpoint/2010/main" val="4178211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44515E-9614-EB8A-5C59-F8E3F17729DA}"/>
              </a:ext>
            </a:extLst>
          </p:cNvPr>
          <p:cNvSpPr>
            <a:spLocks noGrp="1"/>
          </p:cNvSpPr>
          <p:nvPr>
            <p:ph type="dt" sz="half" idx="10"/>
          </p:nvPr>
        </p:nvSpPr>
        <p:spPr/>
        <p:txBody>
          <a:bodyPr/>
          <a:lstStyle>
            <a:lvl1pPr>
              <a:defRPr/>
            </a:lvl1pPr>
          </a:lstStyle>
          <a:p>
            <a:pPr>
              <a:defRPr/>
            </a:pPr>
            <a:fld id="{3B920563-A6EF-4378-91EC-17B97EA1B0B4}" type="datetimeFigureOut">
              <a:rPr lang="en-US"/>
              <a:pPr>
                <a:defRPr/>
              </a:pPr>
              <a:t>10/24/2024</a:t>
            </a:fld>
            <a:endParaRPr lang="en-US" dirty="0"/>
          </a:p>
        </p:txBody>
      </p:sp>
      <p:sp>
        <p:nvSpPr>
          <p:cNvPr id="5" name="Footer Placeholder 4">
            <a:extLst>
              <a:ext uri="{FF2B5EF4-FFF2-40B4-BE49-F238E27FC236}">
                <a16:creationId xmlns:a16="http://schemas.microsoft.com/office/drawing/2014/main" id="{7BCF6AE5-F9FA-BDDC-0537-3AF9B9EC148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79E0E05-0038-AEFA-68B2-68F58C1F2F1F}"/>
              </a:ext>
            </a:extLst>
          </p:cNvPr>
          <p:cNvSpPr>
            <a:spLocks noGrp="1"/>
          </p:cNvSpPr>
          <p:nvPr>
            <p:ph type="sldNum" sz="quarter" idx="12"/>
          </p:nvPr>
        </p:nvSpPr>
        <p:spPr/>
        <p:txBody>
          <a:bodyPr/>
          <a:lstStyle>
            <a:lvl1pPr>
              <a:defRPr/>
            </a:lvl1pPr>
          </a:lstStyle>
          <a:p>
            <a:pPr>
              <a:defRPr/>
            </a:pPr>
            <a:fld id="{84D546ED-EE94-40B0-8621-2B05F0186FDF}" type="slidenum">
              <a:rPr lang="en-US"/>
              <a:pPr>
                <a:defRPr/>
              </a:pPr>
              <a:t>‹#›</a:t>
            </a:fld>
            <a:endParaRPr lang="en-US" dirty="0"/>
          </a:p>
        </p:txBody>
      </p:sp>
    </p:spTree>
    <p:extLst>
      <p:ext uri="{BB962C8B-B14F-4D97-AF65-F5344CB8AC3E}">
        <p14:creationId xmlns:p14="http://schemas.microsoft.com/office/powerpoint/2010/main" val="1598801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490AAFC6-10EF-EAD4-9E1D-4B32D8A8AEB5}"/>
              </a:ext>
            </a:extLst>
          </p:cNvPr>
          <p:cNvSpPr>
            <a:spLocks noGrp="1"/>
          </p:cNvSpPr>
          <p:nvPr>
            <p:ph type="dt" sz="half" idx="10"/>
          </p:nvPr>
        </p:nvSpPr>
        <p:spPr/>
        <p:txBody>
          <a:bodyPr/>
          <a:lstStyle>
            <a:lvl1pPr>
              <a:defRPr/>
            </a:lvl1pPr>
          </a:lstStyle>
          <a:p>
            <a:pPr>
              <a:defRPr/>
            </a:pPr>
            <a:fld id="{4E109133-2ED7-4FD4-A00C-4456981F3C34}" type="datetimeFigureOut">
              <a:rPr lang="en-US"/>
              <a:pPr>
                <a:defRPr/>
              </a:pPr>
              <a:t>10/24/2024</a:t>
            </a:fld>
            <a:endParaRPr lang="en-US" dirty="0"/>
          </a:p>
        </p:txBody>
      </p:sp>
      <p:sp>
        <p:nvSpPr>
          <p:cNvPr id="6" name="Footer Placeholder 4">
            <a:extLst>
              <a:ext uri="{FF2B5EF4-FFF2-40B4-BE49-F238E27FC236}">
                <a16:creationId xmlns:a16="http://schemas.microsoft.com/office/drawing/2014/main" id="{9B778D3A-7524-79DA-C185-3F4E7160E7A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FC9B021-524D-1777-9080-AA7DDDA3B19B}"/>
              </a:ext>
            </a:extLst>
          </p:cNvPr>
          <p:cNvSpPr>
            <a:spLocks noGrp="1"/>
          </p:cNvSpPr>
          <p:nvPr>
            <p:ph type="sldNum" sz="quarter" idx="12"/>
          </p:nvPr>
        </p:nvSpPr>
        <p:spPr/>
        <p:txBody>
          <a:bodyPr/>
          <a:lstStyle>
            <a:lvl1pPr>
              <a:defRPr/>
            </a:lvl1pPr>
          </a:lstStyle>
          <a:p>
            <a:pPr>
              <a:defRPr/>
            </a:pPr>
            <a:fld id="{68949C74-31CA-433E-BBF7-88E2432FA930}" type="slidenum">
              <a:rPr lang="en-US"/>
              <a:pPr>
                <a:defRPr/>
              </a:pPr>
              <a:t>‹#›</a:t>
            </a:fld>
            <a:endParaRPr lang="en-US" dirty="0"/>
          </a:p>
        </p:txBody>
      </p:sp>
    </p:spTree>
    <p:extLst>
      <p:ext uri="{BB962C8B-B14F-4D97-AF65-F5344CB8AC3E}">
        <p14:creationId xmlns:p14="http://schemas.microsoft.com/office/powerpoint/2010/main" val="2496868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962C1BEC-5543-E337-1E90-4AB92CFDC4CC}"/>
              </a:ext>
            </a:extLst>
          </p:cNvPr>
          <p:cNvSpPr>
            <a:spLocks noGrp="1"/>
          </p:cNvSpPr>
          <p:nvPr>
            <p:ph type="dt" sz="half" idx="10"/>
          </p:nvPr>
        </p:nvSpPr>
        <p:spPr/>
        <p:txBody>
          <a:bodyPr/>
          <a:lstStyle>
            <a:lvl1pPr>
              <a:defRPr/>
            </a:lvl1pPr>
          </a:lstStyle>
          <a:p>
            <a:pPr>
              <a:defRPr/>
            </a:pPr>
            <a:fld id="{B2394BF2-F861-4821-B903-57EFE7F27399}" type="datetimeFigureOut">
              <a:rPr lang="en-US"/>
              <a:pPr>
                <a:defRPr/>
              </a:pPr>
              <a:t>10/24/2024</a:t>
            </a:fld>
            <a:endParaRPr lang="en-US" dirty="0"/>
          </a:p>
        </p:txBody>
      </p:sp>
      <p:sp>
        <p:nvSpPr>
          <p:cNvPr id="8" name="Footer Placeholder 4">
            <a:extLst>
              <a:ext uri="{FF2B5EF4-FFF2-40B4-BE49-F238E27FC236}">
                <a16:creationId xmlns:a16="http://schemas.microsoft.com/office/drawing/2014/main" id="{622F56B6-C2DD-1DD6-589D-F3129990751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F8E2BD72-2E19-4C65-81AF-3138BDB9B3E7}"/>
              </a:ext>
            </a:extLst>
          </p:cNvPr>
          <p:cNvSpPr>
            <a:spLocks noGrp="1"/>
          </p:cNvSpPr>
          <p:nvPr>
            <p:ph type="sldNum" sz="quarter" idx="12"/>
          </p:nvPr>
        </p:nvSpPr>
        <p:spPr/>
        <p:txBody>
          <a:bodyPr/>
          <a:lstStyle>
            <a:lvl1pPr>
              <a:defRPr/>
            </a:lvl1pPr>
          </a:lstStyle>
          <a:p>
            <a:pPr>
              <a:defRPr/>
            </a:pPr>
            <a:fld id="{36BE841D-B92E-41FC-979E-A24060364EAD}" type="slidenum">
              <a:rPr lang="en-US"/>
              <a:pPr>
                <a:defRPr/>
              </a:pPr>
              <a:t>‹#›</a:t>
            </a:fld>
            <a:endParaRPr lang="en-US" dirty="0"/>
          </a:p>
        </p:txBody>
      </p:sp>
    </p:spTree>
    <p:extLst>
      <p:ext uri="{BB962C8B-B14F-4D97-AF65-F5344CB8AC3E}">
        <p14:creationId xmlns:p14="http://schemas.microsoft.com/office/powerpoint/2010/main" val="3351749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F9BB050F-1E95-32FF-31A2-1D7EC706795F}"/>
              </a:ext>
            </a:extLst>
          </p:cNvPr>
          <p:cNvSpPr>
            <a:spLocks noGrp="1"/>
          </p:cNvSpPr>
          <p:nvPr>
            <p:ph type="dt" sz="half" idx="10"/>
          </p:nvPr>
        </p:nvSpPr>
        <p:spPr/>
        <p:txBody>
          <a:bodyPr/>
          <a:lstStyle>
            <a:lvl1pPr>
              <a:defRPr/>
            </a:lvl1pPr>
          </a:lstStyle>
          <a:p>
            <a:pPr>
              <a:defRPr/>
            </a:pPr>
            <a:fld id="{ECF525FA-A7A3-4DB7-B4B1-49794118AC91}" type="datetimeFigureOut">
              <a:rPr lang="en-US"/>
              <a:pPr>
                <a:defRPr/>
              </a:pPr>
              <a:t>10/24/2024</a:t>
            </a:fld>
            <a:endParaRPr lang="en-US" dirty="0"/>
          </a:p>
        </p:txBody>
      </p:sp>
      <p:sp>
        <p:nvSpPr>
          <p:cNvPr id="4" name="Footer Placeholder 4">
            <a:extLst>
              <a:ext uri="{FF2B5EF4-FFF2-40B4-BE49-F238E27FC236}">
                <a16:creationId xmlns:a16="http://schemas.microsoft.com/office/drawing/2014/main" id="{39B92652-6B21-3241-364C-F791E8D8BC5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31BB58B0-E6F8-6155-8DE0-771E439F148F}"/>
              </a:ext>
            </a:extLst>
          </p:cNvPr>
          <p:cNvSpPr>
            <a:spLocks noGrp="1"/>
          </p:cNvSpPr>
          <p:nvPr>
            <p:ph type="sldNum" sz="quarter" idx="12"/>
          </p:nvPr>
        </p:nvSpPr>
        <p:spPr/>
        <p:txBody>
          <a:bodyPr/>
          <a:lstStyle>
            <a:lvl1pPr>
              <a:defRPr/>
            </a:lvl1pPr>
          </a:lstStyle>
          <a:p>
            <a:pPr>
              <a:defRPr/>
            </a:pPr>
            <a:fld id="{BB413C32-5B7A-43A2-AA82-6BE5ED784048}" type="slidenum">
              <a:rPr lang="en-US"/>
              <a:pPr>
                <a:defRPr/>
              </a:pPr>
              <a:t>‹#›</a:t>
            </a:fld>
            <a:endParaRPr lang="en-US" dirty="0"/>
          </a:p>
        </p:txBody>
      </p:sp>
    </p:spTree>
    <p:extLst>
      <p:ext uri="{BB962C8B-B14F-4D97-AF65-F5344CB8AC3E}">
        <p14:creationId xmlns:p14="http://schemas.microsoft.com/office/powerpoint/2010/main" val="1840541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A1D3AD9-25EB-4AB2-217C-6BA676921F36}"/>
              </a:ext>
            </a:extLst>
          </p:cNvPr>
          <p:cNvSpPr>
            <a:spLocks noGrp="1"/>
          </p:cNvSpPr>
          <p:nvPr>
            <p:ph type="dt" sz="half" idx="10"/>
          </p:nvPr>
        </p:nvSpPr>
        <p:spPr/>
        <p:txBody>
          <a:bodyPr/>
          <a:lstStyle>
            <a:lvl1pPr>
              <a:defRPr/>
            </a:lvl1pPr>
          </a:lstStyle>
          <a:p>
            <a:pPr>
              <a:defRPr/>
            </a:pPr>
            <a:fld id="{D924AEF0-DA9B-44A9-923A-146C67AB1C2A}" type="datetimeFigureOut">
              <a:rPr lang="en-US"/>
              <a:pPr>
                <a:defRPr/>
              </a:pPr>
              <a:t>10/24/2024</a:t>
            </a:fld>
            <a:endParaRPr lang="en-US" dirty="0"/>
          </a:p>
        </p:txBody>
      </p:sp>
      <p:sp>
        <p:nvSpPr>
          <p:cNvPr id="3" name="Footer Placeholder 4">
            <a:extLst>
              <a:ext uri="{FF2B5EF4-FFF2-40B4-BE49-F238E27FC236}">
                <a16:creationId xmlns:a16="http://schemas.microsoft.com/office/drawing/2014/main" id="{F1FEF9C7-6281-B6F9-FFEB-DFB14D400362}"/>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36509D5-16BE-3161-0F55-F1A093A707FC}"/>
              </a:ext>
            </a:extLst>
          </p:cNvPr>
          <p:cNvSpPr>
            <a:spLocks noGrp="1"/>
          </p:cNvSpPr>
          <p:nvPr>
            <p:ph type="sldNum" sz="quarter" idx="12"/>
          </p:nvPr>
        </p:nvSpPr>
        <p:spPr/>
        <p:txBody>
          <a:bodyPr/>
          <a:lstStyle>
            <a:lvl1pPr>
              <a:defRPr/>
            </a:lvl1pPr>
          </a:lstStyle>
          <a:p>
            <a:pPr>
              <a:defRPr/>
            </a:pPr>
            <a:fld id="{6005A6BB-A3C1-4789-8EB1-92CCC371A3EC}" type="slidenum">
              <a:rPr lang="en-US"/>
              <a:pPr>
                <a:defRPr/>
              </a:pPr>
              <a:t>‹#›</a:t>
            </a:fld>
            <a:endParaRPr lang="en-US" dirty="0"/>
          </a:p>
        </p:txBody>
      </p:sp>
    </p:spTree>
    <p:extLst>
      <p:ext uri="{BB962C8B-B14F-4D97-AF65-F5344CB8AC3E}">
        <p14:creationId xmlns:p14="http://schemas.microsoft.com/office/powerpoint/2010/main" val="4277506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FCBB67EE-2129-B3A4-AB23-1257281B4F77}"/>
              </a:ext>
            </a:extLst>
          </p:cNvPr>
          <p:cNvSpPr>
            <a:spLocks noGrp="1"/>
          </p:cNvSpPr>
          <p:nvPr>
            <p:ph type="dt" sz="half" idx="10"/>
          </p:nvPr>
        </p:nvSpPr>
        <p:spPr/>
        <p:txBody>
          <a:bodyPr/>
          <a:lstStyle>
            <a:lvl1pPr>
              <a:defRPr/>
            </a:lvl1pPr>
          </a:lstStyle>
          <a:p>
            <a:pPr>
              <a:defRPr/>
            </a:pPr>
            <a:fld id="{18BA0F8D-C541-4E15-9BA2-5368D958A05D}" type="datetimeFigureOut">
              <a:rPr lang="en-US"/>
              <a:pPr>
                <a:defRPr/>
              </a:pPr>
              <a:t>10/24/2024</a:t>
            </a:fld>
            <a:endParaRPr lang="en-US" dirty="0"/>
          </a:p>
        </p:txBody>
      </p:sp>
      <p:sp>
        <p:nvSpPr>
          <p:cNvPr id="6" name="Footer Placeholder 4">
            <a:extLst>
              <a:ext uri="{FF2B5EF4-FFF2-40B4-BE49-F238E27FC236}">
                <a16:creationId xmlns:a16="http://schemas.microsoft.com/office/drawing/2014/main" id="{EF6FD2BE-20E3-12DD-D8B0-52AD395E5E1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96CA9D5-8310-78D0-5034-5779748B6F79}"/>
              </a:ext>
            </a:extLst>
          </p:cNvPr>
          <p:cNvSpPr>
            <a:spLocks noGrp="1"/>
          </p:cNvSpPr>
          <p:nvPr>
            <p:ph type="sldNum" sz="quarter" idx="12"/>
          </p:nvPr>
        </p:nvSpPr>
        <p:spPr/>
        <p:txBody>
          <a:bodyPr/>
          <a:lstStyle>
            <a:lvl1pPr>
              <a:defRPr/>
            </a:lvl1pPr>
          </a:lstStyle>
          <a:p>
            <a:pPr>
              <a:defRPr/>
            </a:pPr>
            <a:fld id="{69B385D7-8CC0-4DD9-86AE-7751E0EA61F2}" type="slidenum">
              <a:rPr lang="en-US"/>
              <a:pPr>
                <a:defRPr/>
              </a:pPr>
              <a:t>‹#›</a:t>
            </a:fld>
            <a:endParaRPr lang="en-US" dirty="0"/>
          </a:p>
        </p:txBody>
      </p:sp>
    </p:spTree>
    <p:extLst>
      <p:ext uri="{BB962C8B-B14F-4D97-AF65-F5344CB8AC3E}">
        <p14:creationId xmlns:p14="http://schemas.microsoft.com/office/powerpoint/2010/main" val="1468808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D15B3B67-DF96-0421-6F53-54B4831C3E1A}"/>
              </a:ext>
            </a:extLst>
          </p:cNvPr>
          <p:cNvSpPr>
            <a:spLocks noGrp="1"/>
          </p:cNvSpPr>
          <p:nvPr>
            <p:ph type="dt" sz="half" idx="10"/>
          </p:nvPr>
        </p:nvSpPr>
        <p:spPr/>
        <p:txBody>
          <a:bodyPr/>
          <a:lstStyle>
            <a:lvl1pPr>
              <a:defRPr/>
            </a:lvl1pPr>
          </a:lstStyle>
          <a:p>
            <a:pPr>
              <a:defRPr/>
            </a:pPr>
            <a:fld id="{94CCED6C-3710-4BE5-BB6A-463A30F9C9EF}" type="datetimeFigureOut">
              <a:rPr lang="en-US"/>
              <a:pPr>
                <a:defRPr/>
              </a:pPr>
              <a:t>10/24/2024</a:t>
            </a:fld>
            <a:endParaRPr lang="en-US" dirty="0"/>
          </a:p>
        </p:txBody>
      </p:sp>
      <p:sp>
        <p:nvSpPr>
          <p:cNvPr id="6" name="Footer Placeholder 4">
            <a:extLst>
              <a:ext uri="{FF2B5EF4-FFF2-40B4-BE49-F238E27FC236}">
                <a16:creationId xmlns:a16="http://schemas.microsoft.com/office/drawing/2014/main" id="{76FCC271-EBDC-840C-A0A1-77770723A6A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C12A1FC-BFDD-84AD-EAD0-0FDBAA975F12}"/>
              </a:ext>
            </a:extLst>
          </p:cNvPr>
          <p:cNvSpPr>
            <a:spLocks noGrp="1"/>
          </p:cNvSpPr>
          <p:nvPr>
            <p:ph type="sldNum" sz="quarter" idx="12"/>
          </p:nvPr>
        </p:nvSpPr>
        <p:spPr/>
        <p:txBody>
          <a:bodyPr/>
          <a:lstStyle>
            <a:lvl1pPr>
              <a:defRPr/>
            </a:lvl1pPr>
          </a:lstStyle>
          <a:p>
            <a:pPr>
              <a:defRPr/>
            </a:pPr>
            <a:fld id="{E5B222A9-8AB8-44B5-9BB0-4D1221405368}" type="slidenum">
              <a:rPr lang="en-US"/>
              <a:pPr>
                <a:defRPr/>
              </a:pPr>
              <a:t>‹#›</a:t>
            </a:fld>
            <a:endParaRPr lang="en-US" dirty="0"/>
          </a:p>
        </p:txBody>
      </p:sp>
    </p:spTree>
    <p:extLst>
      <p:ext uri="{BB962C8B-B14F-4D97-AF65-F5344CB8AC3E}">
        <p14:creationId xmlns:p14="http://schemas.microsoft.com/office/powerpoint/2010/main" val="45764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F32FE828-ADF4-924C-779E-D4E3A88295F7}"/>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CB5BA97E-0555-A6C9-51D2-421CCC5344FF}"/>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0F3CED25-D927-7783-0AD1-605B9CEFCDE7}"/>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35ED17D9-AFF7-F7C9-E60C-08EB788A9F45}"/>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FF00DC4B-1728-A93E-08BE-879E5FC609FD}"/>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E4A467C6-76ED-C3A1-4A1B-356B0D7DE25B}"/>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7116D6A8-B15C-1AE9-B8B9-9C7453EA4628}"/>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222D02C7-B941-297D-9675-C1A2177966B7}"/>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159B0117-E076-7D1C-D073-B51EBE9EBCBE}"/>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53862C72-DC63-265C-85C7-A5ADE0E00732}"/>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940E8C8E-6BE8-BDF2-A530-643521F05F38}"/>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168D7DAA-2B05-B29A-8867-4CCDDBE2F916}"/>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284EC8B2-9E0A-5A7C-EE56-F5EB9B959446}"/>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640E363-5296-D2C4-4A82-3CDE7ACD5CA0}"/>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19CE4FE4-8CCE-4807-AB79-612408D900DC}" type="datetimeFigureOut">
              <a:rPr lang="en-US"/>
              <a:pPr>
                <a:defRPr/>
              </a:pPr>
              <a:t>10/24/2024</a:t>
            </a:fld>
            <a:endParaRPr lang="en-US" dirty="0"/>
          </a:p>
        </p:txBody>
      </p:sp>
      <p:sp>
        <p:nvSpPr>
          <p:cNvPr id="5" name="Footer Placeholder 4">
            <a:extLst>
              <a:ext uri="{FF2B5EF4-FFF2-40B4-BE49-F238E27FC236}">
                <a16:creationId xmlns:a16="http://schemas.microsoft.com/office/drawing/2014/main" id="{CF942E7F-941B-83B1-3FBF-ADFAF2212D54}"/>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E72F90B5-D9AB-5959-D328-2037BD4F4139}"/>
              </a:ext>
            </a:extLst>
          </p:cNvPr>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accent1"/>
                </a:solidFill>
                <a:latin typeface="+mn-lt"/>
              </a:defRPr>
            </a:lvl1pPr>
          </a:lstStyle>
          <a:p>
            <a:pPr>
              <a:defRPr/>
            </a:pPr>
            <a:fld id="{9B6C3B89-6084-4CD4-B6CB-C72A4AF41AD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10"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11" r:id="rId11"/>
    <p:sldLayoutId id="2147483906" r:id="rId12"/>
    <p:sldLayoutId id="2147483912" r:id="rId13"/>
    <p:sldLayoutId id="2147483907" r:id="rId14"/>
    <p:sldLayoutId id="2147483908" r:id="rId15"/>
    <p:sldLayoutId id="2147483909"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E8F7DF2C-B201-9A43-ACC4-E11D9B889653}"/>
              </a:ext>
            </a:extLst>
          </p:cNvPr>
          <p:cNvSpPr>
            <a:spLocks noChangeArrowheads="1"/>
          </p:cNvSpPr>
          <p:nvPr/>
        </p:nvSpPr>
        <p:spPr bwMode="auto">
          <a:xfrm>
            <a:off x="504825" y="-252413"/>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endParaRPr lang="en-IN" altLang="en-US" sz="3600" b="1" dirty="0">
              <a:solidFill>
                <a:srgbClr val="000000"/>
              </a:solidFill>
              <a:latin typeface="Times New Roman" panose="02020603050405020304" pitchFamily="18" charset="0"/>
              <a:cs typeface="DejaVu Sans" charset="0"/>
            </a:endParaRPr>
          </a:p>
        </p:txBody>
      </p:sp>
      <p:sp>
        <p:nvSpPr>
          <p:cNvPr id="6147" name="Content Placeholder 2">
            <a:extLst>
              <a:ext uri="{FF2B5EF4-FFF2-40B4-BE49-F238E27FC236}">
                <a16:creationId xmlns:a16="http://schemas.microsoft.com/office/drawing/2014/main" id="{851A06DF-D52F-A2E1-AD6B-A5F7CB597557}"/>
              </a:ext>
            </a:extLst>
          </p:cNvPr>
          <p:cNvSpPr txBox="1">
            <a:spLocks noChangeArrowheads="1"/>
          </p:cNvSpPr>
          <p:nvPr/>
        </p:nvSpPr>
        <p:spPr bwMode="auto">
          <a:xfrm>
            <a:off x="0" y="2771725"/>
            <a:ext cx="9864725" cy="403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77825" indent="-377825" defTabSz="503238">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817563" indent="-314325" defTabSz="503238">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258888" indent="-250825" defTabSz="503238">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763713" indent="-250825" defTabSz="503238">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266950" indent="-250825" defTabSz="503238">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7241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31813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6385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40957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marL="0" indent="0">
              <a:buNone/>
            </a:pPr>
            <a:r>
              <a:rPr lang="en-ID" sz="3200" b="1" dirty="0"/>
              <a:t>	Department of Computer Science &amp; Engineering</a:t>
            </a:r>
          </a:p>
          <a:p>
            <a:pPr marL="0" indent="0">
              <a:buNone/>
            </a:pPr>
            <a:r>
              <a:rPr lang="en-ID" sz="3200" b="1" dirty="0"/>
              <a:t>   		Artificial Intelligence &amp; Machine Learning</a:t>
            </a:r>
          </a:p>
          <a:p>
            <a:pPr marL="0" indent="0">
              <a:buNone/>
            </a:pPr>
            <a:r>
              <a:rPr lang="en-ID" sz="2400" dirty="0"/>
              <a:t>			            A.P Shah Institute Of Technology</a:t>
            </a:r>
          </a:p>
          <a:p>
            <a:pPr marL="0" indent="0">
              <a:buNone/>
            </a:pPr>
            <a:r>
              <a:rPr lang="en-ID" sz="2400" dirty="0"/>
              <a:t>                      </a:t>
            </a:r>
            <a:r>
              <a:rPr lang="en-ID" sz="2400" dirty="0" err="1"/>
              <a:t>G.B.Road,Kasarvadavli,Thane</a:t>
            </a:r>
            <a:r>
              <a:rPr lang="en-ID" sz="2400" dirty="0"/>
              <a:t>(W),400615.</a:t>
            </a:r>
          </a:p>
          <a:p>
            <a:pPr marL="0" indent="0">
              <a:buNone/>
            </a:pPr>
            <a:r>
              <a:rPr lang="en-ID" sz="2400" dirty="0"/>
              <a:t>					     	UNIVERSITY OF MUMBAI</a:t>
            </a:r>
          </a:p>
          <a:p>
            <a:pPr marL="0" indent="0">
              <a:buNone/>
            </a:pPr>
            <a:r>
              <a:rPr lang="en-ID" sz="2400" dirty="0"/>
              <a:t>         				    Academic Year 2024-2025</a:t>
            </a:r>
            <a:endParaRPr lang="en-GB" altLang="en-US" sz="2400" b="1"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32732BAE-3388-9933-D185-F80D325F1487}"/>
              </a:ext>
            </a:extLst>
          </p:cNvPr>
          <p:cNvGrpSpPr/>
          <p:nvPr/>
        </p:nvGrpSpPr>
        <p:grpSpPr>
          <a:xfrm>
            <a:off x="3708226" y="251445"/>
            <a:ext cx="2448272" cy="2089398"/>
            <a:chOff x="0" y="0"/>
            <a:chExt cx="967105" cy="850748"/>
          </a:xfrm>
        </p:grpSpPr>
        <p:sp>
          <p:nvSpPr>
            <p:cNvPr id="3" name="Rectangle 2">
              <a:extLst>
                <a:ext uri="{FF2B5EF4-FFF2-40B4-BE49-F238E27FC236}">
                  <a16:creationId xmlns:a16="http://schemas.microsoft.com/office/drawing/2014/main" id="{8F357B15-42BB-8D59-81A8-E8C46E7B8D5F}"/>
                </a:ext>
              </a:extLst>
            </p:cNvPr>
            <p:cNvSpPr/>
            <p:nvPr/>
          </p:nvSpPr>
          <p:spPr>
            <a:xfrm>
              <a:off x="79426" y="0"/>
              <a:ext cx="76010" cy="336571"/>
            </a:xfrm>
            <a:prstGeom prst="rect">
              <a:avLst/>
            </a:prstGeom>
            <a:ln>
              <a:noFill/>
            </a:ln>
          </p:spPr>
          <p:txBody>
            <a:bodyPr vert="horz" lIns="0" tIns="0" rIns="0" bIns="0" rtlCol="0">
              <a:noAutofit/>
            </a:bodyPr>
            <a:lstStyle/>
            <a:p>
              <a:pPr marL="311150" indent="-6350" algn="l">
                <a:lnSpc>
                  <a:spcPct val="107000"/>
                </a:lnSpc>
                <a:spcAft>
                  <a:spcPts val="800"/>
                </a:spcAft>
              </a:pPr>
              <a:r>
                <a:rPr lang="en-IN" sz="18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3A357B27-0C6F-C71A-D9EB-7EB22183EF80}"/>
                </a:ext>
              </a:extLst>
            </p:cNvPr>
            <p:cNvPicPr/>
            <p:nvPr/>
          </p:nvPicPr>
          <p:blipFill>
            <a:blip r:embed="rId3"/>
            <a:stretch>
              <a:fillRect/>
            </a:stretch>
          </p:blipFill>
          <p:spPr>
            <a:xfrm>
              <a:off x="0" y="76213"/>
              <a:ext cx="967105" cy="774535"/>
            </a:xfrm>
            <a:prstGeom prst="rect">
              <a:avLst/>
            </a:prstGeom>
          </p:spPr>
        </p:pic>
      </p:gr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A06E6D-47D1-4C8B-BDD1-B08F8EAB8675}"/>
              </a:ext>
            </a:extLst>
          </p:cNvPr>
          <p:cNvSpPr txBox="1"/>
          <p:nvPr/>
        </p:nvSpPr>
        <p:spPr>
          <a:xfrm>
            <a:off x="143768" y="179437"/>
            <a:ext cx="9793088" cy="4431983"/>
          </a:xfrm>
          <a:prstGeom prst="rect">
            <a:avLst/>
          </a:prstGeom>
          <a:noFill/>
        </p:spPr>
        <p:txBody>
          <a:bodyPr wrap="square" rtlCol="0">
            <a:spAutoFit/>
          </a:bodyPr>
          <a:lstStyle/>
          <a:p>
            <a:endParaRPr lang="en-US" altLang="en-US" sz="2200" dirty="0">
              <a:latin typeface="Times New Roman" panose="02020603050405020304" pitchFamily="18" charset="0"/>
              <a:cs typeface="Times New Roman" panose="02020603050405020304" pitchFamily="18" charset="0"/>
            </a:endParaRPr>
          </a:p>
          <a:p>
            <a:pPr marL="457200" indent="-457200">
              <a:buFont typeface="+mj-lt"/>
              <a:buAutoNum type="arabicPeriod" startAt="3"/>
            </a:pPr>
            <a:r>
              <a:rPr lang="en-US" altLang="en-US" sz="2200" b="1" dirty="0">
                <a:latin typeface="Times New Roman" panose="02020603050405020304" pitchFamily="18" charset="0"/>
                <a:cs typeface="Times New Roman" panose="02020603050405020304" pitchFamily="18" charset="0"/>
              </a:rPr>
              <a:t>Java Skill Development:</a:t>
            </a:r>
          </a:p>
          <a:p>
            <a:endParaRPr lang="en-US" altLang="en-US" sz="2200" dirty="0">
              <a:latin typeface="Times New Roman" panose="02020603050405020304" pitchFamily="18" charset="0"/>
              <a:cs typeface="Times New Roman" panose="02020603050405020304" pitchFamily="18" charset="0"/>
            </a:endParaRPr>
          </a:p>
          <a:p>
            <a:r>
              <a:rPr lang="en-US" altLang="en-US" sz="2200" dirty="0">
                <a:latin typeface="Times New Roman" panose="02020603050405020304" pitchFamily="18" charset="0"/>
                <a:cs typeface="Times New Roman" panose="02020603050405020304" pitchFamily="18" charset="0"/>
              </a:rPr>
              <a:t>o	</a:t>
            </a:r>
            <a:r>
              <a:rPr lang="en-US" altLang="en-US" sz="2200" b="1" dirty="0">
                <a:latin typeface="Times New Roman" panose="02020603050405020304" pitchFamily="18" charset="0"/>
                <a:cs typeface="Times New Roman" panose="02020603050405020304" pitchFamily="18" charset="0"/>
              </a:rPr>
              <a:t>Practical Learning: </a:t>
            </a:r>
            <a:r>
              <a:rPr lang="en-US" altLang="en-US" sz="2200" dirty="0">
                <a:latin typeface="Times New Roman" panose="02020603050405020304" pitchFamily="18" charset="0"/>
                <a:cs typeface="Times New Roman" panose="02020603050405020304" pitchFamily="18" charset="0"/>
              </a:rPr>
              <a:t>The system will provide a hands-on opportunity for developers to enhance their Java programming and Swing GUI development skills.</a:t>
            </a:r>
          </a:p>
          <a:p>
            <a:endParaRPr lang="en-US" altLang="en-US" sz="2200" dirty="0">
              <a:latin typeface="Times New Roman" panose="02020603050405020304" pitchFamily="18" charset="0"/>
              <a:cs typeface="Times New Roman" panose="02020603050405020304" pitchFamily="18" charset="0"/>
            </a:endParaRPr>
          </a:p>
          <a:p>
            <a:pPr marL="457200" indent="-457200">
              <a:buFont typeface="+mj-lt"/>
              <a:buAutoNum type="arabicPeriod" startAt="4"/>
            </a:pPr>
            <a:r>
              <a:rPr lang="en-US" altLang="en-US" sz="2200" b="1" dirty="0">
                <a:latin typeface="Times New Roman" panose="02020603050405020304" pitchFamily="18" charset="0"/>
                <a:cs typeface="Times New Roman" panose="02020603050405020304" pitchFamily="18" charset="0"/>
              </a:rPr>
              <a:t>Scalability and Progress Tracking: </a:t>
            </a:r>
          </a:p>
          <a:p>
            <a:endParaRPr lang="en-US" altLang="en-US" sz="2200" dirty="0">
              <a:latin typeface="Times New Roman" panose="02020603050405020304" pitchFamily="18" charset="0"/>
              <a:cs typeface="Times New Roman" panose="02020603050405020304" pitchFamily="18" charset="0"/>
            </a:endParaRPr>
          </a:p>
          <a:p>
            <a:r>
              <a:rPr lang="en-US" altLang="en-US" sz="2200" dirty="0">
                <a:latin typeface="Times New Roman" panose="02020603050405020304" pitchFamily="18" charset="0"/>
                <a:cs typeface="Times New Roman" panose="02020603050405020304" pitchFamily="18" charset="0"/>
              </a:rPr>
              <a:t>o	</a:t>
            </a:r>
            <a:r>
              <a:rPr lang="en-US" altLang="en-US" sz="2200" b="1" dirty="0">
                <a:latin typeface="Times New Roman" panose="02020603050405020304" pitchFamily="18" charset="0"/>
                <a:cs typeface="Times New Roman" panose="02020603050405020304" pitchFamily="18" charset="0"/>
              </a:rPr>
              <a:t>Future Expansion: </a:t>
            </a:r>
            <a:r>
              <a:rPr lang="en-US" altLang="en-US" sz="2200" dirty="0">
                <a:latin typeface="Times New Roman" panose="02020603050405020304" pitchFamily="18" charset="0"/>
                <a:cs typeface="Times New Roman" panose="02020603050405020304" pitchFamily="18" charset="0"/>
              </a:rPr>
              <a:t>The system will be prepared for future growth, accommodating additional questions and themes to meet evolving educational needs.</a:t>
            </a:r>
          </a:p>
          <a:p>
            <a:r>
              <a:rPr lang="en-US" altLang="en-US" sz="2200" dirty="0">
                <a:latin typeface="Times New Roman" panose="02020603050405020304" pitchFamily="18" charset="0"/>
                <a:cs typeface="Times New Roman" panose="02020603050405020304" pitchFamily="18" charset="0"/>
              </a:rPr>
              <a:t>o	</a:t>
            </a:r>
            <a:r>
              <a:rPr lang="en-US" altLang="en-US" sz="2200" b="1" dirty="0">
                <a:latin typeface="Times New Roman" panose="02020603050405020304" pitchFamily="18" charset="0"/>
                <a:cs typeface="Times New Roman" panose="02020603050405020304" pitchFamily="18" charset="0"/>
              </a:rPr>
              <a:t>Progress Monitoring: </a:t>
            </a:r>
            <a:r>
              <a:rPr lang="en-US" altLang="en-US" sz="2200" dirty="0">
                <a:latin typeface="Times New Roman" panose="02020603050405020304" pitchFamily="18" charset="0"/>
                <a:cs typeface="Times New Roman" panose="02020603050405020304" pitchFamily="18" charset="0"/>
              </a:rPr>
              <a:t>Users will be able to track their learning progress and performance, identifying areas for improvement</a:t>
            </a:r>
            <a:endParaRPr lang="en-IN" altLang="en-US" sz="2200" dirty="0">
              <a:latin typeface="Times New Roman" panose="02020603050405020304" pitchFamily="18" charset="0"/>
              <a:cs typeface="Times New Roman" panose="02020603050405020304" pitchFamily="18" charset="0"/>
            </a:endParaRPr>
          </a:p>
          <a:p>
            <a:endParaRPr lang="en-ID" dirty="0"/>
          </a:p>
        </p:txBody>
      </p:sp>
    </p:spTree>
    <p:extLst>
      <p:ext uri="{BB962C8B-B14F-4D97-AF65-F5344CB8AC3E}">
        <p14:creationId xmlns:p14="http://schemas.microsoft.com/office/powerpoint/2010/main" val="433727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CFBA7A-3EAC-5F53-45BB-921B81EEA09F}"/>
              </a:ext>
            </a:extLst>
          </p:cNvPr>
          <p:cNvSpPr txBox="1"/>
          <p:nvPr/>
        </p:nvSpPr>
        <p:spPr>
          <a:xfrm>
            <a:off x="3401870" y="33868"/>
            <a:ext cx="3564979" cy="1200329"/>
          </a:xfrm>
          <a:prstGeom prst="rect">
            <a:avLst/>
          </a:prstGeom>
          <a:noFill/>
        </p:spPr>
        <p:txBody>
          <a:bodyPr wrap="square" rtlCol="0">
            <a:spAutoFit/>
          </a:bodyPr>
          <a:lstStyle/>
          <a:p>
            <a:r>
              <a:rPr lang="en-US" sz="3600" b="1"/>
              <a:t>BLOCKDIAGRAM</a:t>
            </a:r>
            <a:r>
              <a:rPr lang="en-US" sz="3600" b="1" dirty="0"/>
              <a:t>:</a:t>
            </a:r>
            <a:endParaRPr lang="en-ID" sz="3600" b="1" dirty="0"/>
          </a:p>
        </p:txBody>
      </p:sp>
      <p:pic>
        <p:nvPicPr>
          <p:cNvPr id="2" name="Picture 1">
            <a:extLst>
              <a:ext uri="{FF2B5EF4-FFF2-40B4-BE49-F238E27FC236}">
                <a16:creationId xmlns:a16="http://schemas.microsoft.com/office/drawing/2014/main" id="{8CD4B873-2C61-A498-87C2-99418B175224}"/>
              </a:ext>
            </a:extLst>
          </p:cNvPr>
          <p:cNvPicPr>
            <a:picLocks noChangeAspect="1"/>
          </p:cNvPicPr>
          <p:nvPr/>
        </p:nvPicPr>
        <p:blipFill rotWithShape="1">
          <a:blip r:embed="rId2">
            <a:extLst>
              <a:ext uri="{28A0092B-C50C-407E-A947-70E740481C1C}">
                <a14:useLocalDpi xmlns:a14="http://schemas.microsoft.com/office/drawing/2010/main" val="0"/>
              </a:ext>
            </a:extLst>
          </a:blip>
          <a:srcRect t="1021"/>
          <a:stretch/>
        </p:blipFill>
        <p:spPr bwMode="auto">
          <a:xfrm>
            <a:off x="1223888" y="755501"/>
            <a:ext cx="6486525" cy="64585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45377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B6C9A1-4B8F-E175-2829-9920C8613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625" y="1603375"/>
            <a:ext cx="5667375" cy="4352925"/>
          </a:xfrm>
          <a:prstGeom prst="rect">
            <a:avLst/>
          </a:prstGeom>
        </p:spPr>
      </p:pic>
      <p:sp>
        <p:nvSpPr>
          <p:cNvPr id="2" name="TextBox 1">
            <a:extLst>
              <a:ext uri="{FF2B5EF4-FFF2-40B4-BE49-F238E27FC236}">
                <a16:creationId xmlns:a16="http://schemas.microsoft.com/office/drawing/2014/main" id="{849AE1C9-144E-BDDA-4365-6C32BFDADAE4}"/>
              </a:ext>
            </a:extLst>
          </p:cNvPr>
          <p:cNvSpPr txBox="1"/>
          <p:nvPr/>
        </p:nvSpPr>
        <p:spPr>
          <a:xfrm>
            <a:off x="1943968" y="683493"/>
            <a:ext cx="6840760" cy="984885"/>
          </a:xfrm>
          <a:prstGeom prst="rect">
            <a:avLst/>
          </a:prstGeom>
          <a:noFill/>
        </p:spPr>
        <p:txBody>
          <a:bodyPr wrap="square" rtlCol="0">
            <a:spAutoFit/>
          </a:bodyPr>
          <a:lstStyle/>
          <a:p>
            <a:r>
              <a:rPr lang="en-IN" altLang="en-US" sz="40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Implementation(Screenshots ) </a:t>
            </a:r>
          </a:p>
          <a:p>
            <a:endParaRPr lang="en-ID" dirty="0"/>
          </a:p>
        </p:txBody>
      </p:sp>
    </p:spTree>
    <p:extLst>
      <p:ext uri="{BB962C8B-B14F-4D97-AF65-F5344CB8AC3E}">
        <p14:creationId xmlns:p14="http://schemas.microsoft.com/office/powerpoint/2010/main" val="1928448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751843-047B-7A4A-A4B3-54F93667667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1800" y="1115541"/>
            <a:ext cx="8028043" cy="4752528"/>
          </a:xfrm>
          <a:prstGeom prst="rect">
            <a:avLst/>
          </a:prstGeom>
          <a:noFill/>
          <a:ln>
            <a:noFill/>
          </a:ln>
        </p:spPr>
      </p:pic>
    </p:spTree>
    <p:extLst>
      <p:ext uri="{BB962C8B-B14F-4D97-AF65-F5344CB8AC3E}">
        <p14:creationId xmlns:p14="http://schemas.microsoft.com/office/powerpoint/2010/main" val="739160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F47965-0105-32A0-4D14-DDBA3F4FF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09" y="251445"/>
            <a:ext cx="9145016" cy="6768752"/>
          </a:xfrm>
          <a:prstGeom prst="rect">
            <a:avLst/>
          </a:prstGeom>
        </p:spPr>
      </p:pic>
    </p:spTree>
    <p:extLst>
      <p:ext uri="{BB962C8B-B14F-4D97-AF65-F5344CB8AC3E}">
        <p14:creationId xmlns:p14="http://schemas.microsoft.com/office/powerpoint/2010/main" val="367618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5DD5DB-BA64-E58D-CF82-B71E8E04A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37" y="255587"/>
            <a:ext cx="9353550" cy="7048500"/>
          </a:xfrm>
          <a:prstGeom prst="rect">
            <a:avLst/>
          </a:prstGeom>
        </p:spPr>
      </p:pic>
    </p:spTree>
    <p:extLst>
      <p:ext uri="{BB962C8B-B14F-4D97-AF65-F5344CB8AC3E}">
        <p14:creationId xmlns:p14="http://schemas.microsoft.com/office/powerpoint/2010/main" val="1324826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87AE84B2-8259-6167-39AA-F899DB10CE48}"/>
              </a:ext>
            </a:extLst>
          </p:cNvPr>
          <p:cNvSpPr>
            <a:spLocks noChangeArrowheads="1"/>
          </p:cNvSpPr>
          <p:nvPr/>
        </p:nvSpPr>
        <p:spPr bwMode="auto">
          <a:xfrm>
            <a:off x="212725" y="0"/>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Conclusion: </a:t>
            </a:r>
          </a:p>
        </p:txBody>
      </p:sp>
      <p:sp>
        <p:nvSpPr>
          <p:cNvPr id="39939" name="Rectangle 2">
            <a:extLst>
              <a:ext uri="{FF2B5EF4-FFF2-40B4-BE49-F238E27FC236}">
                <a16:creationId xmlns:a16="http://schemas.microsoft.com/office/drawing/2014/main" id="{2D93DF4F-2311-A921-1ABE-3430DFB5CC95}"/>
              </a:ext>
            </a:extLst>
          </p:cNvPr>
          <p:cNvSpPr>
            <a:spLocks noChangeArrowheads="1"/>
          </p:cNvSpPr>
          <p:nvPr/>
        </p:nvSpPr>
        <p:spPr bwMode="auto">
          <a:xfrm>
            <a:off x="212725" y="900113"/>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565150" indent="-457200">
              <a:buFont typeface="+mj-lt"/>
              <a:buAutoNum type="arabicPeriod"/>
            </a:pPr>
            <a:r>
              <a:rPr lang="en-US" altLang="en-US" sz="2200" b="1" dirty="0">
                <a:latin typeface="Times New Roman" panose="02020603050405020304" pitchFamily="18" charset="0"/>
                <a:cs typeface="Times New Roman" panose="02020603050405020304" pitchFamily="18" charset="0"/>
              </a:rPr>
              <a:t>Engaging Learning Tool:</a:t>
            </a:r>
            <a:r>
              <a:rPr lang="en-US" altLang="en-US" sz="2200" dirty="0">
                <a:latin typeface="Times New Roman" panose="02020603050405020304" pitchFamily="18" charset="0"/>
                <a:cs typeface="Times New Roman" panose="02020603050405020304" pitchFamily="18" charset="0"/>
              </a:rPr>
              <a:t> The quiz application offers an engaging and interactive way for users to test their knowledge across various topics.</a:t>
            </a:r>
          </a:p>
          <a:p>
            <a:pPr marL="565150" indent="-457200">
              <a:buFont typeface="+mj-lt"/>
              <a:buAutoNum type="arabicPeriod"/>
            </a:pPr>
            <a:r>
              <a:rPr lang="en-US" altLang="en-US" sz="2200" b="1" dirty="0">
                <a:latin typeface="Times New Roman" panose="02020603050405020304" pitchFamily="18" charset="0"/>
                <a:cs typeface="Times New Roman" panose="02020603050405020304" pitchFamily="18" charset="0"/>
              </a:rPr>
              <a:t>User-Friendly Interface: </a:t>
            </a:r>
            <a:r>
              <a:rPr lang="en-US" altLang="en-US" sz="2200" dirty="0">
                <a:latin typeface="Times New Roman" panose="02020603050405020304" pitchFamily="18" charset="0"/>
                <a:cs typeface="Times New Roman" panose="02020603050405020304" pitchFamily="18" charset="0"/>
              </a:rPr>
              <a:t>Its user-friendly graphical interface and real-time feedback make it accessible and enjoyable for users of all ages.</a:t>
            </a:r>
          </a:p>
          <a:p>
            <a:pPr marL="565150" indent="-457200">
              <a:buFont typeface="+mj-lt"/>
              <a:buAutoNum type="arabicPeriod"/>
            </a:pPr>
            <a:r>
              <a:rPr lang="en-US" altLang="en-US" sz="2200" b="1" dirty="0">
                <a:latin typeface="Times New Roman" panose="02020603050405020304" pitchFamily="18" charset="0"/>
                <a:cs typeface="Times New Roman" panose="02020603050405020304" pitchFamily="18" charset="0"/>
              </a:rPr>
              <a:t>Educational Value: </a:t>
            </a:r>
            <a:r>
              <a:rPr lang="en-US" altLang="en-US" sz="2200" dirty="0">
                <a:latin typeface="Times New Roman" panose="02020603050405020304" pitchFamily="18" charset="0"/>
                <a:cs typeface="Times New Roman" panose="02020603050405020304" pitchFamily="18" charset="0"/>
              </a:rPr>
              <a:t>The project serves as an effective educational tool, fostering learning through quizzes and providing immediate score feedback.</a:t>
            </a:r>
          </a:p>
          <a:p>
            <a:pPr marL="565150" indent="-457200">
              <a:buFont typeface="+mj-lt"/>
              <a:buAutoNum type="arabicPeriod"/>
            </a:pPr>
            <a:r>
              <a:rPr lang="en-US" altLang="en-US" sz="2200" b="1" dirty="0">
                <a:latin typeface="Times New Roman" panose="02020603050405020304" pitchFamily="18" charset="0"/>
                <a:cs typeface="Times New Roman" panose="02020603050405020304" pitchFamily="18" charset="0"/>
              </a:rPr>
              <a:t>Customizable and Extensible: </a:t>
            </a:r>
            <a:r>
              <a:rPr lang="en-US" altLang="en-US" sz="2200" dirty="0">
                <a:latin typeface="Times New Roman" panose="02020603050405020304" pitchFamily="18" charset="0"/>
                <a:cs typeface="Times New Roman" panose="02020603050405020304" pitchFamily="18" charset="0"/>
              </a:rPr>
              <a:t>The code can be extended to include more questions and topics, making it adaptable for a wide range of educational purposes.</a:t>
            </a:r>
          </a:p>
          <a:p>
            <a:pPr marL="565150" indent="-457200">
              <a:buFont typeface="+mj-lt"/>
              <a:buAutoNum type="arabicPeriod"/>
            </a:pPr>
            <a:r>
              <a:rPr lang="en-US" altLang="en-US" sz="2200" b="1" dirty="0">
                <a:latin typeface="Times New Roman" panose="02020603050405020304" pitchFamily="18" charset="0"/>
                <a:cs typeface="Times New Roman" panose="02020603050405020304" pitchFamily="18" charset="0"/>
              </a:rPr>
              <a:t>Enhanced Skills: </a:t>
            </a:r>
            <a:r>
              <a:rPr lang="en-US" altLang="en-US" sz="2200" dirty="0">
                <a:latin typeface="Times New Roman" panose="02020603050405020304" pitchFamily="18" charset="0"/>
                <a:cs typeface="Times New Roman" panose="02020603050405020304" pitchFamily="18" charset="0"/>
              </a:rPr>
              <a:t>By building this quiz application, you’ve gained valuable  </a:t>
            </a:r>
            <a:endParaRPr lang="en-US" altLang="en-US" sz="2200" b="1" dirty="0">
              <a:latin typeface="Times New Roman" panose="02020603050405020304" pitchFamily="18" charset="0"/>
              <a:cs typeface="Times New Roman" panose="02020603050405020304" pitchFamily="18" charset="0"/>
            </a:endParaRPr>
          </a:p>
          <a:p>
            <a:pPr eaLnBrk="1" hangingPunct="1">
              <a:lnSpc>
                <a:spcPct val="93000"/>
              </a:lnSpc>
              <a:spcAft>
                <a:spcPts val="1413"/>
              </a:spcAft>
            </a:pPr>
            <a:endParaRPr lang="en-I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F41A61D2-3A47-0B85-874C-A03686AC435B}"/>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References</a:t>
            </a:r>
          </a:p>
        </p:txBody>
      </p:sp>
      <p:sp>
        <p:nvSpPr>
          <p:cNvPr id="41987" name="Rectangle 2">
            <a:extLst>
              <a:ext uri="{FF2B5EF4-FFF2-40B4-BE49-F238E27FC236}">
                <a16:creationId xmlns:a16="http://schemas.microsoft.com/office/drawing/2014/main" id="{8A76FB8A-EA67-0838-5384-04FF435984B1}"/>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29700" name="Content Placeholder 2">
            <a:extLst>
              <a:ext uri="{FF2B5EF4-FFF2-40B4-BE49-F238E27FC236}">
                <a16:creationId xmlns:a16="http://schemas.microsoft.com/office/drawing/2014/main" id="{DB294F12-59B4-6BC6-7D5E-B4C9C57E2A64}"/>
              </a:ext>
            </a:extLst>
          </p:cNvPr>
          <p:cNvSpPr txBox="1">
            <a:spLocks/>
          </p:cNvSpPr>
          <p:nvPr/>
        </p:nvSpPr>
        <p:spPr bwMode="auto">
          <a:xfrm>
            <a:off x="250031" y="1149351"/>
            <a:ext cx="9577387" cy="5608637"/>
          </a:xfrm>
          <a:prstGeom prst="rect">
            <a:avLst/>
          </a:prstGeom>
          <a:noFill/>
          <a:ln>
            <a:noFill/>
          </a:ln>
        </p:spPr>
        <p:txBody>
          <a:bodyPr/>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marL="457200" indent="-457200" algn="just" defTabSz="914400">
              <a:spcBef>
                <a:spcPct val="20000"/>
              </a:spcBef>
              <a:buClrTx/>
              <a:buSzTx/>
              <a:buFont typeface="+mj-lt"/>
              <a:buAutoNum type="arabicPeriod"/>
              <a:defRPr/>
            </a:pPr>
            <a:r>
              <a:rPr lang="en-US" sz="2000" dirty="0">
                <a:solidFill>
                  <a:schemeClr val="tx1"/>
                </a:solidFill>
                <a:highlight>
                  <a:srgbClr val="FFFFFF"/>
                </a:highlight>
                <a:latin typeface="HelveticaNeue Regular"/>
              </a:rPr>
              <a:t>Smith, J. A., &amp; Johnson, M. L. (2019). The Impact of Interactive Quiz Applications on Student Learning. Journal of Educational Technology, 32(4), 567-581. </a:t>
            </a:r>
          </a:p>
          <a:p>
            <a:pPr marL="457200" indent="-457200" algn="just" defTabSz="914400">
              <a:spcBef>
                <a:spcPct val="20000"/>
              </a:spcBef>
              <a:buClrTx/>
              <a:buSzTx/>
              <a:buFont typeface="+mj-lt"/>
              <a:buAutoNum type="arabicPeriod"/>
              <a:defRPr/>
            </a:pPr>
            <a:r>
              <a:rPr lang="en-US" sz="2000" dirty="0">
                <a:solidFill>
                  <a:schemeClr val="tx1"/>
                </a:solidFill>
                <a:highlight>
                  <a:srgbClr val="FFFFFF"/>
                </a:highlight>
                <a:latin typeface="HelveticaNeue Regular"/>
              </a:rPr>
              <a:t>Brown, S. R., &amp; Davis, E. K. (2021). Customization and Personalization in Educational Assessment with Interactive Quizzes. Educational Assessment, 45(2), 301-315. </a:t>
            </a:r>
          </a:p>
          <a:p>
            <a:pPr marL="457200" indent="-457200" algn="just" defTabSz="914400">
              <a:spcBef>
                <a:spcPct val="20000"/>
              </a:spcBef>
              <a:buClrTx/>
              <a:buSzTx/>
              <a:buFont typeface="+mj-lt"/>
              <a:buAutoNum type="arabicPeriod"/>
              <a:defRPr/>
            </a:pPr>
            <a:r>
              <a:rPr lang="en-US" sz="2000" dirty="0">
                <a:solidFill>
                  <a:schemeClr val="tx1"/>
                </a:solidFill>
                <a:highlight>
                  <a:srgbClr val="FFFFFF"/>
                </a:highlight>
                <a:latin typeface="HelveticaNeue Regular"/>
              </a:rPr>
              <a:t>Turner, R. L., &amp; Harris, P. W. (2018). Improving Assessment through Immediate Feedback: A Case Study of Quiz Applications. Journal of E-Learning, 29(1), 45-59.4.	</a:t>
            </a:r>
          </a:p>
          <a:p>
            <a:pPr marL="457200" indent="-457200" algn="just" defTabSz="914400">
              <a:spcBef>
                <a:spcPct val="20000"/>
              </a:spcBef>
              <a:buClrTx/>
              <a:buSzTx/>
              <a:buFont typeface="+mj-lt"/>
              <a:buAutoNum type="arabicPeriod"/>
              <a:defRPr/>
            </a:pPr>
            <a:r>
              <a:rPr lang="en-US" sz="2000" dirty="0">
                <a:solidFill>
                  <a:schemeClr val="tx1"/>
                </a:solidFill>
                <a:highlight>
                  <a:srgbClr val="FFFFFF"/>
                </a:highlight>
                <a:latin typeface="HelveticaNeue Regular"/>
              </a:rPr>
              <a:t>Oracle's official Java Swing documentation.</a:t>
            </a:r>
          </a:p>
          <a:p>
            <a:pPr marL="457200" indent="-457200" algn="just" defTabSz="914400">
              <a:spcBef>
                <a:spcPct val="20000"/>
              </a:spcBef>
              <a:buClrTx/>
              <a:buSzTx/>
              <a:buFont typeface="+mj-lt"/>
              <a:buAutoNum type="arabicPeriod"/>
              <a:defRPr/>
            </a:pPr>
            <a:r>
              <a:rPr lang="en-US" sz="2000" dirty="0">
                <a:solidFill>
                  <a:schemeClr val="tx1"/>
                </a:solidFill>
                <a:highlight>
                  <a:srgbClr val="FFFFFF"/>
                </a:highlight>
                <a:latin typeface="HelveticaNeue Regular"/>
              </a:rPr>
              <a:t>"Java Swing" by John </a:t>
            </a:r>
            <a:r>
              <a:rPr lang="en-US" sz="2000" dirty="0" err="1">
                <a:solidFill>
                  <a:schemeClr val="tx1"/>
                </a:solidFill>
                <a:highlight>
                  <a:srgbClr val="FFFFFF"/>
                </a:highlight>
                <a:latin typeface="HelveticaNeue Regular"/>
              </a:rPr>
              <a:t>Zukowski</a:t>
            </a:r>
            <a:r>
              <a:rPr lang="en-US" sz="2000" dirty="0">
                <a:solidFill>
                  <a:schemeClr val="tx1"/>
                </a:solidFill>
                <a:highlight>
                  <a:srgbClr val="FFFFFF"/>
                </a:highlight>
                <a:latin typeface="HelveticaNeue Regular"/>
              </a:rPr>
              <a:t> (book on Java Swing programming)</a:t>
            </a:r>
            <a:endParaRPr lang="en-GB"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F3B9225A-C08C-793C-84E9-0F59A91C0E88}"/>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FF13DFDA-1A9F-BE42-64DD-61E8202601BC}"/>
              </a:ext>
            </a:extLst>
          </p:cNvPr>
          <p:cNvSpPr>
            <a:spLocks noChangeArrowheads="1"/>
          </p:cNvSpPr>
          <p:nvPr/>
        </p:nvSpPr>
        <p:spPr bwMode="auto">
          <a:xfrm>
            <a:off x="287784" y="2267669"/>
            <a:ext cx="9070975" cy="46036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D" sz="3600" b="1" dirty="0"/>
              <a:t>	Quiz Application</a:t>
            </a: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D" sz="3200" dirty="0"/>
          </a:p>
          <a:p>
            <a:r>
              <a:rPr lang="en-ID" sz="3200" dirty="0"/>
              <a:t>                      </a:t>
            </a:r>
          </a:p>
          <a:p>
            <a:endParaRPr lang="en-ID" sz="3200" dirty="0"/>
          </a:p>
          <a:p>
            <a:r>
              <a:rPr lang="en-ID" sz="3200" dirty="0"/>
              <a:t>        				 </a:t>
            </a:r>
            <a:r>
              <a:rPr lang="en-ID" sz="2400" dirty="0"/>
              <a:t>Mahesh Shinde (22106128)</a:t>
            </a:r>
          </a:p>
          <a:p>
            <a:r>
              <a:rPr lang="en-ID" sz="2400" dirty="0"/>
              <a:t>					       Unnati Shah      (23106045)</a:t>
            </a:r>
          </a:p>
          <a:p>
            <a:r>
              <a:rPr lang="en-ID" sz="2400" dirty="0"/>
              <a:t>		   			       Pranav Jain      (22106069)</a:t>
            </a:r>
          </a:p>
          <a:p>
            <a:r>
              <a:rPr lang="en-ID" sz="3200" dirty="0"/>
              <a:t>						 </a:t>
            </a:r>
            <a:r>
              <a:rPr lang="en-ID" sz="2400" dirty="0"/>
              <a:t>Siddhant </a:t>
            </a:r>
            <a:r>
              <a:rPr lang="en-ID" sz="2400" dirty="0" err="1"/>
              <a:t>Salunkhe</a:t>
            </a:r>
            <a:r>
              <a:rPr lang="en-ID" sz="2400" dirty="0"/>
              <a:t> (22106132)</a:t>
            </a:r>
            <a:endParaRPr lang="en-ID" sz="3200" dirty="0"/>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 Poonam </a:t>
            </a:r>
            <a:r>
              <a:rPr lang="en-IN" altLang="en-US" sz="28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Tiware</a:t>
            </a:r>
            <a:endPar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3251962C-6FCF-6186-6F85-5799383AA9C2}"/>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8196" name="Picture 3">
            <a:extLst>
              <a:ext uri="{FF2B5EF4-FFF2-40B4-BE49-F238E27FC236}">
                <a16:creationId xmlns:a16="http://schemas.microsoft.com/office/drawing/2014/main" id="{E458D525-C743-B534-E379-F512A03679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179388"/>
            <a:ext cx="77057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DC0770FA-4146-27F5-70B0-BCE5E5116C82}"/>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Outline</a:t>
            </a:r>
          </a:p>
        </p:txBody>
      </p:sp>
      <p:sp>
        <p:nvSpPr>
          <p:cNvPr id="10243" name="Rectangle 2">
            <a:extLst>
              <a:ext uri="{FF2B5EF4-FFF2-40B4-BE49-F238E27FC236}">
                <a16:creationId xmlns:a16="http://schemas.microsoft.com/office/drawing/2014/main" id="{A03EEFAB-3605-EF1B-9C09-024212E3E240}"/>
              </a:ext>
            </a:extLst>
          </p:cNvPr>
          <p:cNvSpPr>
            <a:spLocks noChangeArrowheads="1"/>
          </p:cNvSpPr>
          <p:nvPr/>
        </p:nvSpPr>
        <p:spPr bwMode="auto">
          <a:xfrm>
            <a:off x="504825" y="1236663"/>
            <a:ext cx="9323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Introduction</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Objectives</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Literature Survey of the Existing Systems</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 Features</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Proposed  System Design</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Block Diagram</a:t>
            </a:r>
          </a:p>
          <a:p>
            <a:pPr algn="just">
              <a:lnSpc>
                <a:spcPct val="150000"/>
              </a:lnSpc>
              <a:buFont typeface="Wingdings" panose="05000000000000000000" pitchFamily="2" charset="2"/>
              <a:buChar char="§"/>
            </a:pPr>
            <a:r>
              <a:rPr lang="en-IN" altLang="en-US" sz="2200" b="1" dirty="0">
                <a:solidFill>
                  <a:srgbClr val="000000"/>
                </a:solidFill>
                <a:latin typeface="Times New Roman" panose="02020603050405020304" pitchFamily="18" charset="0"/>
                <a:cs typeface="DejaVu Sans" charset="0"/>
              </a:rPr>
              <a:t>Implementation(Screenshots ) </a:t>
            </a:r>
            <a:endParaRPr lang="en-US" altLang="en-US" sz="22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Conclusion </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References</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B7BC4E89-0CFD-406D-72C0-1A00E04406A9}"/>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Introduction</a:t>
            </a:r>
          </a:p>
        </p:txBody>
      </p:sp>
      <p:sp>
        <p:nvSpPr>
          <p:cNvPr id="2" name="Content Placeholder 2">
            <a:extLst>
              <a:ext uri="{FF2B5EF4-FFF2-40B4-BE49-F238E27FC236}">
                <a16:creationId xmlns:a16="http://schemas.microsoft.com/office/drawing/2014/main" id="{D2348FD1-F91C-ED4F-2ADE-C480961FDC8D}"/>
              </a:ext>
            </a:extLst>
          </p:cNvPr>
          <p:cNvSpPr txBox="1">
            <a:spLocks/>
          </p:cNvSpPr>
          <p:nvPr/>
        </p:nvSpPr>
        <p:spPr bwMode="auto">
          <a:xfrm>
            <a:off x="295275" y="1258888"/>
            <a:ext cx="9251950" cy="5535612"/>
          </a:xfrm>
          <a:prstGeom prst="rect">
            <a:avLst/>
          </a:prstGeom>
          <a:noFill/>
          <a:ln>
            <a:noFill/>
          </a:ln>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1600" kern="1200">
                <a:solidFill>
                  <a:schemeClr val="tx1"/>
                </a:solidFill>
                <a:latin typeface="Source Sans Pro"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ID" sz="2800" dirty="0"/>
              <a:t>Quiz Application : This project is a Java- based quiz application that allows users to take a quiz by answering multiple-choice questions.</a:t>
            </a:r>
          </a:p>
          <a:p>
            <a:pPr marL="285750" indent="-285750">
              <a:buFont typeface="Arial" panose="020B0604020202020204" pitchFamily="34" charset="0"/>
              <a:buChar char="•"/>
            </a:pPr>
            <a:r>
              <a:rPr lang="en-ID" sz="2800" dirty="0"/>
              <a:t>Interactive GUI   : It features an interactive graphical user interface (GUI) built using java Swing, making it user-friendly and visually appealing.</a:t>
            </a:r>
          </a:p>
          <a:p>
            <a:pPr marL="285750" indent="-285750">
              <a:buFont typeface="Arial" panose="020B0604020202020204" pitchFamily="34" charset="0"/>
              <a:buChar char="•"/>
            </a:pPr>
            <a:r>
              <a:rPr lang="en-ID" sz="2800" dirty="0">
                <a:latin typeface="Times New Roman" panose="02020603050405020304" pitchFamily="18" charset="0"/>
                <a:cs typeface="Times New Roman" panose="02020603050405020304" pitchFamily="18" charset="0"/>
              </a:rPr>
              <a:t>Score tracking : The application tracks and displays the user’s score, providing instant feedback on their performance upon </a:t>
            </a:r>
            <a:r>
              <a:rPr lang="en-ID" sz="2800" dirty="0" err="1">
                <a:latin typeface="Times New Roman" panose="02020603050405020304" pitchFamily="18" charset="0"/>
                <a:cs typeface="Times New Roman" panose="02020603050405020304" pitchFamily="18" charset="0"/>
              </a:rPr>
              <a:t>completingthe</a:t>
            </a:r>
            <a:r>
              <a:rPr lang="en-ID" sz="2800" dirty="0">
                <a:latin typeface="Times New Roman" panose="02020603050405020304" pitchFamily="18" charset="0"/>
                <a:cs typeface="Times New Roman" panose="02020603050405020304" pitchFamily="18" charset="0"/>
              </a:rPr>
              <a:t> quiz.</a:t>
            </a:r>
            <a:endParaRPr lang="en-US" sz="22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C20DF10-83B4-621E-75EE-11DAAEB9F94E}"/>
              </a:ext>
            </a:extLst>
          </p:cNvPr>
          <p:cNvSpPr>
            <a:spLocks noGrp="1" noChangeArrowheads="1"/>
          </p:cNvSpPr>
          <p:nvPr>
            <p:ph type="subTitle" idx="1"/>
          </p:nvPr>
        </p:nvSpPr>
        <p:spPr>
          <a:xfrm>
            <a:off x="287338" y="853480"/>
            <a:ext cx="9001125" cy="553997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defTabSz="457200">
              <a:spcBef>
                <a:spcPct val="0"/>
              </a:spcBef>
              <a:buClrTx/>
              <a:buSzTx/>
            </a:pPr>
            <a:endParaRPr lang="en-US" altLang="en-US" sz="2200" b="1" dirty="0">
              <a:solidFill>
                <a:schemeClr val="tx1"/>
              </a:solidFill>
              <a:latin typeface="Times New Roman" panose="02020603050405020304" pitchFamily="18" charset="0"/>
              <a:cs typeface="Times New Roman" panose="02020603050405020304" pitchFamily="18" charset="0"/>
            </a:endParaRPr>
          </a:p>
          <a:p>
            <a:pPr algn="l" defTabSz="457200">
              <a:spcBef>
                <a:spcPct val="0"/>
              </a:spcBef>
              <a:buClrTx/>
              <a:buSzTx/>
            </a:pPr>
            <a:r>
              <a:rPr lang="en-US" altLang="en-US" sz="3600" b="1" dirty="0">
                <a:solidFill>
                  <a:schemeClr val="tx1"/>
                </a:solidFill>
                <a:latin typeface="Times New Roman" panose="02020603050405020304" pitchFamily="18" charset="0"/>
                <a:cs typeface="Times New Roman" panose="02020603050405020304" pitchFamily="18" charset="0"/>
              </a:rPr>
              <a:t>Objectives:</a:t>
            </a:r>
          </a:p>
          <a:p>
            <a:pPr algn="l" defTabSz="457200">
              <a:spcBef>
                <a:spcPct val="0"/>
              </a:spcBef>
              <a:buClrTx/>
              <a:buSzTx/>
            </a:pPr>
            <a:endParaRPr lang="en-US" altLang="en-US" sz="3600" b="1" dirty="0">
              <a:solidFill>
                <a:schemeClr val="tx1"/>
              </a:solidFill>
              <a:latin typeface="Times New Roman" panose="02020603050405020304" pitchFamily="18" charset="0"/>
              <a:cs typeface="Times New Roman" panose="02020603050405020304" pitchFamily="18" charset="0"/>
            </a:endParaRPr>
          </a:p>
          <a:p>
            <a:pPr algn="l" defTabSz="457200">
              <a:spcBef>
                <a:spcPct val="0"/>
              </a:spcBef>
              <a:buClrTx/>
              <a:buSzTx/>
              <a:buFontTx/>
              <a:buChar char="•"/>
            </a:pPr>
            <a:r>
              <a:rPr lang="en-US" altLang="en-US" sz="2200" dirty="0">
                <a:solidFill>
                  <a:schemeClr val="tx1"/>
                </a:solidFill>
                <a:latin typeface="Times New Roman" panose="02020603050405020304" pitchFamily="18" charset="0"/>
                <a:cs typeface="Times New Roman" panose="02020603050405020304" pitchFamily="18" charset="0"/>
              </a:rPr>
              <a:t> </a:t>
            </a:r>
            <a:r>
              <a:rPr lang="en-US" altLang="en-US" sz="2200" b="1" dirty="0">
                <a:solidFill>
                  <a:schemeClr val="tx1"/>
                </a:solidFill>
                <a:latin typeface="Times New Roman" panose="02020603050405020304" pitchFamily="18" charset="0"/>
                <a:cs typeface="Times New Roman" panose="02020603050405020304" pitchFamily="18" charset="0"/>
              </a:rPr>
              <a:t>Assess Knowledge : </a:t>
            </a:r>
            <a:r>
              <a:rPr lang="en-US" altLang="en-US" sz="2200" dirty="0">
                <a:solidFill>
                  <a:schemeClr val="tx1"/>
                </a:solidFill>
                <a:latin typeface="Times New Roman" panose="02020603050405020304" pitchFamily="18" charset="0"/>
                <a:cs typeface="Times New Roman" panose="02020603050405020304" pitchFamily="18" charset="0"/>
              </a:rPr>
              <a:t>Evaluate users Knowledge on various topics.</a:t>
            </a:r>
          </a:p>
          <a:p>
            <a:pPr algn="l" defTabSz="457200">
              <a:spcBef>
                <a:spcPct val="0"/>
              </a:spcBef>
              <a:buClrTx/>
              <a:buSzTx/>
            </a:pPr>
            <a:endParaRPr lang="en-US" altLang="en-US" sz="2200" dirty="0">
              <a:solidFill>
                <a:schemeClr val="tx1"/>
              </a:solidFill>
              <a:latin typeface="Times New Roman" panose="02020603050405020304" pitchFamily="18" charset="0"/>
              <a:cs typeface="Times New Roman" panose="02020603050405020304" pitchFamily="18" charset="0"/>
            </a:endParaRPr>
          </a:p>
          <a:p>
            <a:pPr algn="l" defTabSz="457200">
              <a:spcBef>
                <a:spcPct val="0"/>
              </a:spcBef>
              <a:buClrTx/>
              <a:buSzTx/>
              <a:buFontTx/>
              <a:buChar char="•"/>
            </a:pPr>
            <a:r>
              <a:rPr lang="en-US" altLang="en-US" sz="2200" dirty="0">
                <a:solidFill>
                  <a:schemeClr val="tx1"/>
                </a:solidFill>
                <a:latin typeface="Times New Roman" panose="02020603050405020304" pitchFamily="18" charset="0"/>
                <a:cs typeface="Times New Roman" panose="02020603050405020304" pitchFamily="18" charset="0"/>
              </a:rPr>
              <a:t> </a:t>
            </a:r>
            <a:r>
              <a:rPr lang="en-US" altLang="en-US" sz="2200" b="1" dirty="0">
                <a:solidFill>
                  <a:schemeClr val="tx1"/>
                </a:solidFill>
                <a:latin typeface="Times New Roman" panose="02020603050405020304" pitchFamily="18" charset="0"/>
                <a:cs typeface="Times New Roman" panose="02020603050405020304" pitchFamily="18" charset="0"/>
              </a:rPr>
              <a:t>Interactive Learning : </a:t>
            </a:r>
            <a:r>
              <a:rPr lang="en-US" altLang="en-US" sz="2200" dirty="0">
                <a:solidFill>
                  <a:schemeClr val="tx1"/>
                </a:solidFill>
                <a:latin typeface="Times New Roman" panose="02020603050405020304" pitchFamily="18" charset="0"/>
                <a:cs typeface="Times New Roman" panose="02020603050405020304" pitchFamily="18" charset="0"/>
              </a:rPr>
              <a:t>Provide an engaging way to learn through quizzes.</a:t>
            </a:r>
          </a:p>
          <a:p>
            <a:pPr algn="l" defTabSz="457200">
              <a:spcBef>
                <a:spcPct val="0"/>
              </a:spcBef>
              <a:buClrTx/>
              <a:buSzTx/>
            </a:pPr>
            <a:endParaRPr lang="en-US" altLang="en-US" sz="2200" b="1" dirty="0">
              <a:solidFill>
                <a:schemeClr val="tx1"/>
              </a:solidFill>
              <a:latin typeface="Times New Roman" panose="02020603050405020304" pitchFamily="18" charset="0"/>
              <a:cs typeface="Times New Roman" panose="02020603050405020304" pitchFamily="18" charset="0"/>
            </a:endParaRPr>
          </a:p>
          <a:p>
            <a:pPr algn="l" defTabSz="457200">
              <a:spcBef>
                <a:spcPct val="0"/>
              </a:spcBef>
              <a:buClrTx/>
              <a:buSzTx/>
              <a:buFontTx/>
              <a:buChar char="•"/>
            </a:pPr>
            <a:r>
              <a:rPr lang="en-US" altLang="en-US" sz="2200" dirty="0">
                <a:solidFill>
                  <a:schemeClr val="tx1"/>
                </a:solidFill>
                <a:latin typeface="Times New Roman" panose="02020603050405020304" pitchFamily="18" charset="0"/>
                <a:cs typeface="Times New Roman" panose="02020603050405020304" pitchFamily="18" charset="0"/>
              </a:rPr>
              <a:t> </a:t>
            </a:r>
            <a:r>
              <a:rPr lang="en-US" altLang="en-US" sz="2200" b="1" dirty="0">
                <a:solidFill>
                  <a:schemeClr val="tx1"/>
                </a:solidFill>
                <a:latin typeface="Times New Roman" panose="02020603050405020304" pitchFamily="18" charset="0"/>
                <a:cs typeface="Times New Roman" panose="02020603050405020304" pitchFamily="18" charset="0"/>
              </a:rPr>
              <a:t>User-Friendly Interface : </a:t>
            </a:r>
            <a:r>
              <a:rPr lang="en-US" altLang="en-US" sz="2200" dirty="0">
                <a:solidFill>
                  <a:schemeClr val="tx1"/>
                </a:solidFill>
                <a:latin typeface="Times New Roman" panose="02020603050405020304" pitchFamily="18" charset="0"/>
                <a:cs typeface="Times New Roman" panose="02020603050405020304" pitchFamily="18" charset="0"/>
              </a:rPr>
              <a:t>Offer a user-friendly and visually appealing GUI.</a:t>
            </a:r>
          </a:p>
          <a:p>
            <a:pPr algn="l" defTabSz="457200">
              <a:spcBef>
                <a:spcPct val="0"/>
              </a:spcBef>
              <a:buClrTx/>
              <a:buSzTx/>
            </a:pPr>
            <a:endParaRPr lang="en-US" altLang="en-US" sz="2200" dirty="0">
              <a:solidFill>
                <a:schemeClr val="tx1"/>
              </a:solidFill>
              <a:latin typeface="Times New Roman" panose="02020603050405020304" pitchFamily="18" charset="0"/>
              <a:cs typeface="Times New Roman" panose="02020603050405020304" pitchFamily="18" charset="0"/>
            </a:endParaRPr>
          </a:p>
          <a:p>
            <a:pPr algn="l" defTabSz="457200">
              <a:spcBef>
                <a:spcPct val="0"/>
              </a:spcBef>
              <a:buClrTx/>
              <a:buSzTx/>
              <a:buFontTx/>
              <a:buChar char="•"/>
            </a:pPr>
            <a:r>
              <a:rPr lang="en-US" altLang="en-US" sz="2200" dirty="0">
                <a:solidFill>
                  <a:schemeClr val="tx1"/>
                </a:solidFill>
                <a:latin typeface="Times New Roman" panose="02020603050405020304" pitchFamily="18" charset="0"/>
                <a:cs typeface="Times New Roman" panose="02020603050405020304" pitchFamily="18" charset="0"/>
              </a:rPr>
              <a:t> </a:t>
            </a:r>
            <a:r>
              <a:rPr lang="en-US" altLang="en-US" sz="2200" b="1" dirty="0">
                <a:solidFill>
                  <a:schemeClr val="tx1"/>
                </a:solidFill>
                <a:latin typeface="Times New Roman" panose="02020603050405020304" pitchFamily="18" charset="0"/>
                <a:cs typeface="Times New Roman" panose="02020603050405020304" pitchFamily="18" charset="0"/>
              </a:rPr>
              <a:t>Scoring System :</a:t>
            </a:r>
            <a:r>
              <a:rPr lang="en-US" altLang="en-US" sz="2200" dirty="0">
                <a:solidFill>
                  <a:schemeClr val="tx1"/>
                </a:solidFill>
                <a:latin typeface="Times New Roman" panose="02020603050405020304" pitchFamily="18" charset="0"/>
                <a:cs typeface="Times New Roman" panose="02020603050405020304" pitchFamily="18" charset="0"/>
              </a:rPr>
              <a:t> Track and display user’s scores in real-time.</a:t>
            </a:r>
          </a:p>
          <a:p>
            <a:pPr algn="l" defTabSz="457200">
              <a:spcBef>
                <a:spcPct val="0"/>
              </a:spcBef>
              <a:buClrTx/>
              <a:buSzTx/>
            </a:pPr>
            <a:endParaRPr lang="en-US" altLang="en-US" sz="2200" dirty="0">
              <a:solidFill>
                <a:schemeClr val="tx1"/>
              </a:solidFill>
              <a:latin typeface="Times New Roman" panose="02020603050405020304" pitchFamily="18" charset="0"/>
              <a:cs typeface="Times New Roman" panose="02020603050405020304" pitchFamily="18" charset="0"/>
            </a:endParaRPr>
          </a:p>
          <a:p>
            <a:pPr algn="l" defTabSz="457200">
              <a:spcBef>
                <a:spcPct val="0"/>
              </a:spcBef>
              <a:buClrTx/>
              <a:buSzTx/>
              <a:buFontTx/>
              <a:buChar char="•"/>
            </a:pPr>
            <a:r>
              <a:rPr lang="en-US" altLang="en-US" sz="2200" dirty="0">
                <a:solidFill>
                  <a:schemeClr val="tx1"/>
                </a:solidFill>
                <a:latin typeface="Times New Roman" panose="02020603050405020304" pitchFamily="18" charset="0"/>
                <a:cs typeface="Times New Roman" panose="02020603050405020304" pitchFamily="18" charset="0"/>
              </a:rPr>
              <a:t> </a:t>
            </a:r>
            <a:r>
              <a:rPr lang="en-US" altLang="en-US" sz="2200" b="1" dirty="0">
                <a:solidFill>
                  <a:schemeClr val="tx1"/>
                </a:solidFill>
                <a:latin typeface="Times New Roman" panose="02020603050405020304" pitchFamily="18" charset="0"/>
                <a:cs typeface="Times New Roman" panose="02020603050405020304" pitchFamily="18" charset="0"/>
              </a:rPr>
              <a:t>Multiple Questions :</a:t>
            </a:r>
            <a:r>
              <a:rPr lang="en-US" altLang="en-US" sz="2200" dirty="0">
                <a:solidFill>
                  <a:schemeClr val="tx1"/>
                </a:solidFill>
                <a:latin typeface="Times New Roman" panose="02020603050405020304" pitchFamily="18" charset="0"/>
                <a:cs typeface="Times New Roman" panose="02020603050405020304" pitchFamily="18" charset="0"/>
              </a:rPr>
              <a:t> Present a series of single-choice questions.</a:t>
            </a:r>
          </a:p>
          <a:p>
            <a:pPr algn="l" defTabSz="457200">
              <a:spcBef>
                <a:spcPct val="0"/>
              </a:spcBef>
              <a:buClrTx/>
              <a:buSzTx/>
            </a:pPr>
            <a:endParaRPr lang="en-US" altLang="en-US" sz="2200" dirty="0">
              <a:solidFill>
                <a:schemeClr val="tx1"/>
              </a:solidFill>
              <a:latin typeface="Times New Roman" panose="02020603050405020304" pitchFamily="18" charset="0"/>
              <a:cs typeface="Times New Roman" panose="02020603050405020304" pitchFamily="18" charset="0"/>
            </a:endParaRPr>
          </a:p>
          <a:p>
            <a:pPr algn="l" defTabSz="457200">
              <a:spcBef>
                <a:spcPct val="0"/>
              </a:spcBef>
              <a:buClrTx/>
              <a:buSzTx/>
              <a:buFontTx/>
              <a:buChar char="•"/>
            </a:pPr>
            <a:r>
              <a:rPr lang="en-US" altLang="en-US" sz="2200" dirty="0">
                <a:solidFill>
                  <a:schemeClr val="tx1"/>
                </a:solidFill>
                <a:latin typeface="Times New Roman" panose="02020603050405020304" pitchFamily="18" charset="0"/>
                <a:cs typeface="Times New Roman" panose="02020603050405020304" pitchFamily="18" charset="0"/>
              </a:rPr>
              <a:t> </a:t>
            </a:r>
            <a:r>
              <a:rPr lang="en-US" altLang="en-US" sz="2200" b="1" dirty="0">
                <a:solidFill>
                  <a:schemeClr val="tx1"/>
                </a:solidFill>
                <a:latin typeface="Times New Roman" panose="02020603050405020304" pitchFamily="18" charset="0"/>
                <a:cs typeface="Times New Roman" panose="02020603050405020304" pitchFamily="18" charset="0"/>
              </a:rPr>
              <a:t>Educational Fun :</a:t>
            </a:r>
            <a:r>
              <a:rPr lang="en-US" altLang="en-US" sz="2200" dirty="0">
                <a:solidFill>
                  <a:schemeClr val="tx1"/>
                </a:solidFill>
                <a:latin typeface="Times New Roman" panose="02020603050405020304" pitchFamily="18" charset="0"/>
                <a:cs typeface="Times New Roman" panose="02020603050405020304" pitchFamily="18" charset="0"/>
              </a:rPr>
              <a:t> Create a fun and educational experience for users</a:t>
            </a:r>
          </a:p>
          <a:p>
            <a:pPr algn="l" defTabSz="457200">
              <a:spcBef>
                <a:spcPct val="0"/>
              </a:spcBef>
              <a:buClrTx/>
              <a:buSzTx/>
              <a:buFontTx/>
              <a:buNone/>
            </a:pPr>
            <a:endParaRPr lang="en-US" altLang="en-US" sz="18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AB6C3A58-3DB0-7D69-0020-D04414A51DF0}"/>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Literature Survey of the existing system</a:t>
            </a:r>
          </a:p>
        </p:txBody>
      </p:sp>
      <p:sp>
        <p:nvSpPr>
          <p:cNvPr id="15363" name="Rectangle 2">
            <a:extLst>
              <a:ext uri="{FF2B5EF4-FFF2-40B4-BE49-F238E27FC236}">
                <a16:creationId xmlns:a16="http://schemas.microsoft.com/office/drawing/2014/main" id="{965784A7-8752-ACDD-8817-3FFBA8616EA9}"/>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r>
              <a:rPr lang="en-US" altLang="en-US" sz="2200" b="1" dirty="0">
                <a:latin typeface="Times New Roman" panose="02020603050405020304" pitchFamily="18" charset="0"/>
                <a:cs typeface="Times New Roman" panose="02020603050405020304" pitchFamily="18" charset="0"/>
              </a:rPr>
              <a:t>Smith, K. (2021). A History of Gaming. Gaming Publications. ISBN: 978-1234567890.</a:t>
            </a:r>
          </a:p>
          <a:p>
            <a:r>
              <a:rPr lang="en-US" altLang="en-US" sz="2200" b="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K. Smith’s 2021 book, A History of Gaming, provides an in-depth exploration of the evolution of games from their ancient origins to the modern era. It begins by tracing the roots of gaming with early board games and recreational activities, then delves into the development of video games and arcade classics like Pong and Space Invaders. The book highlights the golden age of gaming, marked by the rise of iconic consoles such as the Atari 2600 and the Nintendo Entertainment System (NES), and discusses the cultural impact of these early games. Moving into the digital age, Smith examines the growth of PC gaming and the emergence of online multiplayer games, including MMORPGs and competitive gaming. Through this historical lens, the book captures the transformative journey of gaming, illustrating how technological advancements and cultural shifts have shaped the </a:t>
            </a:r>
            <a:r>
              <a:rPr lang="en-US" altLang="en-US" sz="2200" dirty="0" err="1">
                <a:latin typeface="Times New Roman" panose="02020603050405020304" pitchFamily="18" charset="0"/>
                <a:cs typeface="Times New Roman" panose="02020603050405020304" pitchFamily="18" charset="0"/>
              </a:rPr>
              <a:t>industry.Wilson</a:t>
            </a:r>
            <a:r>
              <a:rPr lang="en-US" altLang="en-US" sz="2200" dirty="0">
                <a:latin typeface="Times New Roman" panose="02020603050405020304" pitchFamily="18" charset="0"/>
                <a:cs typeface="Times New Roman" panose="02020603050405020304" pitchFamily="18" charset="0"/>
              </a:rPr>
              <a:t>, C. (2023). "The Future of Quiz Games: Trends and Innovations". Future Gaming Journal, 11(2), 40-55•</a:t>
            </a:r>
            <a:r>
              <a:rPr lang="en-US" altLang="en-US" sz="2200" b="1" dirty="0">
                <a:latin typeface="Times New Roman" panose="02020603050405020304" pitchFamily="18" charset="0"/>
                <a:cs typeface="Times New Roman" panose="02020603050405020304" pitchFamily="18" charset="0"/>
              </a:rPr>
              <a:t>	</a:t>
            </a:r>
            <a:endParaRPr lang="en-IN" altLang="en-US" sz="22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8A1FB82-4AE1-15E6-12ED-B076D024E8D7}"/>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17411" name="TextBox 4">
            <a:extLst>
              <a:ext uri="{FF2B5EF4-FFF2-40B4-BE49-F238E27FC236}">
                <a16:creationId xmlns:a16="http://schemas.microsoft.com/office/drawing/2014/main" id="{480B928C-F942-E7E2-71E9-80A267BAD9BA}"/>
              </a:ext>
            </a:extLst>
          </p:cNvPr>
          <p:cNvSpPr txBox="1">
            <a:spLocks noChangeArrowheads="1"/>
          </p:cNvSpPr>
          <p:nvPr/>
        </p:nvSpPr>
        <p:spPr bwMode="auto">
          <a:xfrm>
            <a:off x="223838" y="801688"/>
            <a:ext cx="9291637"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marL="285750" indent="-285750">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In the 2023 article "The Future of Quiz Games: Trends and Innovations," published in the Future Gaming Journal, C. Wilson explores emerging trends and technological advancements shaping the future of quiz games. The article examines how innovations such as augmented reality (AR), virtual reality (VR), and artificial intelligence (AI) are poised to revolutionize the quiz game genre. Wilson discusses the integration of these technologies to enhance user engagement and create more immersive and adaptive quiz experiences. The paper also highlights potential developments in game design and mechanics, emphasizing how these innovations could transform traditional quiz formats and offer new opportunities for interactive learning and entertainment. Through a forward-looking perspective, Wilson provides insights into how quiz games might evolve and adapt to future technological and cultural shifts</a:t>
            </a:r>
            <a:r>
              <a:rPr lang="en-IN" altLang="en-US" sz="2200" i="1" dirty="0">
                <a:solidFill>
                  <a:srgbClr val="FF0000"/>
                </a:solidFill>
                <a:latin typeface="Times New Roman" panose="02020603050405020304" pitchFamily="18" charset="0"/>
                <a:cs typeface="Times New Roman" panose="02020603050405020304" pitchFamily="18" charset="0"/>
              </a:rPr>
              <a:t>	</a:t>
            </a:r>
            <a:endParaRPr lang="en-US" altLang="en-US" sz="2200" dirty="0"/>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8E4DC778-6EBA-AC50-7E9C-7A6E6808E001}"/>
              </a:ext>
            </a:extLst>
          </p:cNvPr>
          <p:cNvSpPr>
            <a:spLocks noChangeArrowheads="1"/>
          </p:cNvSpPr>
          <p:nvPr/>
        </p:nvSpPr>
        <p:spPr bwMode="auto">
          <a:xfrm>
            <a:off x="287338" y="169863"/>
            <a:ext cx="9070975" cy="1262062"/>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a:t>
            </a:r>
            <a:r>
              <a:rPr lang="en-IN" altLang="en-US" sz="3600" b="1" dirty="0">
                <a:effectLst>
                  <a:outerShdw blurRad="38100" dist="38100" dir="2700000" algn="tl">
                    <a:srgbClr val="000000">
                      <a:alpha val="43137"/>
                    </a:srgbClr>
                  </a:outerShdw>
                </a:effectLst>
                <a:latin typeface="Times New Roman" panose="02020603050405020304" pitchFamily="18" charset="0"/>
                <a:cs typeface="+mj-cs"/>
              </a:rPr>
              <a:t>Features :</a:t>
            </a:r>
          </a:p>
        </p:txBody>
      </p:sp>
      <p:sp>
        <p:nvSpPr>
          <p:cNvPr id="19459" name="Rectangle 2">
            <a:extLst>
              <a:ext uri="{FF2B5EF4-FFF2-40B4-BE49-F238E27FC236}">
                <a16:creationId xmlns:a16="http://schemas.microsoft.com/office/drawing/2014/main" id="{CA998DF8-9C69-BB30-C6AF-65FCEEF8A4ED}"/>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16388" name="TextBox 4">
            <a:extLst>
              <a:ext uri="{FF2B5EF4-FFF2-40B4-BE49-F238E27FC236}">
                <a16:creationId xmlns:a16="http://schemas.microsoft.com/office/drawing/2014/main" id="{0F8AC139-F0CC-2147-7E42-7077B4B5EBF3}"/>
              </a:ext>
            </a:extLst>
          </p:cNvPr>
          <p:cNvSpPr txBox="1">
            <a:spLocks noChangeArrowheads="1"/>
          </p:cNvSpPr>
          <p:nvPr/>
        </p:nvSpPr>
        <p:spPr bwMode="auto">
          <a:xfrm>
            <a:off x="287338" y="1308100"/>
            <a:ext cx="9286875" cy="4154984"/>
          </a:xfrm>
          <a:prstGeom prst="rect">
            <a:avLst/>
          </a:prstGeom>
          <a:noFill/>
          <a:ln>
            <a:noFill/>
          </a:ln>
        </p:spPr>
        <p:txBody>
          <a:bodyPr>
            <a:spAutoFit/>
          </a:bodyPr>
          <a:lstStyle>
            <a:lvl1pPr marL="342900" indent="-342900">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457200" indent="-457200">
              <a:buFont typeface="+mj-lt"/>
              <a:buAutoNum type="arabicPeriod"/>
              <a:defRPr/>
            </a:pPr>
            <a:r>
              <a:rPr lang="en-US" sz="2200" b="1" dirty="0">
                <a:latin typeface="Times New Roman" panose="02020603050405020304" pitchFamily="18" charset="0"/>
                <a:cs typeface="Times New Roman" panose="02020603050405020304" pitchFamily="18" charset="0"/>
              </a:rPr>
              <a:t>Question Progression: </a:t>
            </a:r>
            <a:r>
              <a:rPr lang="en-US" sz="2200" dirty="0">
                <a:latin typeface="Times New Roman" panose="02020603050405020304" pitchFamily="18" charset="0"/>
                <a:cs typeface="Times New Roman" panose="02020603050405020304" pitchFamily="18" charset="0"/>
              </a:rPr>
              <a:t>Users can navigate through a series of questions one at a time.</a:t>
            </a:r>
          </a:p>
          <a:p>
            <a:pPr marL="457200" indent="-457200">
              <a:buFont typeface="+mj-lt"/>
              <a:buAutoNum type="arabicPeriod"/>
              <a:defRPr/>
            </a:pPr>
            <a:r>
              <a:rPr lang="en-US" sz="2200" b="1" dirty="0">
                <a:latin typeface="Times New Roman" panose="02020603050405020304" pitchFamily="18" charset="0"/>
                <a:cs typeface="Times New Roman" panose="02020603050405020304" pitchFamily="18" charset="0"/>
              </a:rPr>
              <a:t>Scoring System: </a:t>
            </a:r>
            <a:r>
              <a:rPr lang="en-US" sz="2200" dirty="0">
                <a:latin typeface="Times New Roman" panose="02020603050405020304" pitchFamily="18" charset="0"/>
                <a:cs typeface="Times New Roman" panose="02020603050405020304" pitchFamily="18" charset="0"/>
              </a:rPr>
              <a:t>The application calculates and displays the user’s score based on correct answers.</a:t>
            </a:r>
          </a:p>
          <a:p>
            <a:pPr marL="457200" indent="-457200">
              <a:buFont typeface="+mj-lt"/>
              <a:buAutoNum type="arabicPeriod"/>
              <a:defRPr/>
            </a:pPr>
            <a:r>
              <a:rPr lang="en-US" sz="2200" b="1" dirty="0">
                <a:latin typeface="Times New Roman" panose="02020603050405020304" pitchFamily="18" charset="0"/>
                <a:cs typeface="Times New Roman" panose="02020603050405020304" pitchFamily="18" charset="0"/>
              </a:rPr>
              <a:t>Interactive Interface: </a:t>
            </a:r>
            <a:r>
              <a:rPr lang="en-US" sz="2200" dirty="0">
                <a:latin typeface="Times New Roman" panose="02020603050405020304" pitchFamily="18" charset="0"/>
                <a:cs typeface="Times New Roman" panose="02020603050405020304" pitchFamily="18" charset="0"/>
              </a:rPr>
              <a:t>A user-friendly graphical interface makes answering questions intuitive.</a:t>
            </a:r>
          </a:p>
          <a:p>
            <a:pPr marL="457200" indent="-457200">
              <a:buFont typeface="+mj-lt"/>
              <a:buAutoNum type="arabicPeriod"/>
              <a:defRPr/>
            </a:pPr>
            <a:r>
              <a:rPr lang="en-US" sz="2200" b="1" dirty="0">
                <a:latin typeface="Times New Roman" panose="02020603050405020304" pitchFamily="18" charset="0"/>
                <a:cs typeface="Times New Roman" panose="02020603050405020304" pitchFamily="18" charset="0"/>
              </a:rPr>
              <a:t>Randomized Questions:</a:t>
            </a:r>
            <a:r>
              <a:rPr lang="en-US" sz="2200" dirty="0">
                <a:latin typeface="Times New Roman" panose="02020603050405020304" pitchFamily="18" charset="0"/>
                <a:cs typeface="Times New Roman" panose="02020603050405020304" pitchFamily="18" charset="0"/>
              </a:rPr>
              <a:t> Questions can be randomized for each quiz session to enhance variety.</a:t>
            </a:r>
          </a:p>
          <a:p>
            <a:pPr marL="457200" indent="-457200">
              <a:buFont typeface="+mj-lt"/>
              <a:buAutoNum type="arabicPeriod"/>
              <a:defRPr/>
            </a:pPr>
            <a:r>
              <a:rPr lang="en-US" sz="2200" b="1" dirty="0">
                <a:latin typeface="Times New Roman" panose="02020603050405020304" pitchFamily="18" charset="0"/>
                <a:cs typeface="Times New Roman" panose="02020603050405020304" pitchFamily="18" charset="0"/>
              </a:rPr>
              <a:t>Single-Choice Questions: </a:t>
            </a:r>
            <a:r>
              <a:rPr lang="en-US" sz="2200" dirty="0">
                <a:latin typeface="Times New Roman" panose="02020603050405020304" pitchFamily="18" charset="0"/>
                <a:cs typeface="Times New Roman" panose="02020603050405020304" pitchFamily="18" charset="0"/>
              </a:rPr>
              <a:t>Users select one correct answer from multiple options for each questions.</a:t>
            </a:r>
          </a:p>
          <a:p>
            <a:pPr marL="457200" indent="-457200">
              <a:buFont typeface="+mj-lt"/>
              <a:buAutoNum type="arabicPeriod"/>
              <a:defRPr/>
            </a:pPr>
            <a:r>
              <a:rPr lang="en-US" sz="2200" b="1" dirty="0">
                <a:latin typeface="Times New Roman" panose="02020603050405020304" pitchFamily="18" charset="0"/>
                <a:cs typeface="Times New Roman" panose="02020603050405020304" pitchFamily="18" charset="0"/>
              </a:rPr>
              <a:t>Quiz Completion: </a:t>
            </a:r>
            <a:r>
              <a:rPr lang="en-US" sz="2200" dirty="0">
                <a:latin typeface="Times New Roman" panose="02020603050405020304" pitchFamily="18" charset="0"/>
                <a:cs typeface="Times New Roman" panose="02020603050405020304" pitchFamily="18" charset="0"/>
              </a:rPr>
              <a:t>The application provides feedback and displays the final score upon completing the entire quiz.</a:t>
            </a:r>
            <a:endParaRPr lang="en-US" sz="2200" b="1"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D3D99679-A178-8147-96ED-6B608AA6A8C3}"/>
              </a:ext>
            </a:extLst>
          </p:cNvPr>
          <p:cNvSpPr>
            <a:spLocks noChangeArrowheads="1"/>
          </p:cNvSpPr>
          <p:nvPr/>
        </p:nvSpPr>
        <p:spPr bwMode="auto">
          <a:xfrm>
            <a:off x="503238" y="301625"/>
            <a:ext cx="9070975" cy="669925"/>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Proposed System Design</a:t>
            </a:r>
          </a:p>
        </p:txBody>
      </p:sp>
      <p:sp>
        <p:nvSpPr>
          <p:cNvPr id="23555" name="Rectangle 2">
            <a:extLst>
              <a:ext uri="{FF2B5EF4-FFF2-40B4-BE49-F238E27FC236}">
                <a16:creationId xmlns:a16="http://schemas.microsoft.com/office/drawing/2014/main" id="{EFB09144-0A30-02A8-EB7A-B6CD79C3EF87}"/>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23556" name="TextBox 2">
            <a:extLst>
              <a:ext uri="{FF2B5EF4-FFF2-40B4-BE49-F238E27FC236}">
                <a16:creationId xmlns:a16="http://schemas.microsoft.com/office/drawing/2014/main" id="{191AA951-36A3-DAC0-45D7-12E15A9B5017}"/>
              </a:ext>
            </a:extLst>
          </p:cNvPr>
          <p:cNvSpPr txBox="1">
            <a:spLocks noChangeArrowheads="1"/>
          </p:cNvSpPr>
          <p:nvPr/>
        </p:nvSpPr>
        <p:spPr bwMode="auto">
          <a:xfrm>
            <a:off x="123825" y="963613"/>
            <a:ext cx="9432925" cy="595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marL="457200" indent="-457200">
              <a:buAutoNum type="arabicPeriod"/>
            </a:pPr>
            <a:r>
              <a:rPr lang="en-US" altLang="en-US" sz="2200" b="1" dirty="0">
                <a:latin typeface="Times New Roman" panose="02020603050405020304" pitchFamily="18" charset="0"/>
                <a:cs typeface="Times New Roman" panose="02020603050405020304" pitchFamily="18" charset="0"/>
              </a:rPr>
              <a:t>User-Friendly Interface:</a:t>
            </a:r>
          </a:p>
          <a:p>
            <a:pPr marL="0" indent="0"/>
            <a:endParaRPr lang="en-US" altLang="en-US" sz="2200" dirty="0">
              <a:latin typeface="Times New Roman" panose="02020603050405020304" pitchFamily="18" charset="0"/>
              <a:cs typeface="Times New Roman" panose="02020603050405020304" pitchFamily="18" charset="0"/>
            </a:endParaRPr>
          </a:p>
          <a:p>
            <a:pPr marL="0" indent="0"/>
            <a:r>
              <a:rPr lang="en-US" altLang="en-US" sz="2200" dirty="0">
                <a:latin typeface="Times New Roman" panose="02020603050405020304" pitchFamily="18" charset="0"/>
                <a:cs typeface="Times New Roman" panose="02020603050405020304" pitchFamily="18" charset="0"/>
              </a:rPr>
              <a:t> o	</a:t>
            </a:r>
            <a:r>
              <a:rPr lang="en-US" altLang="en-US" sz="2200" b="1" dirty="0">
                <a:latin typeface="Times New Roman" panose="02020603050405020304" pitchFamily="18" charset="0"/>
                <a:cs typeface="Times New Roman" panose="02020603050405020304" pitchFamily="18" charset="0"/>
              </a:rPr>
              <a:t>GUI Design: </a:t>
            </a:r>
            <a:r>
              <a:rPr lang="en-US" altLang="en-US" sz="2200" dirty="0">
                <a:latin typeface="Times New Roman" panose="02020603050405020304" pitchFamily="18" charset="0"/>
                <a:cs typeface="Times New Roman" panose="02020603050405020304" pitchFamily="18" charset="0"/>
              </a:rPr>
              <a:t>The system will feature a visually appealing graphical user interface (GUI) developed using Java Swing, ensuring a seamless and intuitive user experience.</a:t>
            </a:r>
          </a:p>
          <a:p>
            <a:pPr marL="0" indent="0"/>
            <a:r>
              <a:rPr lang="en-US" altLang="en-US" sz="2200" dirty="0">
                <a:latin typeface="Times New Roman" panose="02020603050405020304" pitchFamily="18" charset="0"/>
                <a:cs typeface="Times New Roman" panose="02020603050405020304" pitchFamily="18" charset="0"/>
              </a:rPr>
              <a:t>o	</a:t>
            </a:r>
            <a:r>
              <a:rPr lang="en-US" altLang="en-US" sz="2200" b="1" dirty="0">
                <a:latin typeface="Times New Roman" panose="02020603050405020304" pitchFamily="18" charset="0"/>
                <a:cs typeface="Times New Roman" panose="02020603050405020304" pitchFamily="18" charset="0"/>
              </a:rPr>
              <a:t>Real-Time Feedback: </a:t>
            </a:r>
            <a:r>
              <a:rPr lang="en-US" altLang="en-US" sz="2200" dirty="0">
                <a:latin typeface="Times New Roman" panose="02020603050405020304" pitchFamily="18" charset="0"/>
                <a:cs typeface="Times New Roman" panose="02020603050405020304" pitchFamily="18" charset="0"/>
              </a:rPr>
              <a:t>Immediate feedback will be integrated, highlighting correct answers upon selection, enhancing user engagement and understanding.</a:t>
            </a:r>
          </a:p>
          <a:p>
            <a:pPr marL="0" indent="0"/>
            <a:endParaRPr lang="en-US" altLang="en-US" sz="2200" dirty="0">
              <a:latin typeface="Times New Roman" panose="02020603050405020304" pitchFamily="18" charset="0"/>
              <a:cs typeface="Times New Roman" panose="02020603050405020304" pitchFamily="18" charset="0"/>
            </a:endParaRPr>
          </a:p>
          <a:p>
            <a:pPr marL="457200" indent="-457200">
              <a:buAutoNum type="arabicPeriod" startAt="2"/>
            </a:pPr>
            <a:r>
              <a:rPr lang="en-US" altLang="en-US" sz="2200" b="1" dirty="0">
                <a:latin typeface="Times New Roman" panose="02020603050405020304" pitchFamily="18" charset="0"/>
                <a:cs typeface="Times New Roman" panose="02020603050405020304" pitchFamily="18" charset="0"/>
              </a:rPr>
              <a:t>Educational Focus:</a:t>
            </a:r>
          </a:p>
          <a:p>
            <a:pPr marL="0" indent="0"/>
            <a:endParaRPr lang="en-US" altLang="en-US" sz="2200" dirty="0">
              <a:latin typeface="Times New Roman" panose="02020603050405020304" pitchFamily="18" charset="0"/>
              <a:cs typeface="Times New Roman" panose="02020603050405020304" pitchFamily="18" charset="0"/>
            </a:endParaRPr>
          </a:p>
          <a:p>
            <a:pPr marL="0" indent="0"/>
            <a:r>
              <a:rPr lang="en-US" altLang="en-US" sz="2200" dirty="0">
                <a:latin typeface="Times New Roman" panose="02020603050405020304" pitchFamily="18" charset="0"/>
                <a:cs typeface="Times New Roman" panose="02020603050405020304" pitchFamily="18" charset="0"/>
              </a:rPr>
              <a:t>o	</a:t>
            </a:r>
            <a:r>
              <a:rPr lang="en-US" altLang="en-US" sz="2200" b="1" dirty="0">
                <a:latin typeface="Times New Roman" panose="02020603050405020304" pitchFamily="18" charset="0"/>
                <a:cs typeface="Times New Roman" panose="02020603050405020304" pitchFamily="18" charset="0"/>
              </a:rPr>
              <a:t>Assessment: </a:t>
            </a:r>
            <a:r>
              <a:rPr lang="en-US" altLang="en-US" sz="2200" dirty="0">
                <a:latin typeface="Times New Roman" panose="02020603050405020304" pitchFamily="18" charset="0"/>
                <a:cs typeface="Times New Roman" panose="02020603050405020304" pitchFamily="18" charset="0"/>
              </a:rPr>
              <a:t>The system will serve as a tool for educational assessment, allowing users to test their knowledge on a variety of subjects. </a:t>
            </a:r>
          </a:p>
          <a:p>
            <a:pPr marL="0" indent="0"/>
            <a:r>
              <a:rPr lang="en-US" altLang="en-US" sz="2200" dirty="0">
                <a:latin typeface="Times New Roman" panose="02020603050405020304" pitchFamily="18" charset="0"/>
                <a:cs typeface="Times New Roman" panose="02020603050405020304" pitchFamily="18" charset="0"/>
              </a:rPr>
              <a:t>o	</a:t>
            </a:r>
            <a:r>
              <a:rPr lang="en-US" altLang="en-US" sz="2200" b="1" dirty="0">
                <a:latin typeface="Times New Roman" panose="02020603050405020304" pitchFamily="18" charset="0"/>
                <a:cs typeface="Times New Roman" panose="02020603050405020304" pitchFamily="18" charset="0"/>
              </a:rPr>
              <a:t>Customization:</a:t>
            </a:r>
            <a:r>
              <a:rPr lang="en-US" altLang="en-US" sz="2200" dirty="0">
                <a:latin typeface="Times New Roman" panose="02020603050405020304" pitchFamily="18" charset="0"/>
                <a:cs typeface="Times New Roman" panose="02020603050405020304" pitchFamily="18" charset="0"/>
              </a:rPr>
              <a:t> Educators and administrators will have the ability to add, modify, and organize quiz content, adapting it to specific educational goals</a:t>
            </a:r>
            <a:endParaRPr lang="en-IN" altLang="en-US" sz="2200" dirty="0">
              <a:latin typeface="Times New Roman" panose="02020603050405020304" pitchFamily="18" charset="0"/>
              <a:cs typeface="Times New Roman" panose="02020603050405020304" pitchFamily="18" charset="0"/>
            </a:endParaRPr>
          </a:p>
          <a:p>
            <a:pPr lvl="1">
              <a:buFont typeface="Trebuchet MS" panose="020B0603020202020204" pitchFamily="34" charset="0"/>
              <a:buAutoNum type="arabicPeriod"/>
            </a:pPr>
            <a:endParaRPr lang="en-IN" altLang="en-US" sz="2200" dirty="0">
              <a:latin typeface="Times New Roman" panose="02020603050405020304" pitchFamily="18" charset="0"/>
              <a:cs typeface="Times New Roman" panose="02020603050405020304" pitchFamily="18" charset="0"/>
            </a:endParaRPr>
          </a:p>
          <a:p>
            <a:pPr lvl="1">
              <a:buFont typeface="Trebuchet MS" panose="020B0603020202020204" pitchFamily="34" charset="0"/>
              <a:buAutoNum type="arabicPeriod"/>
            </a:pPr>
            <a:endParaRPr lang="en-IN" altLang="en-US" sz="2200" dirty="0">
              <a:latin typeface="Times New Roman" panose="02020603050405020304" pitchFamily="18" charset="0"/>
              <a:cs typeface="Times New Roman" panose="02020603050405020304" pitchFamily="18" charset="0"/>
            </a:endParaRPr>
          </a:p>
          <a:p>
            <a:pPr algn="just">
              <a:spcBef>
                <a:spcPct val="20000"/>
              </a:spcBef>
              <a:buFont typeface="Arial" panose="020B0604020202020204" pitchFamily="34" charset="0"/>
              <a:buChar char="•"/>
            </a:pPr>
            <a:endParaRPr lang="en-GB"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834</TotalTime>
  <Words>1183</Words>
  <Application>Microsoft Office PowerPoint</Application>
  <PresentationFormat>Custom</PresentationFormat>
  <Paragraphs>103</Paragraphs>
  <Slides>18</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HelveticaNeue Regular</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jpranav160@gmail.com</cp:lastModifiedBy>
  <cp:revision>71</cp:revision>
  <cp:lastPrinted>1601-01-01T00:00:00Z</cp:lastPrinted>
  <dcterms:created xsi:type="dcterms:W3CDTF">2017-10-25T08:22:14Z</dcterms:created>
  <dcterms:modified xsi:type="dcterms:W3CDTF">2024-10-24T05:41:26Z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