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89911" autoAdjust="0"/>
  </p:normalViewPr>
  <p:slideViewPr>
    <p:cSldViewPr snapToGrid="0">
      <p:cViewPr varScale="1">
        <p:scale>
          <a:sx n="72" d="100"/>
          <a:sy n="72" d="100"/>
        </p:scale>
        <p:origin x="672" y="7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7/21/2018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7/21/2018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8F12-96AD-4ED4-8132-A78F5E42C1F5}" type="datetime1">
              <a:rPr lang="en-US" smtClean="0"/>
              <a:pPr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82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00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94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71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1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67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CBBB-D1D1-4386-A5E9-07F3477B78F3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43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CAD8-0EA7-4615-B69B-B2F199EF3A93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7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41F67C5-D04E-4576-B61C-12ABA14BBD6C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9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97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GOVERNMENT </a:t>
            </a:r>
            <a:br>
              <a:rPr lang="en-US" dirty="0"/>
            </a:br>
            <a:r>
              <a:rPr lang="en-US" dirty="0"/>
              <a:t>e-tender.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9336898" cy="2167231"/>
          </a:xfrm>
        </p:spPr>
        <p:txBody>
          <a:bodyPr>
            <a:noAutofit/>
          </a:bodyPr>
          <a:lstStyle/>
          <a:p>
            <a:r>
              <a:rPr lang="en-US" sz="2400" dirty="0"/>
              <a:t>TEAM : C1-07</a:t>
            </a:r>
          </a:p>
          <a:p>
            <a:pPr marL="521208" indent="-457200">
              <a:buAutoNum type="arabicParenR"/>
            </a:pPr>
            <a:r>
              <a:rPr lang="en-US" dirty="0"/>
              <a:t>G.SAI PRANAV</a:t>
            </a:r>
          </a:p>
          <a:p>
            <a:pPr marL="521208" indent="-457200">
              <a:buAutoNum type="arabicParenR"/>
            </a:pPr>
            <a:r>
              <a:rPr lang="en-US" dirty="0"/>
              <a:t>K.MANASA</a:t>
            </a:r>
          </a:p>
          <a:p>
            <a:pPr marL="521208" indent="-457200">
              <a:buAutoNum type="arabicParenR"/>
            </a:pPr>
            <a:r>
              <a:rPr lang="en-US" dirty="0"/>
              <a:t>L.RAKSHITH</a:t>
            </a:r>
          </a:p>
          <a:p>
            <a:pPr marL="521208" indent="-457200">
              <a:buAutoNum type="arabicParenR"/>
            </a:pPr>
            <a:r>
              <a:rPr lang="en-US" dirty="0"/>
              <a:t>M.DEEPESH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 tender system the data can be manipulated by the agencies and the bidding amount may be leaked to other companies.</a:t>
            </a:r>
          </a:p>
          <a:p>
            <a:r>
              <a:rPr lang="en-US" sz="2400" dirty="0"/>
              <a:t>As these are stored as Hardcopies there might be chances of manipulating the bids.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2006F1-E1B5-4501-B786-5F419D977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77" y="3741038"/>
            <a:ext cx="3466954" cy="214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Solution(Existing)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Government has come up with the process of online tenders in which the bid amount must be submitted online.</a:t>
            </a:r>
          </a:p>
          <a:p>
            <a:r>
              <a:rPr lang="en-US" sz="2400" dirty="0"/>
              <a:t>In this process the bids placed by the contractors is visible to the agency before the bidding time is completed.</a:t>
            </a:r>
          </a:p>
          <a:p>
            <a:r>
              <a:rPr lang="en-US" sz="2400" dirty="0"/>
              <a:t>By this there may be chances of knowing the least bid to other contractors by which they reduce the bid according to that.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Solution(proposed)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To overcome this problem, we had developed an application that hides the visibility of the bids and the least bid is taken as the tender by the system itself.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This application keeps the data private and all the extortion is eliminated.</a:t>
            </a:r>
          </a:p>
          <a:p>
            <a:pPr marL="0" indent="0">
              <a:buNone/>
            </a:pPr>
            <a:endParaRPr lang="en-US" sz="2400" dirty="0"/>
          </a:p>
          <a:p>
            <a:pPr marL="109728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BA5A-0B54-445E-8B61-455F45FF0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Properties</a:t>
            </a:r>
            <a:r>
              <a:rPr lang="en-US" dirty="0"/>
              <a:t> of blockchain used.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9F2B6-2010-4A0D-B4D9-C252FBB1E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Distributed Ledger</a:t>
            </a:r>
          </a:p>
          <a:p>
            <a:r>
              <a:rPr lang="en-US" sz="3200" dirty="0"/>
              <a:t>Highly secure</a:t>
            </a:r>
          </a:p>
          <a:p>
            <a:r>
              <a:rPr lang="en-US" sz="3200" dirty="0"/>
              <a:t>Transparency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A43D67-6BAA-4A74-AD36-9E1BAB17C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08" y="2350362"/>
            <a:ext cx="4740813" cy="278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1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931BD-6ADA-4DF2-93C9-C823F07C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7414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260</TotalTime>
  <Words>288</Words>
  <Application>Microsoft Office PowerPoint</Application>
  <PresentationFormat>Widescreen</PresentationFormat>
  <Paragraphs>36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Gallery</vt:lpstr>
      <vt:lpstr>GOVERNMENT  e-tender.</vt:lpstr>
      <vt:lpstr>PROBLEM STATEMENT</vt:lpstr>
      <vt:lpstr>Solution(Existing)</vt:lpstr>
      <vt:lpstr>Solution(proposed)</vt:lpstr>
      <vt:lpstr>Properties of blockchain used.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GOVERNMENT  e-TENDER.</dc:title>
  <dc:creator>Deppesh Madishetti</dc:creator>
  <cp:lastModifiedBy>pranav 6699</cp:lastModifiedBy>
  <cp:revision>23</cp:revision>
  <dcterms:created xsi:type="dcterms:W3CDTF">2018-07-20T14:10:08Z</dcterms:created>
  <dcterms:modified xsi:type="dcterms:W3CDTF">2018-07-21T06:21:55Z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