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9"/>
  </p:notesMasterIdLst>
  <p:sldIdLst>
    <p:sldId id="348" r:id="rId2"/>
    <p:sldId id="256" r:id="rId3"/>
    <p:sldId id="257" r:id="rId4"/>
    <p:sldId id="271" r:id="rId5"/>
    <p:sldId id="258" r:id="rId6"/>
    <p:sldId id="260" r:id="rId7"/>
    <p:sldId id="349" r:id="rId8"/>
    <p:sldId id="352" r:id="rId9"/>
    <p:sldId id="351" r:id="rId10"/>
    <p:sldId id="259" r:id="rId11"/>
    <p:sldId id="261" r:id="rId12"/>
    <p:sldId id="262" r:id="rId13"/>
    <p:sldId id="275" r:id="rId14"/>
    <p:sldId id="264" r:id="rId15"/>
    <p:sldId id="288" r:id="rId16"/>
    <p:sldId id="265" r:id="rId17"/>
    <p:sldId id="315" r:id="rId18"/>
  </p:sldIdLst>
  <p:sldSz cx="9144000" cy="5143500" type="screen16x9"/>
  <p:notesSz cx="6858000" cy="9144000"/>
  <p:embeddedFontLst>
    <p:embeddedFont>
      <p:font typeface="Alata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F80"/>
    <a:srgbClr val="FFFFFF"/>
    <a:srgbClr val="7B7B7B"/>
    <a:srgbClr val="8E8E8E"/>
    <a:srgbClr val="A7A7A7"/>
    <a:srgbClr val="F2A900"/>
    <a:srgbClr val="E63C2E"/>
    <a:srgbClr val="6A4C93"/>
    <a:srgbClr val="4285F4"/>
    <a:srgbClr val="2F4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BC3D4-0DD7-413F-83C6-73D85DAB2813}">
  <a:tblStyle styleId="{0CCBC3D4-0DD7-413F-83C6-73D85DAB2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7" autoAdjust="0"/>
  </p:normalViewPr>
  <p:slideViewPr>
    <p:cSldViewPr snapToGrid="0">
      <p:cViewPr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6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d960996673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d960996673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81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5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2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0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  <p:sldLayoutId id="2147483662" r:id="rId8"/>
    <p:sldLayoutId id="2147483663" r:id="rId9"/>
    <p:sldLayoutId id="2147483665" r:id="rId10"/>
    <p:sldLayoutId id="2147483684" r:id="rId11"/>
    <p:sldLayoutId id="2147483689" r:id="rId12"/>
    <p:sldLayoutId id="2147483694" r:id="rId13"/>
    <p:sldLayoutId id="2147483696" r:id="rId14"/>
    <p:sldLayoutId id="2147483697" r:id="rId15"/>
    <p:sldLayoutId id="214748369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cos.vercel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o.com/india?page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500735" y="3442450"/>
            <a:ext cx="8142528" cy="927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A Machine Learning Project</a:t>
            </a:r>
            <a:endParaRPr dirty="0">
              <a:solidFill>
                <a:srgbClr val="6E7F80"/>
              </a:solidFill>
            </a:endParaRP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32407DA-59D3-DA9D-1F74-E73F48F2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68" y="-46104"/>
            <a:ext cx="6207061" cy="42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3092672" y="801913"/>
            <a:ext cx="295865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Difficulties Faced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702" name="Google Shape;702;p61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Banned IP</a:t>
            </a:r>
            <a:endParaRPr dirty="0"/>
          </a:p>
        </p:txBody>
      </p:sp>
      <p:sp>
        <p:nvSpPr>
          <p:cNvPr id="703" name="Google Shape;703;p61"/>
          <p:cNvSpPr txBox="1">
            <a:spLocks noGrp="1"/>
          </p:cNvSpPr>
          <p:nvPr>
            <p:ph type="title" idx="3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04" name="Google Shape;704;p61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Overfitting</a:t>
            </a:r>
            <a:endParaRPr dirty="0"/>
          </a:p>
        </p:txBody>
      </p:sp>
      <p:sp>
        <p:nvSpPr>
          <p:cNvPr id="705" name="Google Shape;705;p61"/>
          <p:cNvSpPr txBox="1">
            <a:spLocks noGrp="1"/>
          </p:cNvSpPr>
          <p:nvPr>
            <p:ph type="title" idx="5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06" name="Google Shape;706;p61"/>
          <p:cNvSpPr txBox="1">
            <a:spLocks noGrp="1"/>
          </p:cNvSpPr>
          <p:nvPr>
            <p:ph type="title" idx="8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07" name="Google Shape;707;p61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Proxt</a:t>
            </a:r>
            <a:endParaRPr dirty="0"/>
          </a:p>
        </p:txBody>
      </p:sp>
      <p:sp>
        <p:nvSpPr>
          <p:cNvPr id="708" name="Google Shape;708;p61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Avoidance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Better Model</a:t>
            </a:r>
          </a:p>
        </p:txBody>
      </p:sp>
      <p:sp>
        <p:nvSpPr>
          <p:cNvPr id="709" name="Google Shape;709;p61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Inaccurate Values</a:t>
            </a:r>
            <a:endParaRPr dirty="0"/>
          </a:p>
        </p:txBody>
      </p:sp>
      <p:sp>
        <p:nvSpPr>
          <p:cNvPr id="710" name="Google Shape;710;p61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Value Removal</a:t>
            </a:r>
            <a:endParaRPr dirty="0"/>
          </a:p>
        </p:txBody>
      </p:sp>
      <p:sp>
        <p:nvSpPr>
          <p:cNvPr id="711" name="Google Shape;711;p61"/>
          <p:cNvSpPr txBox="1">
            <a:spLocks noGrp="1"/>
          </p:cNvSpPr>
          <p:nvPr>
            <p:ph type="title" idx="13"/>
          </p:nvPr>
        </p:nvSpPr>
        <p:spPr>
          <a:xfrm>
            <a:off x="6827906" y="2603650"/>
            <a:ext cx="1693875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Compatibility</a:t>
            </a:r>
            <a:endParaRPr dirty="0"/>
          </a:p>
        </p:txBody>
      </p:sp>
      <p:sp>
        <p:nvSpPr>
          <p:cNvPr id="712" name="Google Shape;712;p61"/>
          <p:cNvSpPr txBox="1">
            <a:spLocks noGrp="1"/>
          </p:cNvSpPr>
          <p:nvPr>
            <p:ph type="title" idx="14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13" name="Google Shape;713;p61"/>
          <p:cNvSpPr txBox="1">
            <a:spLocks noGrp="1"/>
          </p:cNvSpPr>
          <p:nvPr>
            <p:ph type="subTitle" idx="15"/>
          </p:nvPr>
        </p:nvSpPr>
        <p:spPr>
          <a:xfrm>
            <a:off x="6827906" y="3305175"/>
            <a:ext cx="1453501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Compatibility Assurance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2860800" y="2743888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note that the following demonstration/project is for educational purposes only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4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722308" y="1695004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br>
              <a:rPr lang="en" dirty="0"/>
            </a:br>
            <a:r>
              <a:rPr lang="en" dirty="0"/>
              <a:t>Scope</a:t>
            </a:r>
            <a:endParaRPr dirty="0"/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Reach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271222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Extend the model to predict fees for doctors in other cities and countries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Dr.Diagnostics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2712226"/>
            <a:ext cx="2276700" cy="1152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Expanding the platform to incorporate disease prediction and recommendation of relevant doctors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231550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271222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Integrate an online payment gateway for easy payment of consultation fees.</a:t>
            </a:r>
            <a:endParaRPr dirty="0"/>
          </a:p>
        </p:txBody>
      </p:sp>
      <p:sp>
        <p:nvSpPr>
          <p:cNvPr id="1562" name="Google Shape;1562;p77"/>
          <p:cNvSpPr/>
          <p:nvPr/>
        </p:nvSpPr>
        <p:spPr>
          <a:xfrm>
            <a:off x="4252938" y="139304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77"/>
          <p:cNvSpPr/>
          <p:nvPr/>
        </p:nvSpPr>
        <p:spPr>
          <a:xfrm>
            <a:off x="6972288" y="139304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4" name="Google Shape;1564;p77"/>
          <p:cNvGrpSpPr/>
          <p:nvPr/>
        </p:nvGrpSpPr>
        <p:grpSpPr>
          <a:xfrm>
            <a:off x="4399335" y="1535685"/>
            <a:ext cx="345328" cy="352833"/>
            <a:chOff x="-24353875" y="3147725"/>
            <a:chExt cx="289875" cy="296175"/>
          </a:xfrm>
        </p:grpSpPr>
        <p:sp>
          <p:nvSpPr>
            <p:cNvPr id="1565" name="Google Shape;1565;p77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7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77"/>
          <p:cNvGrpSpPr/>
          <p:nvPr/>
        </p:nvGrpSpPr>
        <p:grpSpPr>
          <a:xfrm>
            <a:off x="7131828" y="1533042"/>
            <a:ext cx="314662" cy="358099"/>
            <a:chOff x="-54401725" y="3590375"/>
            <a:chExt cx="279625" cy="318225"/>
          </a:xfrm>
        </p:grpSpPr>
        <p:sp>
          <p:nvSpPr>
            <p:cNvPr id="1572" name="Google Shape;1572;p77"/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7"/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7"/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7"/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7"/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7"/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3C0643-D81F-0781-E62B-159EE8A174D1}"/>
              </a:ext>
            </a:extLst>
          </p:cNvPr>
          <p:cNvGrpSpPr/>
          <p:nvPr/>
        </p:nvGrpSpPr>
        <p:grpSpPr>
          <a:xfrm>
            <a:off x="1533588" y="1393040"/>
            <a:ext cx="638100" cy="638100"/>
            <a:chOff x="1533588" y="1393040"/>
            <a:chExt cx="638100" cy="638100"/>
          </a:xfrm>
        </p:grpSpPr>
        <p:sp>
          <p:nvSpPr>
            <p:cNvPr id="1561" name="Google Shape;1561;p77"/>
            <p:cNvSpPr/>
            <p:nvPr/>
          </p:nvSpPr>
          <p:spPr>
            <a:xfrm>
              <a:off x="1533588" y="1393040"/>
              <a:ext cx="638100" cy="63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1256;p136">
              <a:extLst>
                <a:ext uri="{FF2B5EF4-FFF2-40B4-BE49-F238E27FC236}">
                  <a16:creationId xmlns:a16="http://schemas.microsoft.com/office/drawing/2014/main" id="{77063FB7-17B0-B95E-8744-4519062D7FD8}"/>
                </a:ext>
              </a:extLst>
            </p:cNvPr>
            <p:cNvGrpSpPr/>
            <p:nvPr/>
          </p:nvGrpSpPr>
          <p:grpSpPr>
            <a:xfrm>
              <a:off x="1675483" y="1534135"/>
              <a:ext cx="354311" cy="355909"/>
              <a:chOff x="-49764975" y="3551225"/>
              <a:chExt cx="299300" cy="300650"/>
            </a:xfrm>
            <a:solidFill>
              <a:schemeClr val="bg1"/>
            </a:solidFill>
          </p:grpSpPr>
          <p:sp>
            <p:nvSpPr>
              <p:cNvPr id="5" name="Google Shape;11257;p136">
                <a:extLst>
                  <a:ext uri="{FF2B5EF4-FFF2-40B4-BE49-F238E27FC236}">
                    <a16:creationId xmlns:a16="http://schemas.microsoft.com/office/drawing/2014/main" id="{4B2722F1-A2A2-7AD7-2690-3B935D0EC05A}"/>
                  </a:ext>
                </a:extLst>
              </p:cNvPr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Google Shape;11258;p136">
                <a:extLst>
                  <a:ext uri="{FF2B5EF4-FFF2-40B4-BE49-F238E27FC236}">
                    <a16:creationId xmlns:a16="http://schemas.microsoft.com/office/drawing/2014/main" id="{CAB854E8-70FD-2A63-502A-0BD3467093E0}"/>
                  </a:ext>
                </a:extLst>
              </p:cNvPr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Google Shape;11259;p136">
                <a:extLst>
                  <a:ext uri="{FF2B5EF4-FFF2-40B4-BE49-F238E27FC236}">
                    <a16:creationId xmlns:a16="http://schemas.microsoft.com/office/drawing/2014/main" id="{BCA88261-662E-0082-09C9-764ACCC4C9E6}"/>
                  </a:ext>
                </a:extLst>
              </p:cNvPr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Google Shape;11260;p136">
                <a:extLst>
                  <a:ext uri="{FF2B5EF4-FFF2-40B4-BE49-F238E27FC236}">
                    <a16:creationId xmlns:a16="http://schemas.microsoft.com/office/drawing/2014/main" id="{5113EA3C-65ED-0F51-F475-344B04DE4D84}"/>
                  </a:ext>
                </a:extLst>
              </p:cNvPr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Google Shape;11261;p136">
                <a:extLst>
                  <a:ext uri="{FF2B5EF4-FFF2-40B4-BE49-F238E27FC236}">
                    <a16:creationId xmlns:a16="http://schemas.microsoft.com/office/drawing/2014/main" id="{E5C4A344-48A5-2B50-4D25-E12E872E6E4E}"/>
                  </a:ext>
                </a:extLst>
              </p:cNvPr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Google Shape;11262;p136">
                <a:extLst>
                  <a:ext uri="{FF2B5EF4-FFF2-40B4-BE49-F238E27FC236}">
                    <a16:creationId xmlns:a16="http://schemas.microsoft.com/office/drawing/2014/main" id="{CEDFCDDF-ADDB-17AA-73FE-3A2625A8837D}"/>
                  </a:ext>
                </a:extLst>
              </p:cNvPr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11263;p136">
                <a:extLst>
                  <a:ext uri="{FF2B5EF4-FFF2-40B4-BE49-F238E27FC236}">
                    <a16:creationId xmlns:a16="http://schemas.microsoft.com/office/drawing/2014/main" id="{69E3C608-8089-FE17-6224-2B38B7C67088}"/>
                  </a:ext>
                </a:extLst>
              </p:cNvPr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435" extrusionOk="0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Google Shape;11264;p136">
                <a:extLst>
                  <a:ext uri="{FF2B5EF4-FFF2-40B4-BE49-F238E27FC236}">
                    <a16:creationId xmlns:a16="http://schemas.microsoft.com/office/drawing/2014/main" id="{2BDACCE6-A83E-1DB7-E316-E2C9585AED06}"/>
                  </a:ext>
                </a:extLst>
              </p:cNvPr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Google Shape;11265;p136">
                <a:extLst>
                  <a:ext uri="{FF2B5EF4-FFF2-40B4-BE49-F238E27FC236}">
                    <a16:creationId xmlns:a16="http://schemas.microsoft.com/office/drawing/2014/main" id="{5D9DDC2A-8C83-FFF6-CAF8-8EE7BBB2B6B6}"/>
                  </a:ext>
                </a:extLst>
              </p:cNvPr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387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11266;p136">
                <a:extLst>
                  <a:ext uri="{FF2B5EF4-FFF2-40B4-BE49-F238E27FC236}">
                    <a16:creationId xmlns:a16="http://schemas.microsoft.com/office/drawing/2014/main" id="{02A6DC1E-464E-C18A-4737-C2ED03485EC1}"/>
                  </a:ext>
                </a:extLst>
              </p:cNvPr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11267;p136">
                <a:extLst>
                  <a:ext uri="{FF2B5EF4-FFF2-40B4-BE49-F238E27FC236}">
                    <a16:creationId xmlns:a16="http://schemas.microsoft.com/office/drawing/2014/main" id="{21367C29-9282-64B1-1045-D314C2F0A5CB}"/>
                  </a:ext>
                </a:extLst>
              </p:cNvPr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25" extrusionOk="0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1290805" y="257706"/>
            <a:ext cx="6557746" cy="4867813"/>
            <a:chOff x="3467650" y="1777750"/>
            <a:chExt cx="2872425" cy="2132200"/>
          </a:xfrm>
        </p:grpSpPr>
        <p:sp>
          <p:nvSpPr>
            <p:cNvPr id="952" name="Google Shape;952;p66"/>
            <p:cNvSpPr/>
            <p:nvPr/>
          </p:nvSpPr>
          <p:spPr>
            <a:xfrm>
              <a:off x="3467650" y="1777750"/>
              <a:ext cx="2872425" cy="2109400"/>
            </a:xfrm>
            <a:custGeom>
              <a:avLst/>
              <a:gdLst/>
              <a:ahLst/>
              <a:cxnLst/>
              <a:rect l="l" t="t" r="r" b="b"/>
              <a:pathLst>
                <a:path w="114897" h="84376" extrusionOk="0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16750" y="3824050"/>
              <a:ext cx="943825" cy="44100"/>
            </a:xfrm>
            <a:custGeom>
              <a:avLst/>
              <a:gdLst/>
              <a:ahLst/>
              <a:cxnLst/>
              <a:rect l="l" t="t" r="r" b="b"/>
              <a:pathLst>
                <a:path w="37753" h="1764" extrusionOk="0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3742725" y="2099100"/>
              <a:ext cx="2306300" cy="1291075"/>
            </a:xfrm>
            <a:custGeom>
              <a:avLst/>
              <a:gdLst/>
              <a:ahLst/>
              <a:cxnLst/>
              <a:rect l="l" t="t" r="r" b="b"/>
              <a:pathLst>
                <a:path w="92252" h="51643" extrusionOk="0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742725" y="3390150"/>
              <a:ext cx="2306300" cy="221150"/>
            </a:xfrm>
            <a:custGeom>
              <a:avLst/>
              <a:gdLst/>
              <a:ahLst/>
              <a:cxnLst/>
              <a:rect l="l" t="t" r="r" b="b"/>
              <a:pathLst>
                <a:path w="92252" h="8846" extrusionOk="0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821000" y="2173575"/>
              <a:ext cx="2135325" cy="1136825"/>
            </a:xfrm>
            <a:custGeom>
              <a:avLst/>
              <a:gdLst/>
              <a:ahLst/>
              <a:cxnLst/>
              <a:rect l="l" t="t" r="r" b="b"/>
              <a:pathLst>
                <a:path w="85413" h="45473" extrusionOk="0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685000" y="3473750"/>
              <a:ext cx="426325" cy="53975"/>
            </a:xfrm>
            <a:custGeom>
              <a:avLst/>
              <a:gdLst/>
              <a:ahLst/>
              <a:cxnLst/>
              <a:rect l="l" t="t" r="r" b="b"/>
              <a:pathLst>
                <a:path w="17053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609775" y="3611275"/>
              <a:ext cx="572975" cy="212800"/>
            </a:xfrm>
            <a:custGeom>
              <a:avLst/>
              <a:gdLst/>
              <a:ahLst/>
              <a:cxnLst/>
              <a:rect l="l" t="t" r="r" b="b"/>
              <a:pathLst>
                <a:path w="22919" h="8512" extrusionOk="0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636375" y="3611275"/>
              <a:ext cx="519025" cy="23600"/>
            </a:xfrm>
            <a:custGeom>
              <a:avLst/>
              <a:gdLst/>
              <a:ahLst/>
              <a:cxnLst/>
              <a:rect l="l" t="t" r="r" b="b"/>
              <a:pathLst>
                <a:path w="20761" h="944" extrusionOk="0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3662200" y="3868125"/>
              <a:ext cx="2476500" cy="41825"/>
            </a:xfrm>
            <a:custGeom>
              <a:avLst/>
              <a:gdLst/>
              <a:ahLst/>
              <a:cxnLst/>
              <a:rect l="l" t="t" r="r" b="b"/>
              <a:pathLst>
                <a:path w="99060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66"/>
          <p:cNvSpPr txBox="1">
            <a:spLocks noGrp="1"/>
          </p:cNvSpPr>
          <p:nvPr>
            <p:ph type="ctrTitle"/>
          </p:nvPr>
        </p:nvSpPr>
        <p:spPr>
          <a:xfrm>
            <a:off x="2527904" y="947970"/>
            <a:ext cx="4029589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62" name="Google Shape;962;p66"/>
          <p:cNvSpPr/>
          <p:nvPr/>
        </p:nvSpPr>
        <p:spPr>
          <a:xfrm>
            <a:off x="6810899" y="196978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66"/>
          <p:cNvGrpSpPr/>
          <p:nvPr/>
        </p:nvGrpSpPr>
        <p:grpSpPr>
          <a:xfrm>
            <a:off x="6543095" y="2571743"/>
            <a:ext cx="2253808" cy="2327292"/>
            <a:chOff x="4476700" y="2501650"/>
            <a:chExt cx="1000625" cy="1033250"/>
          </a:xfrm>
        </p:grpSpPr>
        <p:sp>
          <p:nvSpPr>
            <p:cNvPr id="971" name="Google Shape;971;p66"/>
            <p:cNvSpPr/>
            <p:nvPr/>
          </p:nvSpPr>
          <p:spPr>
            <a:xfrm>
              <a:off x="4602050" y="2811950"/>
              <a:ext cx="552625" cy="722950"/>
            </a:xfrm>
            <a:custGeom>
              <a:avLst/>
              <a:gdLst/>
              <a:ahLst/>
              <a:cxnLst/>
              <a:rect l="l" t="t" r="r" b="b"/>
              <a:pathLst>
                <a:path w="22105" h="28918" extrusionOk="0">
                  <a:moveTo>
                    <a:pt x="20508" y="12188"/>
                  </a:moveTo>
                  <a:cubicBezTo>
                    <a:pt x="19631" y="14437"/>
                    <a:pt x="18776" y="17022"/>
                    <a:pt x="17787" y="19518"/>
                  </a:cubicBezTo>
                  <a:cubicBezTo>
                    <a:pt x="16685" y="22307"/>
                    <a:pt x="15606" y="24960"/>
                    <a:pt x="13447" y="26399"/>
                  </a:cubicBezTo>
                  <a:cubicBezTo>
                    <a:pt x="12660" y="26894"/>
                    <a:pt x="11288" y="27208"/>
                    <a:pt x="10277" y="26714"/>
                  </a:cubicBezTo>
                  <a:cubicBezTo>
                    <a:pt x="9377" y="26264"/>
                    <a:pt x="8770" y="25252"/>
                    <a:pt x="8320" y="24150"/>
                  </a:cubicBezTo>
                  <a:cubicBezTo>
                    <a:pt x="7016" y="20912"/>
                    <a:pt x="7084" y="16393"/>
                    <a:pt x="7016" y="12143"/>
                  </a:cubicBezTo>
                  <a:cubicBezTo>
                    <a:pt x="6971" y="9332"/>
                    <a:pt x="6634" y="6701"/>
                    <a:pt x="5734" y="4565"/>
                  </a:cubicBezTo>
                  <a:cubicBezTo>
                    <a:pt x="4813" y="2362"/>
                    <a:pt x="3351" y="248"/>
                    <a:pt x="315" y="1"/>
                  </a:cubicBezTo>
                  <a:cubicBezTo>
                    <a:pt x="180" y="226"/>
                    <a:pt x="90" y="518"/>
                    <a:pt x="1" y="810"/>
                  </a:cubicBezTo>
                  <a:cubicBezTo>
                    <a:pt x="5465" y="2159"/>
                    <a:pt x="4970" y="8748"/>
                    <a:pt x="5330" y="14931"/>
                  </a:cubicBezTo>
                  <a:cubicBezTo>
                    <a:pt x="5510" y="17787"/>
                    <a:pt x="5734" y="20980"/>
                    <a:pt x="6319" y="23521"/>
                  </a:cubicBezTo>
                  <a:cubicBezTo>
                    <a:pt x="6634" y="24825"/>
                    <a:pt x="7084" y="25927"/>
                    <a:pt x="7916" y="26804"/>
                  </a:cubicBezTo>
                  <a:cubicBezTo>
                    <a:pt x="8703" y="27658"/>
                    <a:pt x="9827" y="28378"/>
                    <a:pt x="11198" y="28558"/>
                  </a:cubicBezTo>
                  <a:cubicBezTo>
                    <a:pt x="13852" y="28917"/>
                    <a:pt x="15268" y="27456"/>
                    <a:pt x="16348" y="25972"/>
                  </a:cubicBezTo>
                  <a:cubicBezTo>
                    <a:pt x="17337" y="24623"/>
                    <a:pt x="18057" y="23094"/>
                    <a:pt x="18776" y="21609"/>
                  </a:cubicBezTo>
                  <a:cubicBezTo>
                    <a:pt x="20125" y="18776"/>
                    <a:pt x="21137" y="15763"/>
                    <a:pt x="22104" y="12750"/>
                  </a:cubicBezTo>
                  <a:cubicBezTo>
                    <a:pt x="21587" y="12525"/>
                    <a:pt x="21047" y="12300"/>
                    <a:pt x="20508" y="12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4476700" y="2735500"/>
              <a:ext cx="138875" cy="138875"/>
            </a:xfrm>
            <a:custGeom>
              <a:avLst/>
              <a:gdLst/>
              <a:ahLst/>
              <a:cxnLst/>
              <a:rect l="l" t="t" r="r" b="b"/>
              <a:pathLst>
                <a:path w="5555" h="5555" extrusionOk="0">
                  <a:moveTo>
                    <a:pt x="5487" y="2901"/>
                  </a:moveTo>
                  <a:cubicBezTo>
                    <a:pt x="5419" y="4408"/>
                    <a:pt x="4160" y="5555"/>
                    <a:pt x="2654" y="5510"/>
                  </a:cubicBezTo>
                  <a:cubicBezTo>
                    <a:pt x="1169" y="5442"/>
                    <a:pt x="0" y="4160"/>
                    <a:pt x="68" y="2676"/>
                  </a:cubicBezTo>
                  <a:cubicBezTo>
                    <a:pt x="135" y="1170"/>
                    <a:pt x="1394" y="1"/>
                    <a:pt x="2901" y="68"/>
                  </a:cubicBezTo>
                  <a:cubicBezTo>
                    <a:pt x="4385" y="136"/>
                    <a:pt x="5554" y="1395"/>
                    <a:pt x="5487" y="2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4504250" y="2763050"/>
              <a:ext cx="83775" cy="84350"/>
            </a:xfrm>
            <a:custGeom>
              <a:avLst/>
              <a:gdLst/>
              <a:ahLst/>
              <a:cxnLst/>
              <a:rect l="l" t="t" r="r" b="b"/>
              <a:pathLst>
                <a:path w="3351" h="3374" extrusionOk="0">
                  <a:moveTo>
                    <a:pt x="3305" y="1754"/>
                  </a:moveTo>
                  <a:cubicBezTo>
                    <a:pt x="3283" y="2654"/>
                    <a:pt x="2518" y="3373"/>
                    <a:pt x="1597" y="3328"/>
                  </a:cubicBezTo>
                  <a:cubicBezTo>
                    <a:pt x="697" y="3283"/>
                    <a:pt x="0" y="2519"/>
                    <a:pt x="23" y="1619"/>
                  </a:cubicBezTo>
                  <a:cubicBezTo>
                    <a:pt x="67" y="697"/>
                    <a:pt x="832" y="0"/>
                    <a:pt x="1731" y="45"/>
                  </a:cubicBezTo>
                  <a:cubicBezTo>
                    <a:pt x="2653" y="90"/>
                    <a:pt x="3350" y="855"/>
                    <a:pt x="3305" y="1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5004550" y="2514025"/>
              <a:ext cx="175975" cy="622875"/>
            </a:xfrm>
            <a:custGeom>
              <a:avLst/>
              <a:gdLst/>
              <a:ahLst/>
              <a:cxnLst/>
              <a:rect l="l" t="t" r="r" b="b"/>
              <a:pathLst>
                <a:path w="7039" h="24915" extrusionOk="0">
                  <a:moveTo>
                    <a:pt x="6499" y="23340"/>
                  </a:moveTo>
                  <a:cubicBezTo>
                    <a:pt x="6341" y="23858"/>
                    <a:pt x="6206" y="24397"/>
                    <a:pt x="6049" y="24914"/>
                  </a:cubicBezTo>
                  <a:cubicBezTo>
                    <a:pt x="3868" y="24487"/>
                    <a:pt x="2654" y="22958"/>
                    <a:pt x="1844" y="21249"/>
                  </a:cubicBezTo>
                  <a:cubicBezTo>
                    <a:pt x="1035" y="19563"/>
                    <a:pt x="652" y="17449"/>
                    <a:pt x="405" y="15066"/>
                  </a:cubicBezTo>
                  <a:cubicBezTo>
                    <a:pt x="180" y="12840"/>
                    <a:pt x="0" y="10366"/>
                    <a:pt x="180" y="7758"/>
                  </a:cubicBezTo>
                  <a:cubicBezTo>
                    <a:pt x="360" y="5307"/>
                    <a:pt x="675" y="2766"/>
                    <a:pt x="1912" y="1484"/>
                  </a:cubicBezTo>
                  <a:cubicBezTo>
                    <a:pt x="2609" y="765"/>
                    <a:pt x="3621" y="293"/>
                    <a:pt x="4722" y="90"/>
                  </a:cubicBezTo>
                  <a:cubicBezTo>
                    <a:pt x="5127" y="23"/>
                    <a:pt x="5554" y="68"/>
                    <a:pt x="6004" y="23"/>
                  </a:cubicBezTo>
                  <a:cubicBezTo>
                    <a:pt x="6454" y="0"/>
                    <a:pt x="6971" y="68"/>
                    <a:pt x="7016" y="517"/>
                  </a:cubicBezTo>
                  <a:cubicBezTo>
                    <a:pt x="7038" y="1102"/>
                    <a:pt x="6319" y="1214"/>
                    <a:pt x="5892" y="1327"/>
                  </a:cubicBezTo>
                  <a:cubicBezTo>
                    <a:pt x="4430" y="1709"/>
                    <a:pt x="3306" y="2564"/>
                    <a:pt x="2721" y="3868"/>
                  </a:cubicBezTo>
                  <a:cubicBezTo>
                    <a:pt x="2384" y="4587"/>
                    <a:pt x="2294" y="5419"/>
                    <a:pt x="2114" y="6409"/>
                  </a:cubicBezTo>
                  <a:cubicBezTo>
                    <a:pt x="1979" y="7218"/>
                    <a:pt x="1844" y="8230"/>
                    <a:pt x="1754" y="9152"/>
                  </a:cubicBezTo>
                  <a:cubicBezTo>
                    <a:pt x="1372" y="13042"/>
                    <a:pt x="1889" y="16707"/>
                    <a:pt x="2789" y="19675"/>
                  </a:cubicBezTo>
                  <a:cubicBezTo>
                    <a:pt x="3014" y="20395"/>
                    <a:pt x="3328" y="21092"/>
                    <a:pt x="3756" y="21699"/>
                  </a:cubicBezTo>
                  <a:cubicBezTo>
                    <a:pt x="4160" y="22239"/>
                    <a:pt x="4745" y="22868"/>
                    <a:pt x="5330" y="23138"/>
                  </a:cubicBezTo>
                  <a:cubicBezTo>
                    <a:pt x="5644" y="23273"/>
                    <a:pt x="5982" y="23295"/>
                    <a:pt x="6499" y="233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5159150" y="2501650"/>
              <a:ext cx="61275" cy="64675"/>
            </a:xfrm>
            <a:custGeom>
              <a:avLst/>
              <a:gdLst/>
              <a:ahLst/>
              <a:cxnLst/>
              <a:rect l="l" t="t" r="r" b="b"/>
              <a:pathLst>
                <a:path w="2451" h="2587" extrusionOk="0">
                  <a:moveTo>
                    <a:pt x="607" y="135"/>
                  </a:moveTo>
                  <a:cubicBezTo>
                    <a:pt x="1012" y="1"/>
                    <a:pt x="1417" y="450"/>
                    <a:pt x="1799" y="720"/>
                  </a:cubicBezTo>
                  <a:cubicBezTo>
                    <a:pt x="2136" y="990"/>
                    <a:pt x="2451" y="1237"/>
                    <a:pt x="2428" y="1597"/>
                  </a:cubicBezTo>
                  <a:cubicBezTo>
                    <a:pt x="2406" y="1957"/>
                    <a:pt x="2069" y="2069"/>
                    <a:pt x="1754" y="2204"/>
                  </a:cubicBezTo>
                  <a:cubicBezTo>
                    <a:pt x="1417" y="2339"/>
                    <a:pt x="1147" y="2474"/>
                    <a:pt x="854" y="2519"/>
                  </a:cubicBezTo>
                  <a:cubicBezTo>
                    <a:pt x="112" y="2586"/>
                    <a:pt x="0" y="2227"/>
                    <a:pt x="112" y="1395"/>
                  </a:cubicBezTo>
                  <a:cubicBezTo>
                    <a:pt x="157" y="945"/>
                    <a:pt x="292" y="248"/>
                    <a:pt x="607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5122025" y="2556750"/>
              <a:ext cx="355300" cy="585775"/>
            </a:xfrm>
            <a:custGeom>
              <a:avLst/>
              <a:gdLst/>
              <a:ahLst/>
              <a:cxnLst/>
              <a:rect l="l" t="t" r="r" b="b"/>
              <a:pathLst>
                <a:path w="14212" h="23431" extrusionOk="0">
                  <a:moveTo>
                    <a:pt x="248" y="21272"/>
                  </a:moveTo>
                  <a:cubicBezTo>
                    <a:pt x="181" y="21811"/>
                    <a:pt x="68" y="22373"/>
                    <a:pt x="1" y="22891"/>
                  </a:cubicBezTo>
                  <a:cubicBezTo>
                    <a:pt x="2160" y="23430"/>
                    <a:pt x="3913" y="22553"/>
                    <a:pt x="5375" y="21362"/>
                  </a:cubicBezTo>
                  <a:cubicBezTo>
                    <a:pt x="6814" y="20170"/>
                    <a:pt x="8051" y="18393"/>
                    <a:pt x="9265" y="16347"/>
                  </a:cubicBezTo>
                  <a:cubicBezTo>
                    <a:pt x="10412" y="14436"/>
                    <a:pt x="11626" y="12277"/>
                    <a:pt x="12571" y="9804"/>
                  </a:cubicBezTo>
                  <a:cubicBezTo>
                    <a:pt x="13447" y="7510"/>
                    <a:pt x="14212" y="5104"/>
                    <a:pt x="13627" y="3395"/>
                  </a:cubicBezTo>
                  <a:cubicBezTo>
                    <a:pt x="13313" y="2451"/>
                    <a:pt x="12593" y="1597"/>
                    <a:pt x="11671" y="967"/>
                  </a:cubicBezTo>
                  <a:cubicBezTo>
                    <a:pt x="11356" y="742"/>
                    <a:pt x="10952" y="585"/>
                    <a:pt x="10547" y="360"/>
                  </a:cubicBezTo>
                  <a:cubicBezTo>
                    <a:pt x="10165" y="135"/>
                    <a:pt x="9647" y="0"/>
                    <a:pt x="9423" y="382"/>
                  </a:cubicBezTo>
                  <a:cubicBezTo>
                    <a:pt x="9153" y="900"/>
                    <a:pt x="9760" y="1304"/>
                    <a:pt x="10097" y="1574"/>
                  </a:cubicBezTo>
                  <a:cubicBezTo>
                    <a:pt x="11266" y="2541"/>
                    <a:pt x="11918" y="3800"/>
                    <a:pt x="11918" y="5239"/>
                  </a:cubicBezTo>
                  <a:cubicBezTo>
                    <a:pt x="11896" y="6004"/>
                    <a:pt x="11649" y="6813"/>
                    <a:pt x="11379" y="7758"/>
                  </a:cubicBezTo>
                  <a:cubicBezTo>
                    <a:pt x="11154" y="8567"/>
                    <a:pt x="10862" y="9557"/>
                    <a:pt x="10547" y="10434"/>
                  </a:cubicBezTo>
                  <a:cubicBezTo>
                    <a:pt x="9243" y="14121"/>
                    <a:pt x="7219" y="17224"/>
                    <a:pt x="5173" y="19518"/>
                  </a:cubicBezTo>
                  <a:cubicBezTo>
                    <a:pt x="4656" y="20080"/>
                    <a:pt x="4093" y="20575"/>
                    <a:pt x="3441" y="20934"/>
                  </a:cubicBezTo>
                  <a:cubicBezTo>
                    <a:pt x="2834" y="21272"/>
                    <a:pt x="2047" y="21609"/>
                    <a:pt x="1418" y="21586"/>
                  </a:cubicBezTo>
                  <a:cubicBezTo>
                    <a:pt x="1058" y="21586"/>
                    <a:pt x="743" y="21474"/>
                    <a:pt x="248" y="21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5312050" y="2541575"/>
              <a:ext cx="66350" cy="67475"/>
            </a:xfrm>
            <a:custGeom>
              <a:avLst/>
              <a:gdLst/>
              <a:ahLst/>
              <a:cxnLst/>
              <a:rect l="l" t="t" r="r" b="b"/>
              <a:pathLst>
                <a:path w="2654" h="2699" extrusionOk="0">
                  <a:moveTo>
                    <a:pt x="2406" y="292"/>
                  </a:moveTo>
                  <a:cubicBezTo>
                    <a:pt x="2069" y="0"/>
                    <a:pt x="1507" y="225"/>
                    <a:pt x="1079" y="315"/>
                  </a:cubicBezTo>
                  <a:cubicBezTo>
                    <a:pt x="652" y="405"/>
                    <a:pt x="270" y="495"/>
                    <a:pt x="135" y="832"/>
                  </a:cubicBezTo>
                  <a:cubicBezTo>
                    <a:pt x="0" y="1169"/>
                    <a:pt x="248" y="1417"/>
                    <a:pt x="472" y="1664"/>
                  </a:cubicBezTo>
                  <a:cubicBezTo>
                    <a:pt x="720" y="1934"/>
                    <a:pt x="900" y="2181"/>
                    <a:pt x="1169" y="2339"/>
                  </a:cubicBezTo>
                  <a:cubicBezTo>
                    <a:pt x="1822" y="2698"/>
                    <a:pt x="2046" y="2428"/>
                    <a:pt x="2316" y="1641"/>
                  </a:cubicBezTo>
                  <a:cubicBezTo>
                    <a:pt x="2474" y="1192"/>
                    <a:pt x="2653" y="517"/>
                    <a:pt x="2406" y="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5095050" y="3091900"/>
              <a:ext cx="74800" cy="76475"/>
            </a:xfrm>
            <a:custGeom>
              <a:avLst/>
              <a:gdLst/>
              <a:ahLst/>
              <a:cxnLst/>
              <a:rect l="l" t="t" r="r" b="b"/>
              <a:pathLst>
                <a:path w="2992" h="3059" extrusionOk="0">
                  <a:moveTo>
                    <a:pt x="2564" y="2519"/>
                  </a:moveTo>
                  <a:cubicBezTo>
                    <a:pt x="2474" y="2856"/>
                    <a:pt x="2114" y="3059"/>
                    <a:pt x="1777" y="2969"/>
                  </a:cubicBezTo>
                  <a:lnTo>
                    <a:pt x="540" y="2631"/>
                  </a:lnTo>
                  <a:cubicBezTo>
                    <a:pt x="203" y="2541"/>
                    <a:pt x="1" y="2182"/>
                    <a:pt x="91" y="1844"/>
                  </a:cubicBezTo>
                  <a:lnTo>
                    <a:pt x="450" y="518"/>
                  </a:lnTo>
                  <a:cubicBezTo>
                    <a:pt x="540" y="180"/>
                    <a:pt x="878" y="1"/>
                    <a:pt x="1215" y="91"/>
                  </a:cubicBezTo>
                  <a:lnTo>
                    <a:pt x="2474" y="428"/>
                  </a:lnTo>
                  <a:cubicBezTo>
                    <a:pt x="2811" y="518"/>
                    <a:pt x="2991" y="855"/>
                    <a:pt x="2901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66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980" name="Google Shape;980;p66"/>
            <p:cNvSpPr/>
            <p:nvPr/>
          </p:nvSpPr>
          <p:spPr>
            <a:xfrm>
              <a:off x="6359325" y="1188050"/>
              <a:ext cx="544750" cy="168550"/>
            </a:xfrm>
            <a:custGeom>
              <a:avLst/>
              <a:gdLst/>
              <a:ahLst/>
              <a:cxnLst/>
              <a:rect l="l" t="t" r="r" b="b"/>
              <a:pathLst>
                <a:path w="21790" h="6742" extrusionOk="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6"/>
            <p:cNvSpPr/>
            <p:nvPr/>
          </p:nvSpPr>
          <p:spPr>
            <a:xfrm>
              <a:off x="6257000" y="1232325"/>
              <a:ext cx="814025" cy="947250"/>
            </a:xfrm>
            <a:custGeom>
              <a:avLst/>
              <a:gdLst/>
              <a:ahLst/>
              <a:cxnLst/>
              <a:rect l="l" t="t" r="r" b="b"/>
              <a:pathLst>
                <a:path w="32561" h="37890" extrusionOk="0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6574625" y="1332950"/>
              <a:ext cx="416575" cy="220950"/>
            </a:xfrm>
            <a:custGeom>
              <a:avLst/>
              <a:gdLst/>
              <a:ahLst/>
              <a:cxnLst/>
              <a:rect l="l" t="t" r="r" b="b"/>
              <a:pathLst>
                <a:path w="16663" h="8838" extrusionOk="0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6525150" y="1408275"/>
              <a:ext cx="427825" cy="225450"/>
            </a:xfrm>
            <a:custGeom>
              <a:avLst/>
              <a:gdLst/>
              <a:ahLst/>
              <a:cxnLst/>
              <a:rect l="l" t="t" r="r" b="b"/>
              <a:pathLst>
                <a:path w="17113" h="9018" extrusionOk="0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6510525" y="1496550"/>
              <a:ext cx="407025" cy="215875"/>
            </a:xfrm>
            <a:custGeom>
              <a:avLst/>
              <a:gdLst/>
              <a:ahLst/>
              <a:cxnLst/>
              <a:rect l="l" t="t" r="r" b="b"/>
              <a:pathLst>
                <a:path w="16281" h="8635" extrusionOk="0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6461075" y="1571875"/>
              <a:ext cx="414325" cy="219250"/>
            </a:xfrm>
            <a:custGeom>
              <a:avLst/>
              <a:gdLst/>
              <a:ahLst/>
              <a:cxnLst/>
              <a:rect l="l" t="t" r="r" b="b"/>
              <a:pathLst>
                <a:path w="16573" h="8770" extrusionOk="0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6430150" y="1645500"/>
              <a:ext cx="417125" cy="220950"/>
            </a:xfrm>
            <a:custGeom>
              <a:avLst/>
              <a:gdLst/>
              <a:ahLst/>
              <a:cxnLst/>
              <a:rect l="l" t="t" r="r" b="b"/>
              <a:pathLst>
                <a:path w="16685" h="8838" extrusionOk="0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6380675" y="1720825"/>
              <a:ext cx="427825" cy="224900"/>
            </a:xfrm>
            <a:custGeom>
              <a:avLst/>
              <a:gdLst/>
              <a:ahLst/>
              <a:cxnLst/>
              <a:rect l="l" t="t" r="r" b="b"/>
              <a:pathLst>
                <a:path w="17113" h="8996" extrusionOk="0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6366075" y="1808525"/>
              <a:ext cx="407575" cy="216450"/>
            </a:xfrm>
            <a:custGeom>
              <a:avLst/>
              <a:gdLst/>
              <a:ahLst/>
              <a:cxnLst/>
              <a:rect l="l" t="t" r="r" b="b"/>
              <a:pathLst>
                <a:path w="16303" h="8658" extrusionOk="0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6316600" y="1884425"/>
              <a:ext cx="414325" cy="218700"/>
            </a:xfrm>
            <a:custGeom>
              <a:avLst/>
              <a:gdLst/>
              <a:ahLst/>
              <a:cxnLst/>
              <a:rect l="l" t="t" r="r" b="b"/>
              <a:pathLst>
                <a:path w="16573" h="8748" extrusionOk="0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6613975" y="1263800"/>
              <a:ext cx="39925" cy="21950"/>
            </a:xfrm>
            <a:custGeom>
              <a:avLst/>
              <a:gdLst/>
              <a:ahLst/>
              <a:cxnLst/>
              <a:rect l="l" t="t" r="r" b="b"/>
              <a:pathLst>
                <a:path w="1597" h="878" extrusionOk="0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6563950" y="1259875"/>
              <a:ext cx="32050" cy="27000"/>
            </a:xfrm>
            <a:custGeom>
              <a:avLst/>
              <a:gdLst/>
              <a:ahLst/>
              <a:cxnLst/>
              <a:rect l="l" t="t" r="r" b="b"/>
              <a:pathLst>
                <a:path w="1282" h="1080" extrusionOk="0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6601050" y="1285725"/>
              <a:ext cx="19125" cy="15775"/>
            </a:xfrm>
            <a:custGeom>
              <a:avLst/>
              <a:gdLst/>
              <a:ahLst/>
              <a:cxnLst/>
              <a:rect l="l" t="t" r="r" b="b"/>
              <a:pathLst>
                <a:path w="765" h="631" extrusionOk="0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7021525" y="1429650"/>
              <a:ext cx="28125" cy="32050"/>
            </a:xfrm>
            <a:custGeom>
              <a:avLst/>
              <a:gdLst/>
              <a:ahLst/>
              <a:cxnLst/>
              <a:rect l="l" t="t" r="r" b="b"/>
              <a:pathLst>
                <a:path w="1125" h="1282" extrusionOk="0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6975425" y="1409975"/>
              <a:ext cx="39375" cy="30925"/>
            </a:xfrm>
            <a:custGeom>
              <a:avLst/>
              <a:gdLst/>
              <a:ahLst/>
              <a:cxnLst/>
              <a:rect l="l" t="t" r="r" b="b"/>
              <a:pathLst>
                <a:path w="1575" h="1237" extrusionOk="0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7035025" y="1461125"/>
              <a:ext cx="17450" cy="23075"/>
            </a:xfrm>
            <a:custGeom>
              <a:avLst/>
              <a:gdLst/>
              <a:ahLst/>
              <a:cxnLst/>
              <a:rect l="l" t="t" r="r" b="b"/>
              <a:pathLst>
                <a:path w="698" h="923" extrusionOk="0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6977125" y="1562300"/>
              <a:ext cx="73100" cy="107975"/>
            </a:xfrm>
            <a:custGeom>
              <a:avLst/>
              <a:gdLst/>
              <a:ahLst/>
              <a:cxnLst/>
              <a:rect l="l" t="t" r="r" b="b"/>
              <a:pathLst>
                <a:path w="2924" h="4319" extrusionOk="0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6147400" y="1199725"/>
              <a:ext cx="753300" cy="945375"/>
            </a:xfrm>
            <a:custGeom>
              <a:avLst/>
              <a:gdLst/>
              <a:ahLst/>
              <a:cxnLst/>
              <a:rect l="l" t="t" r="r" b="b"/>
              <a:pathLst>
                <a:path w="30132" h="37815" extrusionOk="0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6355950" y="1235150"/>
              <a:ext cx="28125" cy="38800"/>
            </a:xfrm>
            <a:custGeom>
              <a:avLst/>
              <a:gdLst/>
              <a:ahLst/>
              <a:cxnLst/>
              <a:rect l="l" t="t" r="r" b="b"/>
              <a:pathLst>
                <a:path w="1125" h="1552" extrusionOk="0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6377875" y="1264375"/>
              <a:ext cx="16875" cy="30375"/>
            </a:xfrm>
            <a:custGeom>
              <a:avLst/>
              <a:gdLst/>
              <a:ahLst/>
              <a:cxnLst/>
              <a:rect l="l" t="t" r="r" b="b"/>
              <a:pathLst>
                <a:path w="675" h="1215" extrusionOk="0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6348650" y="1279000"/>
              <a:ext cx="21375" cy="28675"/>
            </a:xfrm>
            <a:custGeom>
              <a:avLst/>
              <a:gdLst/>
              <a:ahLst/>
              <a:cxnLst/>
              <a:rect l="l" t="t" r="r" b="b"/>
              <a:pathLst>
                <a:path w="855" h="1147" extrusionOk="0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6177750" y="1330150"/>
              <a:ext cx="177100" cy="619500"/>
            </a:xfrm>
            <a:custGeom>
              <a:avLst/>
              <a:gdLst/>
              <a:ahLst/>
              <a:cxnLst/>
              <a:rect l="l" t="t" r="r" b="b"/>
              <a:pathLst>
                <a:path w="7084" h="24780" extrusionOk="0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6439150" y="1384675"/>
              <a:ext cx="285600" cy="227125"/>
            </a:xfrm>
            <a:custGeom>
              <a:avLst/>
              <a:gdLst/>
              <a:ahLst/>
              <a:cxnLst/>
              <a:rect l="l" t="t" r="r" b="b"/>
              <a:pathLst>
                <a:path w="11424" h="9085" extrusionOk="0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6485800" y="1436950"/>
              <a:ext cx="195100" cy="68050"/>
            </a:xfrm>
            <a:custGeom>
              <a:avLst/>
              <a:gdLst/>
              <a:ahLst/>
              <a:cxnLst/>
              <a:rect l="l" t="t" r="r" b="b"/>
              <a:pathLst>
                <a:path w="7804" h="2722" extrusionOk="0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6475125" y="1484175"/>
              <a:ext cx="190025" cy="65800"/>
            </a:xfrm>
            <a:custGeom>
              <a:avLst/>
              <a:gdLst/>
              <a:ahLst/>
              <a:cxnLst/>
              <a:rect l="l" t="t" r="r" b="b"/>
              <a:pathLst>
                <a:path w="7601" h="2632" extrusionOk="0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6774750" y="1337450"/>
              <a:ext cx="48375" cy="28700"/>
            </a:xfrm>
            <a:custGeom>
              <a:avLst/>
              <a:gdLst/>
              <a:ahLst/>
              <a:cxnLst/>
              <a:rect l="l" t="t" r="r" b="b"/>
              <a:pathLst>
                <a:path w="1935" h="1148" extrusionOk="0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6812400" y="1368375"/>
              <a:ext cx="21400" cy="23625"/>
            </a:xfrm>
            <a:custGeom>
              <a:avLst/>
              <a:gdLst/>
              <a:ahLst/>
              <a:cxnLst/>
              <a:rect l="l" t="t" r="r" b="b"/>
              <a:pathLst>
                <a:path w="856" h="945" extrusionOk="0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6836575" y="1343625"/>
              <a:ext cx="30375" cy="22525"/>
            </a:xfrm>
            <a:custGeom>
              <a:avLst/>
              <a:gdLst/>
              <a:ahLst/>
              <a:cxnLst/>
              <a:rect l="l" t="t" r="r" b="b"/>
              <a:pathLst>
                <a:path w="1215" h="901" extrusionOk="0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66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1009" name="Google Shape;1009;p66"/>
            <p:cNvSpPr/>
            <p:nvPr/>
          </p:nvSpPr>
          <p:spPr>
            <a:xfrm>
              <a:off x="3175325" y="1317225"/>
              <a:ext cx="906775" cy="442975"/>
            </a:xfrm>
            <a:custGeom>
              <a:avLst/>
              <a:gdLst/>
              <a:ahLst/>
              <a:cxnLst/>
              <a:rect l="l" t="t" r="r" b="b"/>
              <a:pathLst>
                <a:path w="36271" h="17719" extrusionOk="0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3210175" y="1566250"/>
              <a:ext cx="50625" cy="87725"/>
            </a:xfrm>
            <a:custGeom>
              <a:avLst/>
              <a:gdLst/>
              <a:ahLst/>
              <a:cxnLst/>
              <a:rect l="l" t="t" r="r" b="b"/>
              <a:pathLst>
                <a:path w="2025" h="3509" extrusionOk="0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3967400" y="1692725"/>
              <a:ext cx="37675" cy="90525"/>
            </a:xfrm>
            <a:custGeom>
              <a:avLst/>
              <a:gdLst/>
              <a:ahLst/>
              <a:cxnLst/>
              <a:rect l="l" t="t" r="r" b="b"/>
              <a:pathLst>
                <a:path w="1507" h="3621" extrusionOk="0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3175325" y="1523525"/>
              <a:ext cx="810650" cy="689775"/>
            </a:xfrm>
            <a:custGeom>
              <a:avLst/>
              <a:gdLst/>
              <a:ahLst/>
              <a:cxnLst/>
              <a:rect l="l" t="t" r="r" b="b"/>
              <a:pathLst>
                <a:path w="32426" h="27591" extrusionOk="0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3467650" y="1737125"/>
              <a:ext cx="217575" cy="230525"/>
            </a:xfrm>
            <a:custGeom>
              <a:avLst/>
              <a:gdLst/>
              <a:ahLst/>
              <a:cxnLst/>
              <a:rect l="l" t="t" r="r" b="b"/>
              <a:pathLst>
                <a:path w="8703" h="9221" extrusionOk="0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3331050" y="1402100"/>
              <a:ext cx="631300" cy="159675"/>
            </a:xfrm>
            <a:custGeom>
              <a:avLst/>
              <a:gdLst/>
              <a:ahLst/>
              <a:cxnLst/>
              <a:rect l="l" t="t" r="r" b="b"/>
              <a:pathLst>
                <a:path w="25252" h="6387" extrusionOk="0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3242225" y="1439750"/>
              <a:ext cx="762300" cy="238950"/>
            </a:xfrm>
            <a:custGeom>
              <a:avLst/>
              <a:gdLst/>
              <a:ahLst/>
              <a:cxnLst/>
              <a:rect l="l" t="t" r="r" b="b"/>
              <a:pathLst>
                <a:path w="30492" h="9558" extrusionOk="0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3866775" y="1533650"/>
              <a:ext cx="61850" cy="68600"/>
            </a:xfrm>
            <a:custGeom>
              <a:avLst/>
              <a:gdLst/>
              <a:ahLst/>
              <a:cxnLst/>
              <a:rect l="l" t="t" r="r" b="b"/>
              <a:pathLst>
                <a:path w="2474" h="2744" extrusionOk="0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3937600" y="1581425"/>
              <a:ext cx="55100" cy="54000"/>
            </a:xfrm>
            <a:custGeom>
              <a:avLst/>
              <a:gdLst/>
              <a:ahLst/>
              <a:cxnLst/>
              <a:rect l="l" t="t" r="r" b="b"/>
              <a:pathLst>
                <a:path w="2204" h="2160" extrusionOk="0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3862825" y="2100850"/>
              <a:ext cx="25900" cy="80400"/>
            </a:xfrm>
            <a:custGeom>
              <a:avLst/>
              <a:gdLst/>
              <a:ahLst/>
              <a:cxnLst/>
              <a:rect l="l" t="t" r="r" b="b"/>
              <a:pathLst>
                <a:path w="1036" h="3216" extrusionOk="0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3815600" y="2144700"/>
              <a:ext cx="36575" cy="46100"/>
            </a:xfrm>
            <a:custGeom>
              <a:avLst/>
              <a:gdLst/>
              <a:ahLst/>
              <a:cxnLst/>
              <a:rect l="l" t="t" r="r" b="b"/>
              <a:pathLst>
                <a:path w="1463" h="1844" extrusionOk="0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3257950" y="1607275"/>
              <a:ext cx="36575" cy="79300"/>
            </a:xfrm>
            <a:custGeom>
              <a:avLst/>
              <a:gdLst/>
              <a:ahLst/>
              <a:cxnLst/>
              <a:rect l="l" t="t" r="r" b="b"/>
              <a:pathLst>
                <a:path w="1463" h="3172" extrusionOk="0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3915100" y="1698350"/>
              <a:ext cx="45575" cy="75900"/>
            </a:xfrm>
            <a:custGeom>
              <a:avLst/>
              <a:gdLst/>
              <a:ahLst/>
              <a:cxnLst/>
              <a:rect l="l" t="t" r="r" b="b"/>
              <a:pathLst>
                <a:path w="1823" h="3036" extrusionOk="0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3873500" y="1758500"/>
              <a:ext cx="38250" cy="33200"/>
            </a:xfrm>
            <a:custGeom>
              <a:avLst/>
              <a:gdLst/>
              <a:ahLst/>
              <a:cxnLst/>
              <a:rect l="l" t="t" r="r" b="b"/>
              <a:pathLst>
                <a:path w="1530" h="1328" extrusionOk="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3915100" y="1796150"/>
              <a:ext cx="35450" cy="48950"/>
            </a:xfrm>
            <a:custGeom>
              <a:avLst/>
              <a:gdLst/>
              <a:ahLst/>
              <a:cxnLst/>
              <a:rect l="l" t="t" r="r" b="b"/>
              <a:pathLst>
                <a:path w="1418" h="1958" extrusionOk="0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66"/>
          <p:cNvGrpSpPr/>
          <p:nvPr/>
        </p:nvGrpSpPr>
        <p:grpSpPr>
          <a:xfrm rot="-899960">
            <a:off x="6624166" y="1130041"/>
            <a:ext cx="1038294" cy="905048"/>
            <a:chOff x="4505350" y="1228400"/>
            <a:chExt cx="1038325" cy="905075"/>
          </a:xfrm>
        </p:grpSpPr>
        <p:sp>
          <p:nvSpPr>
            <p:cNvPr id="1025" name="Google Shape;1025;p66"/>
            <p:cNvSpPr/>
            <p:nvPr/>
          </p:nvSpPr>
          <p:spPr>
            <a:xfrm>
              <a:off x="4939900" y="1228400"/>
              <a:ext cx="204650" cy="400275"/>
            </a:xfrm>
            <a:custGeom>
              <a:avLst/>
              <a:gdLst/>
              <a:ahLst/>
              <a:cxnLst/>
              <a:rect l="l" t="t" r="r" b="b"/>
              <a:pathLst>
                <a:path w="8186" h="16011" extrusionOk="0">
                  <a:moveTo>
                    <a:pt x="3846" y="0"/>
                  </a:moveTo>
                  <a:cubicBezTo>
                    <a:pt x="4520" y="45"/>
                    <a:pt x="5172" y="113"/>
                    <a:pt x="5847" y="158"/>
                  </a:cubicBezTo>
                  <a:cubicBezTo>
                    <a:pt x="5779" y="1889"/>
                    <a:pt x="5555" y="3688"/>
                    <a:pt x="5465" y="5509"/>
                  </a:cubicBezTo>
                  <a:cubicBezTo>
                    <a:pt x="5442" y="6386"/>
                    <a:pt x="5330" y="7308"/>
                    <a:pt x="5330" y="8230"/>
                  </a:cubicBezTo>
                  <a:cubicBezTo>
                    <a:pt x="5307" y="9107"/>
                    <a:pt x="5262" y="10006"/>
                    <a:pt x="5532" y="10659"/>
                  </a:cubicBezTo>
                  <a:cubicBezTo>
                    <a:pt x="5802" y="11356"/>
                    <a:pt x="6387" y="11873"/>
                    <a:pt x="6836" y="12412"/>
                  </a:cubicBezTo>
                  <a:cubicBezTo>
                    <a:pt x="7308" y="12952"/>
                    <a:pt x="7758" y="13514"/>
                    <a:pt x="8185" y="14099"/>
                  </a:cubicBezTo>
                  <a:cubicBezTo>
                    <a:pt x="7691" y="14616"/>
                    <a:pt x="7218" y="15201"/>
                    <a:pt x="6769" y="15763"/>
                  </a:cubicBezTo>
                  <a:cubicBezTo>
                    <a:pt x="6162" y="15201"/>
                    <a:pt x="5757" y="14414"/>
                    <a:pt x="5082" y="13829"/>
                  </a:cubicBezTo>
                  <a:cubicBezTo>
                    <a:pt x="4655" y="13469"/>
                    <a:pt x="4205" y="13222"/>
                    <a:pt x="3598" y="13514"/>
                  </a:cubicBezTo>
                  <a:cubicBezTo>
                    <a:pt x="2879" y="13874"/>
                    <a:pt x="2249" y="14773"/>
                    <a:pt x="1687" y="15403"/>
                  </a:cubicBezTo>
                  <a:cubicBezTo>
                    <a:pt x="1552" y="15560"/>
                    <a:pt x="1372" y="15673"/>
                    <a:pt x="1282" y="15830"/>
                  </a:cubicBezTo>
                  <a:cubicBezTo>
                    <a:pt x="1260" y="15898"/>
                    <a:pt x="1350" y="16010"/>
                    <a:pt x="1215" y="15943"/>
                  </a:cubicBezTo>
                  <a:cubicBezTo>
                    <a:pt x="1012" y="15988"/>
                    <a:pt x="967" y="15695"/>
                    <a:pt x="877" y="15583"/>
                  </a:cubicBezTo>
                  <a:cubicBezTo>
                    <a:pt x="630" y="15156"/>
                    <a:pt x="270" y="14684"/>
                    <a:pt x="1" y="14256"/>
                  </a:cubicBezTo>
                  <a:cubicBezTo>
                    <a:pt x="608" y="13357"/>
                    <a:pt x="1282" y="12637"/>
                    <a:pt x="1934" y="11783"/>
                  </a:cubicBezTo>
                  <a:cubicBezTo>
                    <a:pt x="2586" y="10928"/>
                    <a:pt x="2834" y="9827"/>
                    <a:pt x="2969" y="8365"/>
                  </a:cubicBezTo>
                  <a:cubicBezTo>
                    <a:pt x="3216" y="5667"/>
                    <a:pt x="3351" y="2766"/>
                    <a:pt x="3756" y="90"/>
                  </a:cubicBezTo>
                  <a:cubicBezTo>
                    <a:pt x="3801" y="68"/>
                    <a:pt x="3778" y="0"/>
                    <a:pt x="3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5028725" y="1261550"/>
              <a:ext cx="55675" cy="11275"/>
            </a:xfrm>
            <a:custGeom>
              <a:avLst/>
              <a:gdLst/>
              <a:ahLst/>
              <a:cxnLst/>
              <a:rect l="l" t="t" r="r" b="b"/>
              <a:pathLst>
                <a:path w="2227" h="451" extrusionOk="0">
                  <a:moveTo>
                    <a:pt x="45" y="1"/>
                  </a:moveTo>
                  <a:cubicBezTo>
                    <a:pt x="23" y="113"/>
                    <a:pt x="23" y="226"/>
                    <a:pt x="0" y="338"/>
                  </a:cubicBezTo>
                  <a:cubicBezTo>
                    <a:pt x="652" y="361"/>
                    <a:pt x="1327" y="406"/>
                    <a:pt x="2002" y="451"/>
                  </a:cubicBezTo>
                  <a:lnTo>
                    <a:pt x="2181" y="451"/>
                  </a:lnTo>
                  <a:cubicBezTo>
                    <a:pt x="2204" y="338"/>
                    <a:pt x="2204" y="203"/>
                    <a:pt x="2226" y="91"/>
                  </a:cubicBezTo>
                  <a:cubicBezTo>
                    <a:pt x="2024" y="91"/>
                    <a:pt x="1844" y="68"/>
                    <a:pt x="1664" y="68"/>
                  </a:cubicBezTo>
                  <a:cubicBezTo>
                    <a:pt x="1125" y="46"/>
                    <a:pt x="585" y="23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5022525" y="1325075"/>
              <a:ext cx="56825" cy="10150"/>
            </a:xfrm>
            <a:custGeom>
              <a:avLst/>
              <a:gdLst/>
              <a:ahLst/>
              <a:cxnLst/>
              <a:rect l="l" t="t" r="r" b="b"/>
              <a:pathLst>
                <a:path w="2273" h="406" extrusionOk="0">
                  <a:moveTo>
                    <a:pt x="23" y="1"/>
                  </a:moveTo>
                  <a:cubicBezTo>
                    <a:pt x="23" y="113"/>
                    <a:pt x="1" y="226"/>
                    <a:pt x="1" y="316"/>
                  </a:cubicBezTo>
                  <a:cubicBezTo>
                    <a:pt x="743" y="338"/>
                    <a:pt x="1485" y="383"/>
                    <a:pt x="2250" y="406"/>
                  </a:cubicBezTo>
                  <a:cubicBezTo>
                    <a:pt x="2250" y="293"/>
                    <a:pt x="2250" y="181"/>
                    <a:pt x="2272" y="68"/>
                  </a:cubicBezTo>
                  <a:cubicBezTo>
                    <a:pt x="2047" y="68"/>
                    <a:pt x="1822" y="68"/>
                    <a:pt x="1620" y="46"/>
                  </a:cubicBezTo>
                  <a:cubicBezTo>
                    <a:pt x="1080" y="46"/>
                    <a:pt x="563" y="23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5018050" y="1379050"/>
              <a:ext cx="57350" cy="17450"/>
            </a:xfrm>
            <a:custGeom>
              <a:avLst/>
              <a:gdLst/>
              <a:ahLst/>
              <a:cxnLst/>
              <a:rect l="l" t="t" r="r" b="b"/>
              <a:pathLst>
                <a:path w="2294" h="698" extrusionOk="0">
                  <a:moveTo>
                    <a:pt x="23" y="1"/>
                  </a:moveTo>
                  <a:cubicBezTo>
                    <a:pt x="23" y="158"/>
                    <a:pt x="0" y="338"/>
                    <a:pt x="0" y="495"/>
                  </a:cubicBezTo>
                  <a:cubicBezTo>
                    <a:pt x="742" y="563"/>
                    <a:pt x="1507" y="630"/>
                    <a:pt x="2271" y="698"/>
                  </a:cubicBezTo>
                  <a:cubicBezTo>
                    <a:pt x="2271" y="540"/>
                    <a:pt x="2294" y="383"/>
                    <a:pt x="2294" y="203"/>
                  </a:cubicBezTo>
                  <a:cubicBezTo>
                    <a:pt x="2114" y="203"/>
                    <a:pt x="1911" y="180"/>
                    <a:pt x="1709" y="158"/>
                  </a:cubicBezTo>
                  <a:cubicBezTo>
                    <a:pt x="1169" y="113"/>
                    <a:pt x="607" y="45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5012425" y="1439200"/>
              <a:ext cx="60175" cy="15200"/>
            </a:xfrm>
            <a:custGeom>
              <a:avLst/>
              <a:gdLst/>
              <a:ahLst/>
              <a:cxnLst/>
              <a:rect l="l" t="t" r="r" b="b"/>
              <a:pathLst>
                <a:path w="2407" h="608" extrusionOk="0">
                  <a:moveTo>
                    <a:pt x="68" y="0"/>
                  </a:moveTo>
                  <a:cubicBezTo>
                    <a:pt x="45" y="180"/>
                    <a:pt x="23" y="360"/>
                    <a:pt x="0" y="540"/>
                  </a:cubicBezTo>
                  <a:cubicBezTo>
                    <a:pt x="517" y="563"/>
                    <a:pt x="1057" y="585"/>
                    <a:pt x="1574" y="585"/>
                  </a:cubicBezTo>
                  <a:cubicBezTo>
                    <a:pt x="1844" y="585"/>
                    <a:pt x="2136" y="608"/>
                    <a:pt x="2406" y="608"/>
                  </a:cubicBezTo>
                  <a:cubicBezTo>
                    <a:pt x="2406" y="450"/>
                    <a:pt x="2406" y="293"/>
                    <a:pt x="2406" y="135"/>
                  </a:cubicBezTo>
                  <a:cubicBezTo>
                    <a:pt x="1619" y="90"/>
                    <a:pt x="832" y="45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5000050" y="1492050"/>
              <a:ext cx="83225" cy="12950"/>
            </a:xfrm>
            <a:custGeom>
              <a:avLst/>
              <a:gdLst/>
              <a:ahLst/>
              <a:cxnLst/>
              <a:rect l="l" t="t" r="r" b="b"/>
              <a:pathLst>
                <a:path w="3329" h="518" extrusionOk="0">
                  <a:moveTo>
                    <a:pt x="158" y="0"/>
                  </a:moveTo>
                  <a:cubicBezTo>
                    <a:pt x="113" y="158"/>
                    <a:pt x="68" y="292"/>
                    <a:pt x="1" y="450"/>
                  </a:cubicBezTo>
                  <a:cubicBezTo>
                    <a:pt x="1102" y="472"/>
                    <a:pt x="2227" y="495"/>
                    <a:pt x="3328" y="517"/>
                  </a:cubicBezTo>
                  <a:cubicBezTo>
                    <a:pt x="3261" y="382"/>
                    <a:pt x="3171" y="247"/>
                    <a:pt x="3126" y="113"/>
                  </a:cubicBezTo>
                  <a:cubicBezTo>
                    <a:pt x="2339" y="90"/>
                    <a:pt x="1552" y="45"/>
                    <a:pt x="765" y="23"/>
                  </a:cubicBezTo>
                  <a:cubicBezTo>
                    <a:pt x="563" y="0"/>
                    <a:pt x="36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4965750" y="1538125"/>
              <a:ext cx="158000" cy="16350"/>
            </a:xfrm>
            <a:custGeom>
              <a:avLst/>
              <a:gdLst/>
              <a:ahLst/>
              <a:cxnLst/>
              <a:rect l="l" t="t" r="r" b="b"/>
              <a:pathLst>
                <a:path w="6320" h="654" extrusionOk="0">
                  <a:moveTo>
                    <a:pt x="428" y="1"/>
                  </a:moveTo>
                  <a:cubicBezTo>
                    <a:pt x="271" y="181"/>
                    <a:pt x="136" y="338"/>
                    <a:pt x="1" y="518"/>
                  </a:cubicBezTo>
                  <a:cubicBezTo>
                    <a:pt x="2092" y="586"/>
                    <a:pt x="4228" y="631"/>
                    <a:pt x="6319" y="653"/>
                  </a:cubicBezTo>
                  <a:cubicBezTo>
                    <a:pt x="6207" y="496"/>
                    <a:pt x="6095" y="361"/>
                    <a:pt x="5960" y="203"/>
                  </a:cubicBezTo>
                  <a:cubicBezTo>
                    <a:pt x="4768" y="158"/>
                    <a:pt x="3554" y="113"/>
                    <a:pt x="2339" y="68"/>
                  </a:cubicBezTo>
                  <a:cubicBezTo>
                    <a:pt x="1710" y="46"/>
                    <a:pt x="1058" y="23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5086625" y="1596050"/>
              <a:ext cx="41625" cy="12375"/>
            </a:xfrm>
            <a:custGeom>
              <a:avLst/>
              <a:gdLst/>
              <a:ahLst/>
              <a:cxnLst/>
              <a:rect l="l" t="t" r="r" b="b"/>
              <a:pathLst>
                <a:path w="1665" h="495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57"/>
                    <a:pt x="225" y="292"/>
                    <a:pt x="338" y="450"/>
                  </a:cubicBezTo>
                  <a:cubicBezTo>
                    <a:pt x="675" y="472"/>
                    <a:pt x="1012" y="472"/>
                    <a:pt x="1349" y="495"/>
                  </a:cubicBezTo>
                  <a:cubicBezTo>
                    <a:pt x="1462" y="360"/>
                    <a:pt x="1574" y="247"/>
                    <a:pt x="1664" y="112"/>
                  </a:cubicBezTo>
                  <a:cubicBezTo>
                    <a:pt x="1125" y="67"/>
                    <a:pt x="562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4942150" y="1588175"/>
              <a:ext cx="59050" cy="13500"/>
            </a:xfrm>
            <a:custGeom>
              <a:avLst/>
              <a:gdLst/>
              <a:ahLst/>
              <a:cxnLst/>
              <a:rect l="l" t="t" r="r" b="b"/>
              <a:pathLst>
                <a:path w="2362" h="54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58"/>
                    <a:pt x="203" y="315"/>
                    <a:pt x="315" y="472"/>
                  </a:cubicBezTo>
                  <a:cubicBezTo>
                    <a:pt x="877" y="495"/>
                    <a:pt x="1440" y="517"/>
                    <a:pt x="2002" y="540"/>
                  </a:cubicBezTo>
                  <a:cubicBezTo>
                    <a:pt x="2114" y="405"/>
                    <a:pt x="2227" y="270"/>
                    <a:pt x="2361" y="113"/>
                  </a:cubicBezTo>
                  <a:cubicBezTo>
                    <a:pt x="1574" y="68"/>
                    <a:pt x="787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4505350" y="1336325"/>
              <a:ext cx="470000" cy="761725"/>
            </a:xfrm>
            <a:custGeom>
              <a:avLst/>
              <a:gdLst/>
              <a:ahLst/>
              <a:cxnLst/>
              <a:rect l="l" t="t" r="r" b="b"/>
              <a:pathLst>
                <a:path w="18800" h="30469" extrusionOk="0">
                  <a:moveTo>
                    <a:pt x="14122" y="113"/>
                  </a:moveTo>
                  <a:cubicBezTo>
                    <a:pt x="14122" y="113"/>
                    <a:pt x="14145" y="68"/>
                    <a:pt x="14167" y="68"/>
                  </a:cubicBezTo>
                  <a:cubicBezTo>
                    <a:pt x="15111" y="1"/>
                    <a:pt x="16123" y="473"/>
                    <a:pt x="16820" y="923"/>
                  </a:cubicBezTo>
                  <a:cubicBezTo>
                    <a:pt x="17517" y="1417"/>
                    <a:pt x="18035" y="2047"/>
                    <a:pt x="18259" y="2856"/>
                  </a:cubicBezTo>
                  <a:cubicBezTo>
                    <a:pt x="18597" y="4183"/>
                    <a:pt x="18102" y="6072"/>
                    <a:pt x="18080" y="7781"/>
                  </a:cubicBezTo>
                  <a:cubicBezTo>
                    <a:pt x="18057" y="8748"/>
                    <a:pt x="18170" y="9422"/>
                    <a:pt x="18327" y="10074"/>
                  </a:cubicBezTo>
                  <a:cubicBezTo>
                    <a:pt x="18462" y="10749"/>
                    <a:pt x="18709" y="11401"/>
                    <a:pt x="18732" y="12210"/>
                  </a:cubicBezTo>
                  <a:cubicBezTo>
                    <a:pt x="18799" y="13537"/>
                    <a:pt x="18349" y="14729"/>
                    <a:pt x="18057" y="15920"/>
                  </a:cubicBezTo>
                  <a:cubicBezTo>
                    <a:pt x="17787" y="17090"/>
                    <a:pt x="17472" y="18237"/>
                    <a:pt x="17225" y="19451"/>
                  </a:cubicBezTo>
                  <a:cubicBezTo>
                    <a:pt x="16978" y="20777"/>
                    <a:pt x="16933" y="22104"/>
                    <a:pt x="17113" y="23318"/>
                  </a:cubicBezTo>
                  <a:cubicBezTo>
                    <a:pt x="17270" y="24622"/>
                    <a:pt x="17630" y="26376"/>
                    <a:pt x="17090" y="27501"/>
                  </a:cubicBezTo>
                  <a:cubicBezTo>
                    <a:pt x="16685" y="28355"/>
                    <a:pt x="15966" y="28985"/>
                    <a:pt x="15089" y="29232"/>
                  </a:cubicBezTo>
                  <a:cubicBezTo>
                    <a:pt x="13965" y="29524"/>
                    <a:pt x="12818" y="29255"/>
                    <a:pt x="11536" y="29300"/>
                  </a:cubicBezTo>
                  <a:cubicBezTo>
                    <a:pt x="10457" y="29344"/>
                    <a:pt x="9378" y="29547"/>
                    <a:pt x="8366" y="29794"/>
                  </a:cubicBezTo>
                  <a:cubicBezTo>
                    <a:pt x="7331" y="30019"/>
                    <a:pt x="6432" y="30334"/>
                    <a:pt x="5308" y="30401"/>
                  </a:cubicBezTo>
                  <a:cubicBezTo>
                    <a:pt x="4161" y="30469"/>
                    <a:pt x="3104" y="29997"/>
                    <a:pt x="2407" y="29524"/>
                  </a:cubicBezTo>
                  <a:cubicBezTo>
                    <a:pt x="923" y="28513"/>
                    <a:pt x="1" y="26714"/>
                    <a:pt x="181" y="24330"/>
                  </a:cubicBezTo>
                  <a:cubicBezTo>
                    <a:pt x="271" y="23206"/>
                    <a:pt x="586" y="22149"/>
                    <a:pt x="900" y="21160"/>
                  </a:cubicBezTo>
                  <a:cubicBezTo>
                    <a:pt x="1800" y="18371"/>
                    <a:pt x="3194" y="15898"/>
                    <a:pt x="4206" y="12975"/>
                  </a:cubicBezTo>
                  <a:cubicBezTo>
                    <a:pt x="4903" y="11019"/>
                    <a:pt x="5443" y="9017"/>
                    <a:pt x="6230" y="7308"/>
                  </a:cubicBezTo>
                  <a:cubicBezTo>
                    <a:pt x="7017" y="5577"/>
                    <a:pt x="8006" y="4115"/>
                    <a:pt x="9288" y="2744"/>
                  </a:cubicBezTo>
                  <a:cubicBezTo>
                    <a:pt x="9850" y="2137"/>
                    <a:pt x="10524" y="1485"/>
                    <a:pt x="11289" y="990"/>
                  </a:cubicBezTo>
                  <a:cubicBezTo>
                    <a:pt x="12076" y="518"/>
                    <a:pt x="12930" y="136"/>
                    <a:pt x="14122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4889875" y="1366125"/>
              <a:ext cx="80400" cy="238375"/>
            </a:xfrm>
            <a:custGeom>
              <a:avLst/>
              <a:gdLst/>
              <a:ahLst/>
              <a:cxnLst/>
              <a:rect l="l" t="t" r="r" b="b"/>
              <a:pathLst>
                <a:path w="3216" h="9535" extrusionOk="0">
                  <a:moveTo>
                    <a:pt x="1754" y="0"/>
                  </a:moveTo>
                  <a:cubicBezTo>
                    <a:pt x="1776" y="18"/>
                    <a:pt x="1798" y="36"/>
                    <a:pt x="1820" y="54"/>
                  </a:cubicBezTo>
                  <a:lnTo>
                    <a:pt x="1820" y="54"/>
                  </a:lnTo>
                  <a:cubicBezTo>
                    <a:pt x="1813" y="43"/>
                    <a:pt x="1806" y="33"/>
                    <a:pt x="1799" y="23"/>
                  </a:cubicBezTo>
                  <a:cubicBezTo>
                    <a:pt x="1777" y="23"/>
                    <a:pt x="1777" y="0"/>
                    <a:pt x="1754" y="0"/>
                  </a:cubicBezTo>
                  <a:close/>
                  <a:moveTo>
                    <a:pt x="1820" y="54"/>
                  </a:moveTo>
                  <a:cubicBezTo>
                    <a:pt x="2065" y="420"/>
                    <a:pt x="2381" y="1075"/>
                    <a:pt x="2271" y="1687"/>
                  </a:cubicBezTo>
                  <a:cubicBezTo>
                    <a:pt x="2181" y="2114"/>
                    <a:pt x="1687" y="2429"/>
                    <a:pt x="1304" y="2766"/>
                  </a:cubicBezTo>
                  <a:cubicBezTo>
                    <a:pt x="945" y="3058"/>
                    <a:pt x="562" y="3463"/>
                    <a:pt x="360" y="3913"/>
                  </a:cubicBezTo>
                  <a:cubicBezTo>
                    <a:pt x="0" y="4790"/>
                    <a:pt x="248" y="5824"/>
                    <a:pt x="697" y="6409"/>
                  </a:cubicBezTo>
                  <a:cubicBezTo>
                    <a:pt x="967" y="6769"/>
                    <a:pt x="1507" y="7061"/>
                    <a:pt x="1889" y="7421"/>
                  </a:cubicBezTo>
                  <a:cubicBezTo>
                    <a:pt x="2091" y="7623"/>
                    <a:pt x="2384" y="8005"/>
                    <a:pt x="2564" y="8320"/>
                  </a:cubicBezTo>
                  <a:cubicBezTo>
                    <a:pt x="2676" y="8590"/>
                    <a:pt x="2811" y="9197"/>
                    <a:pt x="3103" y="9534"/>
                  </a:cubicBezTo>
                  <a:cubicBezTo>
                    <a:pt x="3036" y="9332"/>
                    <a:pt x="2991" y="9107"/>
                    <a:pt x="2946" y="8882"/>
                  </a:cubicBezTo>
                  <a:cubicBezTo>
                    <a:pt x="2789" y="8230"/>
                    <a:pt x="2676" y="7556"/>
                    <a:pt x="2699" y="6589"/>
                  </a:cubicBezTo>
                  <a:cubicBezTo>
                    <a:pt x="2721" y="4880"/>
                    <a:pt x="3216" y="2991"/>
                    <a:pt x="2878" y="1664"/>
                  </a:cubicBezTo>
                  <a:cubicBezTo>
                    <a:pt x="2706" y="1017"/>
                    <a:pt x="2327" y="474"/>
                    <a:pt x="1820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4505350" y="1865875"/>
              <a:ext cx="440750" cy="230650"/>
            </a:xfrm>
            <a:custGeom>
              <a:avLst/>
              <a:gdLst/>
              <a:ahLst/>
              <a:cxnLst/>
              <a:rect l="l" t="t" r="r" b="b"/>
              <a:pathLst>
                <a:path w="17630" h="9226" extrusionOk="0">
                  <a:moveTo>
                    <a:pt x="17023" y="0"/>
                  </a:moveTo>
                  <a:lnTo>
                    <a:pt x="17023" y="0"/>
                  </a:lnTo>
                  <a:cubicBezTo>
                    <a:pt x="15966" y="1687"/>
                    <a:pt x="14437" y="2766"/>
                    <a:pt x="12481" y="3575"/>
                  </a:cubicBezTo>
                  <a:cubicBezTo>
                    <a:pt x="11311" y="4070"/>
                    <a:pt x="10255" y="4610"/>
                    <a:pt x="9198" y="5442"/>
                  </a:cubicBezTo>
                  <a:cubicBezTo>
                    <a:pt x="8208" y="6229"/>
                    <a:pt x="7241" y="7083"/>
                    <a:pt x="5982" y="7420"/>
                  </a:cubicBezTo>
                  <a:cubicBezTo>
                    <a:pt x="5690" y="7499"/>
                    <a:pt x="5353" y="7539"/>
                    <a:pt x="5007" y="7539"/>
                  </a:cubicBezTo>
                  <a:cubicBezTo>
                    <a:pt x="4661" y="7539"/>
                    <a:pt x="4307" y="7499"/>
                    <a:pt x="3981" y="7420"/>
                  </a:cubicBezTo>
                  <a:cubicBezTo>
                    <a:pt x="2767" y="7128"/>
                    <a:pt x="1710" y="5981"/>
                    <a:pt x="1193" y="4902"/>
                  </a:cubicBezTo>
                  <a:cubicBezTo>
                    <a:pt x="945" y="4340"/>
                    <a:pt x="743" y="3688"/>
                    <a:pt x="653" y="2856"/>
                  </a:cubicBezTo>
                  <a:cubicBezTo>
                    <a:pt x="608" y="2631"/>
                    <a:pt x="586" y="2069"/>
                    <a:pt x="563" y="1664"/>
                  </a:cubicBezTo>
                  <a:cubicBezTo>
                    <a:pt x="541" y="1529"/>
                    <a:pt x="541" y="1394"/>
                    <a:pt x="518" y="1282"/>
                  </a:cubicBezTo>
                  <a:cubicBezTo>
                    <a:pt x="361" y="1866"/>
                    <a:pt x="248" y="2496"/>
                    <a:pt x="181" y="3148"/>
                  </a:cubicBezTo>
                  <a:cubicBezTo>
                    <a:pt x="1" y="5532"/>
                    <a:pt x="923" y="7331"/>
                    <a:pt x="2407" y="8342"/>
                  </a:cubicBezTo>
                  <a:cubicBezTo>
                    <a:pt x="3059" y="8784"/>
                    <a:pt x="4026" y="9226"/>
                    <a:pt x="5087" y="9226"/>
                  </a:cubicBezTo>
                  <a:cubicBezTo>
                    <a:pt x="5160" y="9226"/>
                    <a:pt x="5234" y="9224"/>
                    <a:pt x="5308" y="9219"/>
                  </a:cubicBezTo>
                  <a:cubicBezTo>
                    <a:pt x="6432" y="9152"/>
                    <a:pt x="7331" y="8837"/>
                    <a:pt x="8366" y="8612"/>
                  </a:cubicBezTo>
                  <a:cubicBezTo>
                    <a:pt x="9378" y="8365"/>
                    <a:pt x="10457" y="8162"/>
                    <a:pt x="11536" y="8118"/>
                  </a:cubicBezTo>
                  <a:cubicBezTo>
                    <a:pt x="11639" y="8114"/>
                    <a:pt x="11742" y="8112"/>
                    <a:pt x="11843" y="8112"/>
                  </a:cubicBezTo>
                  <a:cubicBezTo>
                    <a:pt x="12545" y="8112"/>
                    <a:pt x="13209" y="8188"/>
                    <a:pt x="13852" y="8188"/>
                  </a:cubicBezTo>
                  <a:cubicBezTo>
                    <a:pt x="14271" y="8188"/>
                    <a:pt x="14681" y="8156"/>
                    <a:pt x="15089" y="8050"/>
                  </a:cubicBezTo>
                  <a:cubicBezTo>
                    <a:pt x="15966" y="7803"/>
                    <a:pt x="16685" y="7173"/>
                    <a:pt x="17090" y="6319"/>
                  </a:cubicBezTo>
                  <a:cubicBezTo>
                    <a:pt x="17630" y="5194"/>
                    <a:pt x="17270" y="3463"/>
                    <a:pt x="17113" y="2136"/>
                  </a:cubicBezTo>
                  <a:cubicBezTo>
                    <a:pt x="17000" y="1462"/>
                    <a:pt x="16978" y="742"/>
                    <a:pt x="17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4734725" y="1406600"/>
              <a:ext cx="54550" cy="47250"/>
            </a:xfrm>
            <a:custGeom>
              <a:avLst/>
              <a:gdLst/>
              <a:ahLst/>
              <a:cxnLst/>
              <a:rect l="l" t="t" r="r" b="b"/>
              <a:pathLst>
                <a:path w="2182" h="1890" extrusionOk="0">
                  <a:moveTo>
                    <a:pt x="1552" y="23"/>
                  </a:moveTo>
                  <a:cubicBezTo>
                    <a:pt x="2069" y="0"/>
                    <a:pt x="2181" y="562"/>
                    <a:pt x="1912" y="1035"/>
                  </a:cubicBezTo>
                  <a:cubicBezTo>
                    <a:pt x="1732" y="1372"/>
                    <a:pt x="1192" y="1889"/>
                    <a:pt x="810" y="1799"/>
                  </a:cubicBezTo>
                  <a:cubicBezTo>
                    <a:pt x="0" y="1574"/>
                    <a:pt x="922" y="270"/>
                    <a:pt x="1259" y="68"/>
                  </a:cubicBezTo>
                  <a:cubicBezTo>
                    <a:pt x="1349" y="23"/>
                    <a:pt x="1484" y="23"/>
                    <a:pt x="15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4644200" y="1463925"/>
              <a:ext cx="111900" cy="164175"/>
            </a:xfrm>
            <a:custGeom>
              <a:avLst/>
              <a:gdLst/>
              <a:ahLst/>
              <a:cxnLst/>
              <a:rect l="l" t="t" r="r" b="b"/>
              <a:pathLst>
                <a:path w="4476" h="6567" extrusionOk="0">
                  <a:moveTo>
                    <a:pt x="3576" y="46"/>
                  </a:moveTo>
                  <a:cubicBezTo>
                    <a:pt x="4476" y="1"/>
                    <a:pt x="3891" y="1507"/>
                    <a:pt x="3644" y="2137"/>
                  </a:cubicBezTo>
                  <a:cubicBezTo>
                    <a:pt x="3127" y="3374"/>
                    <a:pt x="2474" y="4408"/>
                    <a:pt x="1800" y="5352"/>
                  </a:cubicBezTo>
                  <a:cubicBezTo>
                    <a:pt x="1530" y="5780"/>
                    <a:pt x="990" y="6567"/>
                    <a:pt x="473" y="6387"/>
                  </a:cubicBezTo>
                  <a:cubicBezTo>
                    <a:pt x="1" y="6229"/>
                    <a:pt x="361" y="5083"/>
                    <a:pt x="563" y="4520"/>
                  </a:cubicBezTo>
                  <a:cubicBezTo>
                    <a:pt x="1080" y="3104"/>
                    <a:pt x="1530" y="2339"/>
                    <a:pt x="2295" y="1260"/>
                  </a:cubicBezTo>
                  <a:cubicBezTo>
                    <a:pt x="2609" y="833"/>
                    <a:pt x="3127" y="91"/>
                    <a:pt x="357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4532350" y="1925450"/>
              <a:ext cx="81525" cy="152925"/>
            </a:xfrm>
            <a:custGeom>
              <a:avLst/>
              <a:gdLst/>
              <a:ahLst/>
              <a:cxnLst/>
              <a:rect l="l" t="t" r="r" b="b"/>
              <a:pathLst>
                <a:path w="3261" h="6117" extrusionOk="0">
                  <a:moveTo>
                    <a:pt x="180" y="788"/>
                  </a:moveTo>
                  <a:cubicBezTo>
                    <a:pt x="270" y="518"/>
                    <a:pt x="607" y="1"/>
                    <a:pt x="1147" y="226"/>
                  </a:cubicBezTo>
                  <a:cubicBezTo>
                    <a:pt x="1844" y="518"/>
                    <a:pt x="2069" y="2047"/>
                    <a:pt x="2249" y="2631"/>
                  </a:cubicBezTo>
                  <a:cubicBezTo>
                    <a:pt x="2496" y="3351"/>
                    <a:pt x="3261" y="4588"/>
                    <a:pt x="2699" y="5217"/>
                  </a:cubicBezTo>
                  <a:cubicBezTo>
                    <a:pt x="1867" y="6117"/>
                    <a:pt x="1035" y="4093"/>
                    <a:pt x="765" y="3396"/>
                  </a:cubicBezTo>
                  <a:cubicBezTo>
                    <a:pt x="630" y="3014"/>
                    <a:pt x="540" y="2631"/>
                    <a:pt x="428" y="2294"/>
                  </a:cubicBezTo>
                  <a:cubicBezTo>
                    <a:pt x="248" y="1755"/>
                    <a:pt x="0" y="1327"/>
                    <a:pt x="180" y="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4856150" y="1717450"/>
              <a:ext cx="65775" cy="126525"/>
            </a:xfrm>
            <a:custGeom>
              <a:avLst/>
              <a:gdLst/>
              <a:ahLst/>
              <a:cxnLst/>
              <a:rect l="l" t="t" r="r" b="b"/>
              <a:pathLst>
                <a:path w="2631" h="5061" extrusionOk="0">
                  <a:moveTo>
                    <a:pt x="1934" y="136"/>
                  </a:moveTo>
                  <a:cubicBezTo>
                    <a:pt x="2631" y="878"/>
                    <a:pt x="2564" y="5060"/>
                    <a:pt x="1147" y="4970"/>
                  </a:cubicBezTo>
                  <a:cubicBezTo>
                    <a:pt x="0" y="4880"/>
                    <a:pt x="135" y="1170"/>
                    <a:pt x="967" y="293"/>
                  </a:cubicBezTo>
                  <a:cubicBezTo>
                    <a:pt x="1169" y="68"/>
                    <a:pt x="1372" y="1"/>
                    <a:pt x="193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4785300" y="1824825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193" y="316"/>
                  </a:moveTo>
                  <a:cubicBezTo>
                    <a:pt x="2519" y="1"/>
                    <a:pt x="2407" y="2092"/>
                    <a:pt x="1620" y="2272"/>
                  </a:cubicBezTo>
                  <a:cubicBezTo>
                    <a:pt x="518" y="2519"/>
                    <a:pt x="1" y="608"/>
                    <a:pt x="1193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4864575" y="1885550"/>
              <a:ext cx="56800" cy="79275"/>
            </a:xfrm>
            <a:custGeom>
              <a:avLst/>
              <a:gdLst/>
              <a:ahLst/>
              <a:cxnLst/>
              <a:rect l="l" t="t" r="r" b="b"/>
              <a:pathLst>
                <a:path w="2272" h="3171" extrusionOk="0">
                  <a:moveTo>
                    <a:pt x="967" y="45"/>
                  </a:moveTo>
                  <a:cubicBezTo>
                    <a:pt x="2272" y="0"/>
                    <a:pt x="2092" y="3171"/>
                    <a:pt x="877" y="3081"/>
                  </a:cubicBezTo>
                  <a:cubicBezTo>
                    <a:pt x="383" y="3036"/>
                    <a:pt x="270" y="2676"/>
                    <a:pt x="158" y="2046"/>
                  </a:cubicBezTo>
                  <a:cubicBezTo>
                    <a:pt x="0" y="1102"/>
                    <a:pt x="45" y="90"/>
                    <a:pt x="96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5103475" y="1350950"/>
              <a:ext cx="440200" cy="782525"/>
            </a:xfrm>
            <a:custGeom>
              <a:avLst/>
              <a:gdLst/>
              <a:ahLst/>
              <a:cxnLst/>
              <a:rect l="l" t="t" r="r" b="b"/>
              <a:pathLst>
                <a:path w="17608" h="31301" extrusionOk="0">
                  <a:moveTo>
                    <a:pt x="5802" y="180"/>
                  </a:moveTo>
                  <a:cubicBezTo>
                    <a:pt x="5802" y="180"/>
                    <a:pt x="5780" y="158"/>
                    <a:pt x="5780" y="158"/>
                  </a:cubicBezTo>
                  <a:cubicBezTo>
                    <a:pt x="4835" y="0"/>
                    <a:pt x="3779" y="382"/>
                    <a:pt x="3059" y="787"/>
                  </a:cubicBezTo>
                  <a:cubicBezTo>
                    <a:pt x="2294" y="1214"/>
                    <a:pt x="1732" y="1799"/>
                    <a:pt x="1440" y="2586"/>
                  </a:cubicBezTo>
                  <a:cubicBezTo>
                    <a:pt x="990" y="3868"/>
                    <a:pt x="1328" y="5802"/>
                    <a:pt x="1193" y="7510"/>
                  </a:cubicBezTo>
                  <a:cubicBezTo>
                    <a:pt x="1125" y="8477"/>
                    <a:pt x="968" y="9107"/>
                    <a:pt x="765" y="9759"/>
                  </a:cubicBezTo>
                  <a:cubicBezTo>
                    <a:pt x="563" y="10434"/>
                    <a:pt x="271" y="11041"/>
                    <a:pt x="158" y="11850"/>
                  </a:cubicBezTo>
                  <a:cubicBezTo>
                    <a:pt x="1" y="13177"/>
                    <a:pt x="316" y="14414"/>
                    <a:pt x="518" y="15605"/>
                  </a:cubicBezTo>
                  <a:cubicBezTo>
                    <a:pt x="698" y="16797"/>
                    <a:pt x="900" y="17966"/>
                    <a:pt x="1035" y="19203"/>
                  </a:cubicBezTo>
                  <a:cubicBezTo>
                    <a:pt x="1193" y="20552"/>
                    <a:pt x="1103" y="21856"/>
                    <a:pt x="833" y="23071"/>
                  </a:cubicBezTo>
                  <a:cubicBezTo>
                    <a:pt x="541" y="24352"/>
                    <a:pt x="46" y="26061"/>
                    <a:pt x="496" y="27230"/>
                  </a:cubicBezTo>
                  <a:cubicBezTo>
                    <a:pt x="810" y="28107"/>
                    <a:pt x="1485" y="28804"/>
                    <a:pt x="2339" y="29119"/>
                  </a:cubicBezTo>
                  <a:cubicBezTo>
                    <a:pt x="3441" y="29502"/>
                    <a:pt x="4611" y="29344"/>
                    <a:pt x="5870" y="29502"/>
                  </a:cubicBezTo>
                  <a:cubicBezTo>
                    <a:pt x="6927" y="29659"/>
                    <a:pt x="8006" y="29929"/>
                    <a:pt x="8995" y="30266"/>
                  </a:cubicBezTo>
                  <a:cubicBezTo>
                    <a:pt x="10007" y="30581"/>
                    <a:pt x="10862" y="30986"/>
                    <a:pt x="11986" y="31143"/>
                  </a:cubicBezTo>
                  <a:cubicBezTo>
                    <a:pt x="13110" y="31300"/>
                    <a:pt x="14212" y="30918"/>
                    <a:pt x="14932" y="30513"/>
                  </a:cubicBezTo>
                  <a:cubicBezTo>
                    <a:pt x="16506" y="29636"/>
                    <a:pt x="17585" y="27928"/>
                    <a:pt x="17607" y="25522"/>
                  </a:cubicBezTo>
                  <a:cubicBezTo>
                    <a:pt x="17607" y="24397"/>
                    <a:pt x="17382" y="23318"/>
                    <a:pt x="17158" y="22306"/>
                  </a:cubicBezTo>
                  <a:cubicBezTo>
                    <a:pt x="16506" y="19450"/>
                    <a:pt x="15336" y="16865"/>
                    <a:pt x="14572" y="13874"/>
                  </a:cubicBezTo>
                  <a:cubicBezTo>
                    <a:pt x="14055" y="11850"/>
                    <a:pt x="13672" y="9804"/>
                    <a:pt x="13043" y="8050"/>
                  </a:cubicBezTo>
                  <a:cubicBezTo>
                    <a:pt x="12413" y="6251"/>
                    <a:pt x="11559" y="4722"/>
                    <a:pt x="10389" y="3238"/>
                  </a:cubicBezTo>
                  <a:cubicBezTo>
                    <a:pt x="9872" y="2586"/>
                    <a:pt x="9265" y="1867"/>
                    <a:pt x="8546" y="1327"/>
                  </a:cubicBezTo>
                  <a:cubicBezTo>
                    <a:pt x="7804" y="765"/>
                    <a:pt x="6994" y="338"/>
                    <a:pt x="5802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5116975" y="1376250"/>
              <a:ext cx="87725" cy="235000"/>
            </a:xfrm>
            <a:custGeom>
              <a:avLst/>
              <a:gdLst/>
              <a:ahLst/>
              <a:cxnLst/>
              <a:rect l="l" t="t" r="r" b="b"/>
              <a:pathLst>
                <a:path w="3509" h="9400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575" y="382"/>
                    <a:pt x="1147" y="922"/>
                    <a:pt x="900" y="1574"/>
                  </a:cubicBezTo>
                  <a:cubicBezTo>
                    <a:pt x="450" y="2856"/>
                    <a:pt x="788" y="4790"/>
                    <a:pt x="653" y="6498"/>
                  </a:cubicBezTo>
                  <a:cubicBezTo>
                    <a:pt x="585" y="7465"/>
                    <a:pt x="428" y="8095"/>
                    <a:pt x="225" y="8747"/>
                  </a:cubicBezTo>
                  <a:cubicBezTo>
                    <a:pt x="158" y="8972"/>
                    <a:pt x="91" y="9174"/>
                    <a:pt x="1" y="9399"/>
                  </a:cubicBezTo>
                  <a:cubicBezTo>
                    <a:pt x="315" y="9084"/>
                    <a:pt x="518" y="8477"/>
                    <a:pt x="653" y="8230"/>
                  </a:cubicBezTo>
                  <a:cubicBezTo>
                    <a:pt x="855" y="7915"/>
                    <a:pt x="1170" y="7555"/>
                    <a:pt x="1417" y="7375"/>
                  </a:cubicBezTo>
                  <a:cubicBezTo>
                    <a:pt x="1822" y="7061"/>
                    <a:pt x="2362" y="6836"/>
                    <a:pt x="2676" y="6476"/>
                  </a:cubicBezTo>
                  <a:cubicBezTo>
                    <a:pt x="3171" y="5936"/>
                    <a:pt x="3508" y="4924"/>
                    <a:pt x="3216" y="4025"/>
                  </a:cubicBezTo>
                  <a:cubicBezTo>
                    <a:pt x="3059" y="3575"/>
                    <a:pt x="2721" y="3126"/>
                    <a:pt x="2384" y="2788"/>
                  </a:cubicBezTo>
                  <a:cubicBezTo>
                    <a:pt x="2024" y="2429"/>
                    <a:pt x="1575" y="2069"/>
                    <a:pt x="1507" y="1642"/>
                  </a:cubicBezTo>
                  <a:cubicBezTo>
                    <a:pt x="1440" y="1012"/>
                    <a:pt x="1844" y="360"/>
                    <a:pt x="2137" y="23"/>
                  </a:cubicBezTo>
                  <a:cubicBezTo>
                    <a:pt x="2137" y="23"/>
                    <a:pt x="2159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104600" y="1874850"/>
              <a:ext cx="439075" cy="255600"/>
            </a:xfrm>
            <a:custGeom>
              <a:avLst/>
              <a:gdLst/>
              <a:ahLst/>
              <a:cxnLst/>
              <a:rect l="l" t="t" r="r" b="b"/>
              <a:pathLst>
                <a:path w="17563" h="10224" extrusionOk="0">
                  <a:moveTo>
                    <a:pt x="1058" y="1"/>
                  </a:moveTo>
                  <a:cubicBezTo>
                    <a:pt x="1035" y="720"/>
                    <a:pt x="945" y="1440"/>
                    <a:pt x="788" y="2115"/>
                  </a:cubicBezTo>
                  <a:cubicBezTo>
                    <a:pt x="496" y="3396"/>
                    <a:pt x="1" y="5105"/>
                    <a:pt x="451" y="6274"/>
                  </a:cubicBezTo>
                  <a:cubicBezTo>
                    <a:pt x="765" y="7151"/>
                    <a:pt x="1440" y="7848"/>
                    <a:pt x="2294" y="8163"/>
                  </a:cubicBezTo>
                  <a:cubicBezTo>
                    <a:pt x="3396" y="8546"/>
                    <a:pt x="4566" y="8388"/>
                    <a:pt x="5825" y="8546"/>
                  </a:cubicBezTo>
                  <a:cubicBezTo>
                    <a:pt x="6882" y="8703"/>
                    <a:pt x="7961" y="8973"/>
                    <a:pt x="8950" y="9310"/>
                  </a:cubicBezTo>
                  <a:cubicBezTo>
                    <a:pt x="9962" y="9625"/>
                    <a:pt x="10817" y="10030"/>
                    <a:pt x="11941" y="10187"/>
                  </a:cubicBezTo>
                  <a:cubicBezTo>
                    <a:pt x="12118" y="10212"/>
                    <a:pt x="12295" y="10223"/>
                    <a:pt x="12470" y="10223"/>
                  </a:cubicBezTo>
                  <a:cubicBezTo>
                    <a:pt x="13403" y="10223"/>
                    <a:pt x="14280" y="9898"/>
                    <a:pt x="14887" y="9557"/>
                  </a:cubicBezTo>
                  <a:cubicBezTo>
                    <a:pt x="16461" y="8680"/>
                    <a:pt x="17540" y="6972"/>
                    <a:pt x="17562" y="4566"/>
                  </a:cubicBezTo>
                  <a:cubicBezTo>
                    <a:pt x="17562" y="3913"/>
                    <a:pt x="17495" y="3284"/>
                    <a:pt x="17382" y="2677"/>
                  </a:cubicBezTo>
                  <a:cubicBezTo>
                    <a:pt x="17360" y="2812"/>
                    <a:pt x="17337" y="2947"/>
                    <a:pt x="17315" y="3059"/>
                  </a:cubicBezTo>
                  <a:cubicBezTo>
                    <a:pt x="17248" y="3464"/>
                    <a:pt x="17180" y="4026"/>
                    <a:pt x="17135" y="4251"/>
                  </a:cubicBezTo>
                  <a:cubicBezTo>
                    <a:pt x="16955" y="5060"/>
                    <a:pt x="16708" y="5690"/>
                    <a:pt x="16393" y="6229"/>
                  </a:cubicBezTo>
                  <a:cubicBezTo>
                    <a:pt x="15786" y="7264"/>
                    <a:pt x="14639" y="8298"/>
                    <a:pt x="13402" y="8501"/>
                  </a:cubicBezTo>
                  <a:cubicBezTo>
                    <a:pt x="13208" y="8534"/>
                    <a:pt x="13005" y="8550"/>
                    <a:pt x="12798" y="8550"/>
                  </a:cubicBezTo>
                  <a:cubicBezTo>
                    <a:pt x="12311" y="8550"/>
                    <a:pt x="11812" y="8463"/>
                    <a:pt x="11401" y="8321"/>
                  </a:cubicBezTo>
                  <a:cubicBezTo>
                    <a:pt x="10187" y="7893"/>
                    <a:pt x="9288" y="6949"/>
                    <a:pt x="8366" y="6072"/>
                  </a:cubicBezTo>
                  <a:cubicBezTo>
                    <a:pt x="7399" y="5173"/>
                    <a:pt x="6409" y="4521"/>
                    <a:pt x="5263" y="3936"/>
                  </a:cubicBezTo>
                  <a:cubicBezTo>
                    <a:pt x="3396" y="2947"/>
                    <a:pt x="1957" y="1777"/>
                    <a:pt x="1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310925" y="1429075"/>
              <a:ext cx="51725" cy="49500"/>
            </a:xfrm>
            <a:custGeom>
              <a:avLst/>
              <a:gdLst/>
              <a:ahLst/>
              <a:cxnLst/>
              <a:rect l="l" t="t" r="r" b="b"/>
              <a:pathLst>
                <a:path w="2069" h="1980" extrusionOk="0">
                  <a:moveTo>
                    <a:pt x="652" y="68"/>
                  </a:moveTo>
                  <a:cubicBezTo>
                    <a:pt x="135" y="1"/>
                    <a:pt x="0" y="563"/>
                    <a:pt x="203" y="1058"/>
                  </a:cubicBezTo>
                  <a:cubicBezTo>
                    <a:pt x="360" y="1417"/>
                    <a:pt x="855" y="1979"/>
                    <a:pt x="1259" y="1912"/>
                  </a:cubicBezTo>
                  <a:cubicBezTo>
                    <a:pt x="2069" y="1755"/>
                    <a:pt x="1259" y="361"/>
                    <a:pt x="922" y="158"/>
                  </a:cubicBezTo>
                  <a:cubicBezTo>
                    <a:pt x="855" y="91"/>
                    <a:pt x="742" y="68"/>
                    <a:pt x="65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437950" y="1816400"/>
              <a:ext cx="74250" cy="179350"/>
            </a:xfrm>
            <a:custGeom>
              <a:avLst/>
              <a:gdLst/>
              <a:ahLst/>
              <a:cxnLst/>
              <a:rect l="l" t="t" r="r" b="b"/>
              <a:pathLst>
                <a:path w="2970" h="7174" extrusionOk="0">
                  <a:moveTo>
                    <a:pt x="855" y="248"/>
                  </a:moveTo>
                  <a:cubicBezTo>
                    <a:pt x="1" y="0"/>
                    <a:pt x="226" y="1597"/>
                    <a:pt x="338" y="2249"/>
                  </a:cubicBezTo>
                  <a:cubicBezTo>
                    <a:pt x="541" y="3598"/>
                    <a:pt x="968" y="4745"/>
                    <a:pt x="1395" y="5802"/>
                  </a:cubicBezTo>
                  <a:cubicBezTo>
                    <a:pt x="1597" y="6274"/>
                    <a:pt x="1935" y="7173"/>
                    <a:pt x="2474" y="7106"/>
                  </a:cubicBezTo>
                  <a:cubicBezTo>
                    <a:pt x="2969" y="7061"/>
                    <a:pt x="2879" y="5869"/>
                    <a:pt x="2812" y="5262"/>
                  </a:cubicBezTo>
                  <a:cubicBezTo>
                    <a:pt x="2609" y="3778"/>
                    <a:pt x="2340" y="2946"/>
                    <a:pt x="1845" y="1732"/>
                  </a:cubicBezTo>
                  <a:cubicBezTo>
                    <a:pt x="1642" y="1237"/>
                    <a:pt x="1305" y="383"/>
                    <a:pt x="85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5161950" y="1833250"/>
              <a:ext cx="57350" cy="128200"/>
            </a:xfrm>
            <a:custGeom>
              <a:avLst/>
              <a:gdLst/>
              <a:ahLst/>
              <a:cxnLst/>
              <a:rect l="l" t="t" r="r" b="b"/>
              <a:pathLst>
                <a:path w="2294" h="5128" extrusionOk="0">
                  <a:moveTo>
                    <a:pt x="495" y="158"/>
                  </a:moveTo>
                  <a:cubicBezTo>
                    <a:pt x="0" y="945"/>
                    <a:pt x="293" y="5128"/>
                    <a:pt x="1395" y="4925"/>
                  </a:cubicBezTo>
                  <a:cubicBezTo>
                    <a:pt x="2294" y="4768"/>
                    <a:pt x="1957" y="1103"/>
                    <a:pt x="1260" y="271"/>
                  </a:cubicBezTo>
                  <a:cubicBezTo>
                    <a:pt x="1080" y="46"/>
                    <a:pt x="922" y="1"/>
                    <a:pt x="4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5142825" y="1963675"/>
              <a:ext cx="63000" cy="66350"/>
            </a:xfrm>
            <a:custGeom>
              <a:avLst/>
              <a:gdLst/>
              <a:ahLst/>
              <a:cxnLst/>
              <a:rect l="l" t="t" r="r" b="b"/>
              <a:pathLst>
                <a:path w="2520" h="2654" extrusionOk="0">
                  <a:moveTo>
                    <a:pt x="1373" y="428"/>
                  </a:moveTo>
                  <a:cubicBezTo>
                    <a:pt x="68" y="1"/>
                    <a:pt x="1" y="2092"/>
                    <a:pt x="788" y="2339"/>
                  </a:cubicBezTo>
                  <a:cubicBezTo>
                    <a:pt x="1845" y="2654"/>
                    <a:pt x="2519" y="810"/>
                    <a:pt x="1373" y="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5330025" y="1485300"/>
              <a:ext cx="75350" cy="92200"/>
            </a:xfrm>
            <a:custGeom>
              <a:avLst/>
              <a:gdLst/>
              <a:ahLst/>
              <a:cxnLst/>
              <a:rect l="l" t="t" r="r" b="b"/>
              <a:pathLst>
                <a:path w="3014" h="3688" extrusionOk="0">
                  <a:moveTo>
                    <a:pt x="1192" y="383"/>
                  </a:moveTo>
                  <a:cubicBezTo>
                    <a:pt x="1" y="900"/>
                    <a:pt x="1575" y="3688"/>
                    <a:pt x="2587" y="3058"/>
                  </a:cubicBezTo>
                  <a:cubicBezTo>
                    <a:pt x="3014" y="2789"/>
                    <a:pt x="2969" y="2429"/>
                    <a:pt x="2789" y="1799"/>
                  </a:cubicBezTo>
                  <a:cubicBezTo>
                    <a:pt x="2519" y="877"/>
                    <a:pt x="2024" y="0"/>
                    <a:pt x="1192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90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2683" name="Google Shape;2683;p90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0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90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2689" name="Google Shape;2689;p90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0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5" name="Google Shape;2695;p90"/>
          <p:cNvSpPr txBox="1">
            <a:spLocks noGrp="1"/>
          </p:cNvSpPr>
          <p:nvPr>
            <p:ph type="subTitle" idx="1"/>
          </p:nvPr>
        </p:nvSpPr>
        <p:spPr>
          <a:xfrm>
            <a:off x="2359183" y="1294653"/>
            <a:ext cx="4029600" cy="3232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In conclusion, it was a great learning experience that helped us to gain valuable insights into the world of machine learning, data analysis, and web scraping.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00B0F0"/>
                </a:solidFill>
              </a:rPr>
              <a:t>MED</a:t>
            </a:r>
            <a:r>
              <a:rPr lang="en-US" sz="1600" dirty="0">
                <a:solidFill>
                  <a:srgbClr val="92D050"/>
                </a:solidFill>
              </a:rPr>
              <a:t>COS</a:t>
            </a:r>
            <a:r>
              <a:rPr lang="en-US" sz="1600" dirty="0">
                <a:solidFill>
                  <a:srgbClr val="6E7F80"/>
                </a:solidFill>
              </a:rPr>
              <a:t> has Potential to be expanded to include additional features such as disease prediction and doctor recommendations, making it a valuable tool in the healthcare industry.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67"/>
          <p:cNvGrpSpPr/>
          <p:nvPr/>
        </p:nvGrpSpPr>
        <p:grpSpPr>
          <a:xfrm flipH="1">
            <a:off x="3924349" y="2760450"/>
            <a:ext cx="4831101" cy="1791891"/>
            <a:chOff x="2362210" y="890537"/>
            <a:chExt cx="5048700" cy="1872600"/>
          </a:xfrm>
        </p:grpSpPr>
        <p:sp>
          <p:nvSpPr>
            <p:cNvPr id="1056" name="Google Shape;1056;p67"/>
            <p:cNvSpPr/>
            <p:nvPr/>
          </p:nvSpPr>
          <p:spPr>
            <a:xfrm>
              <a:off x="2362210" y="890537"/>
              <a:ext cx="5048700" cy="18726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2428805" y="1109630"/>
              <a:ext cx="4927500" cy="15753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7277617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7150214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7002968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67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1062" name="Google Shape;1062;p6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63" name="Google Shape;1063;p6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65" name="Google Shape;1065;p6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17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54" name="Google Shape;3854;p117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team@medcos.com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medcos.com</a:t>
            </a:r>
            <a:endParaRPr dirty="0"/>
          </a:p>
        </p:txBody>
      </p:sp>
      <p:grpSp>
        <p:nvGrpSpPr>
          <p:cNvPr id="3855" name="Google Shape;3855;p117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3856" name="Google Shape;3856;p117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7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7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7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7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7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7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7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7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7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7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7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7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7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7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7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7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7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7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7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7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7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7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7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7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7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7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7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7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7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7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7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7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7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7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7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7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7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7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7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7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7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7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7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7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7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7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7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7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7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117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3907" name="Google Shape;3907;p117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7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7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7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7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7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7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7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7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7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7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7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7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7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7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7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7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7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7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17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17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17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17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17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17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9" name="Google Shape;3939;p117"/>
          <p:cNvSpPr/>
          <p:nvPr/>
        </p:nvSpPr>
        <p:spPr>
          <a:xfrm>
            <a:off x="1019175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117"/>
          <p:cNvSpPr/>
          <p:nvPr/>
        </p:nvSpPr>
        <p:spPr>
          <a:xfrm>
            <a:off x="1712260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1" name="Google Shape;3941;p117"/>
          <p:cNvSpPr/>
          <p:nvPr/>
        </p:nvSpPr>
        <p:spPr>
          <a:xfrm>
            <a:off x="2405344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2" name="Google Shape;3942;p117"/>
          <p:cNvGrpSpPr/>
          <p:nvPr/>
        </p:nvGrpSpPr>
        <p:grpSpPr>
          <a:xfrm>
            <a:off x="2523499" y="3356304"/>
            <a:ext cx="321691" cy="321691"/>
            <a:chOff x="1379798" y="1723250"/>
            <a:chExt cx="397887" cy="397887"/>
          </a:xfrm>
        </p:grpSpPr>
        <p:sp>
          <p:nvSpPr>
            <p:cNvPr id="3943" name="Google Shape;3943;p11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117"/>
          <p:cNvGrpSpPr/>
          <p:nvPr/>
        </p:nvGrpSpPr>
        <p:grpSpPr>
          <a:xfrm>
            <a:off x="1137321" y="3280104"/>
            <a:ext cx="321708" cy="321691"/>
            <a:chOff x="266768" y="1721375"/>
            <a:chExt cx="397907" cy="397887"/>
          </a:xfrm>
        </p:grpSpPr>
        <p:sp>
          <p:nvSpPr>
            <p:cNvPr id="3948" name="Google Shape;3948;p11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1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0" name="Google Shape;3950;p117"/>
          <p:cNvGrpSpPr/>
          <p:nvPr/>
        </p:nvGrpSpPr>
        <p:grpSpPr>
          <a:xfrm>
            <a:off x="1830422" y="3280104"/>
            <a:ext cx="321674" cy="321691"/>
            <a:chOff x="864491" y="1723250"/>
            <a:chExt cx="397866" cy="397887"/>
          </a:xfrm>
        </p:grpSpPr>
        <p:sp>
          <p:nvSpPr>
            <p:cNvPr id="3951" name="Google Shape;3951;p11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1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1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8687B4-517C-828A-D993-C37F9E10F7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9032" y="3880437"/>
            <a:ext cx="3715506" cy="5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299" y="-376028"/>
            <a:ext cx="6628565" cy="1521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How</a:t>
            </a:r>
            <a:r>
              <a:rPr lang="en" dirty="0"/>
              <a:t> </a:t>
            </a:r>
            <a:r>
              <a:rPr lang="en" dirty="0">
                <a:solidFill>
                  <a:srgbClr val="268FCD"/>
                </a:solidFill>
              </a:rPr>
              <a:t>MED</a:t>
            </a:r>
            <a:r>
              <a:rPr lang="en" dirty="0">
                <a:solidFill>
                  <a:srgbClr val="9ACD32"/>
                </a:solidFill>
              </a:rPr>
              <a:t>COS </a:t>
            </a:r>
            <a:r>
              <a:rPr lang="en" dirty="0">
                <a:solidFill>
                  <a:srgbClr val="6E7F80"/>
                </a:solidFill>
              </a:rPr>
              <a:t>works ?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814180" y="1222451"/>
            <a:ext cx="3474689" cy="3595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E7F80"/>
                </a:solidFill>
              </a:rPr>
              <a:t>We use Machine learning to predict consultation fees considering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Experience of a Doctor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Location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Specialization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F8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E7F80"/>
                </a:solidFill>
              </a:rPr>
              <a:t>Degree of Doctor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0BE90-47A5-7A8F-4077-B45DBABC5472}"/>
              </a:ext>
            </a:extLst>
          </p:cNvPr>
          <p:cNvGrpSpPr/>
          <p:nvPr/>
        </p:nvGrpSpPr>
        <p:grpSpPr>
          <a:xfrm>
            <a:off x="4408940" y="1419006"/>
            <a:ext cx="4760342" cy="3554532"/>
            <a:chOff x="4462728" y="873441"/>
            <a:chExt cx="4760342" cy="3554532"/>
          </a:xfrm>
        </p:grpSpPr>
        <p:sp>
          <p:nvSpPr>
            <p:cNvPr id="586" name="Google Shape;586;p58"/>
            <p:cNvSpPr/>
            <p:nvPr/>
          </p:nvSpPr>
          <p:spPr>
            <a:xfrm>
              <a:off x="7714524" y="1026253"/>
              <a:ext cx="665140" cy="661214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8"/>
            <p:cNvSpPr/>
            <p:nvPr/>
          </p:nvSpPr>
          <p:spPr>
            <a:xfrm>
              <a:off x="4922456" y="945869"/>
              <a:ext cx="3889011" cy="321440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8"/>
            <p:cNvSpPr/>
            <p:nvPr/>
          </p:nvSpPr>
          <p:spPr>
            <a:xfrm>
              <a:off x="4789572" y="4295636"/>
              <a:ext cx="4081782" cy="88649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8"/>
            <p:cNvSpPr/>
            <p:nvPr/>
          </p:nvSpPr>
          <p:spPr>
            <a:xfrm>
              <a:off x="4789572" y="4295636"/>
              <a:ext cx="1784363" cy="91289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8"/>
            <p:cNvSpPr/>
            <p:nvPr/>
          </p:nvSpPr>
          <p:spPr>
            <a:xfrm>
              <a:off x="6474927" y="4250128"/>
              <a:ext cx="195411" cy="177845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8"/>
            <p:cNvSpPr/>
            <p:nvPr/>
          </p:nvSpPr>
          <p:spPr>
            <a:xfrm>
              <a:off x="7842452" y="2205081"/>
              <a:ext cx="1380618" cy="1955200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8"/>
            <p:cNvSpPr/>
            <p:nvPr/>
          </p:nvSpPr>
          <p:spPr>
            <a:xfrm>
              <a:off x="5552746" y="1893987"/>
              <a:ext cx="2761235" cy="1792191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8"/>
            <p:cNvSpPr/>
            <p:nvPr/>
          </p:nvSpPr>
          <p:spPr>
            <a:xfrm>
              <a:off x="5672615" y="1998201"/>
              <a:ext cx="2524139" cy="1443145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8"/>
            <p:cNvSpPr/>
            <p:nvPr/>
          </p:nvSpPr>
          <p:spPr>
            <a:xfrm>
              <a:off x="6430602" y="3686100"/>
              <a:ext cx="1005542" cy="291887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8"/>
            <p:cNvSpPr/>
            <p:nvPr/>
          </p:nvSpPr>
          <p:spPr>
            <a:xfrm>
              <a:off x="6144081" y="3957055"/>
              <a:ext cx="1578577" cy="203238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8"/>
            <p:cNvSpPr/>
            <p:nvPr/>
          </p:nvSpPr>
          <p:spPr>
            <a:xfrm>
              <a:off x="6248295" y="3631399"/>
              <a:ext cx="1383257" cy="106943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8"/>
            <p:cNvSpPr/>
            <p:nvPr/>
          </p:nvSpPr>
          <p:spPr>
            <a:xfrm>
              <a:off x="5302723" y="3798141"/>
              <a:ext cx="664324" cy="362152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8"/>
            <p:cNvSpPr/>
            <p:nvPr/>
          </p:nvSpPr>
          <p:spPr>
            <a:xfrm>
              <a:off x="5237647" y="3256138"/>
              <a:ext cx="802304" cy="542090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8"/>
            <p:cNvSpPr/>
            <p:nvPr/>
          </p:nvSpPr>
          <p:spPr>
            <a:xfrm>
              <a:off x="4714028" y="4132990"/>
              <a:ext cx="4217305" cy="55702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58"/>
            <p:cNvGrpSpPr/>
            <p:nvPr/>
          </p:nvGrpSpPr>
          <p:grpSpPr>
            <a:xfrm>
              <a:off x="6151871" y="2100503"/>
              <a:ext cx="1578639" cy="1284706"/>
              <a:chOff x="2357113" y="709250"/>
              <a:chExt cx="2171252" cy="1766978"/>
            </a:xfrm>
          </p:grpSpPr>
          <p:sp>
            <p:nvSpPr>
              <p:cNvPr id="601" name="Google Shape;601;p58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8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8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8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8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8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8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8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8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8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8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8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8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8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8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8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8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8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8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8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8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8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8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8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8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8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8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8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8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8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8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8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8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8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8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8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8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8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8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8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8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8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8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8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8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8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8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58"/>
            <p:cNvGrpSpPr/>
            <p:nvPr/>
          </p:nvGrpSpPr>
          <p:grpSpPr>
            <a:xfrm>
              <a:off x="5424858" y="2654896"/>
              <a:ext cx="727013" cy="497802"/>
              <a:chOff x="4549425" y="3498550"/>
              <a:chExt cx="295375" cy="202250"/>
            </a:xfrm>
          </p:grpSpPr>
          <p:sp>
            <p:nvSpPr>
              <p:cNvPr id="649" name="Google Shape;649;p58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8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8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8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8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8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8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8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58"/>
            <p:cNvSpPr/>
            <p:nvPr/>
          </p:nvSpPr>
          <p:spPr>
            <a:xfrm flipH="1">
              <a:off x="5506865" y="1176769"/>
              <a:ext cx="533070" cy="497801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8"/>
            <p:cNvSpPr/>
            <p:nvPr/>
          </p:nvSpPr>
          <p:spPr>
            <a:xfrm flipH="1">
              <a:off x="5642945" y="1283132"/>
              <a:ext cx="337149" cy="28568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 flipH="1">
              <a:off x="5676095" y="1377183"/>
              <a:ext cx="283715" cy="105050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8"/>
            <p:cNvSpPr/>
            <p:nvPr/>
          </p:nvSpPr>
          <p:spPr>
            <a:xfrm>
              <a:off x="7307330" y="873441"/>
              <a:ext cx="415313" cy="411096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8"/>
            <p:cNvSpPr/>
            <p:nvPr/>
          </p:nvSpPr>
          <p:spPr>
            <a:xfrm>
              <a:off x="4590686" y="3972613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8"/>
            <p:cNvSpPr/>
            <p:nvPr/>
          </p:nvSpPr>
          <p:spPr>
            <a:xfrm>
              <a:off x="8392213" y="1871097"/>
              <a:ext cx="227485" cy="194801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8"/>
            <p:cNvSpPr/>
            <p:nvPr/>
          </p:nvSpPr>
          <p:spPr>
            <a:xfrm rot="2700000">
              <a:off x="4462786" y="3566948"/>
              <a:ext cx="208089" cy="208206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5264032" y="2087088"/>
              <a:ext cx="227477" cy="227477"/>
            </a:xfrm>
            <a:custGeom>
              <a:avLst/>
              <a:gdLst/>
              <a:ahLst/>
              <a:cxnLst/>
              <a:rect l="l" t="t" r="r" b="b"/>
              <a:pathLst>
                <a:path w="1610" h="1610" extrusionOk="0">
                  <a:moveTo>
                    <a:pt x="0" y="0"/>
                  </a:moveTo>
                  <a:lnTo>
                    <a:pt x="174" y="624"/>
                  </a:lnTo>
                  <a:lnTo>
                    <a:pt x="334" y="1232"/>
                  </a:lnTo>
                  <a:lnTo>
                    <a:pt x="667" y="899"/>
                  </a:lnTo>
                  <a:lnTo>
                    <a:pt x="1377" y="1609"/>
                  </a:lnTo>
                  <a:lnTo>
                    <a:pt x="1609" y="1377"/>
                  </a:lnTo>
                  <a:lnTo>
                    <a:pt x="899" y="682"/>
                  </a:lnTo>
                  <a:lnTo>
                    <a:pt x="1232" y="334"/>
                  </a:lnTo>
                  <a:lnTo>
                    <a:pt x="623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5162638" y="1622430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14300" y="1875225"/>
            <a:ext cx="7715400" cy="272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Provide patients with an easy-to-use platform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Utilize Machine Learning to accurately predict fees based on various factors</a:t>
            </a:r>
          </a:p>
          <a:p>
            <a:pPr marL="146050" indent="0" algn="l">
              <a:buNone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Increase transparency by providing upfront information on consultation fees</a:t>
            </a:r>
          </a:p>
          <a:p>
            <a:pPr marL="146050" indent="0" algn="l">
              <a:buNone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Support doctors in attracting new patients and growing their practice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E7F80"/>
                </a:solidFill>
                <a:effectLst/>
                <a:latin typeface="Söhne"/>
              </a:rPr>
              <a:t>Improve overall access to quality healthcare services through technology and innovation.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6E7F80"/>
              </a:solidFill>
              <a:effectLst/>
              <a:latin typeface="Söhne"/>
            </a:endParaRP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3319345" y="978840"/>
            <a:ext cx="250531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Our Objective </a:t>
            </a:r>
            <a:endParaRPr dirty="0">
              <a:solidFill>
                <a:srgbClr val="6E7F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73"/>
          <p:cNvGrpSpPr/>
          <p:nvPr/>
        </p:nvGrpSpPr>
        <p:grpSpPr>
          <a:xfrm>
            <a:off x="1247775" y="895350"/>
            <a:ext cx="3105300" cy="3362400"/>
            <a:chOff x="1247775" y="1009650"/>
            <a:chExt cx="3105300" cy="3362400"/>
          </a:xfrm>
        </p:grpSpPr>
        <p:sp>
          <p:nvSpPr>
            <p:cNvPr id="1448" name="Google Shape;1448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73"/>
          <p:cNvGrpSpPr/>
          <p:nvPr/>
        </p:nvGrpSpPr>
        <p:grpSpPr>
          <a:xfrm>
            <a:off x="4789075" y="895350"/>
            <a:ext cx="3105300" cy="3362400"/>
            <a:chOff x="1247775" y="1009650"/>
            <a:chExt cx="3105300" cy="3362400"/>
          </a:xfrm>
        </p:grpSpPr>
        <p:sp>
          <p:nvSpPr>
            <p:cNvPr id="1454" name="Google Shape;1454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73"/>
          <p:cNvSpPr/>
          <p:nvPr/>
        </p:nvSpPr>
        <p:spPr>
          <a:xfrm>
            <a:off x="248321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3"/>
          <p:cNvSpPr/>
          <p:nvPr/>
        </p:nvSpPr>
        <p:spPr>
          <a:xfrm>
            <a:off x="602266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73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grpSp>
        <p:nvGrpSpPr>
          <p:cNvPr id="1462" name="Google Shape;1462;p73"/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463" name="Google Shape;1463;p73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73"/>
          <p:cNvGrpSpPr/>
          <p:nvPr/>
        </p:nvGrpSpPr>
        <p:grpSpPr>
          <a:xfrm>
            <a:off x="6171279" y="1769285"/>
            <a:ext cx="340890" cy="178912"/>
            <a:chOff x="2084325" y="363300"/>
            <a:chExt cx="484150" cy="254100"/>
          </a:xfrm>
        </p:grpSpPr>
        <p:sp>
          <p:nvSpPr>
            <p:cNvPr id="1467" name="Google Shape;1467;p73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8" name="Google Shape;1468;p73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69" name="Google Shape;1469;p73"/>
          <p:cNvSpPr txBox="1">
            <a:spLocks noGrp="1"/>
          </p:cNvSpPr>
          <p:nvPr>
            <p:ph type="subTitle" idx="2"/>
          </p:nvPr>
        </p:nvSpPr>
        <p:spPr>
          <a:xfrm>
            <a:off x="5059976" y="3010949"/>
            <a:ext cx="2563500" cy="106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 a leading healthcare platform that connects patients and healthcare providers globally.</a:t>
            </a:r>
            <a:endParaRPr dirty="0"/>
          </a:p>
        </p:txBody>
      </p:sp>
      <p:sp>
        <p:nvSpPr>
          <p:cNvPr id="1470" name="Google Shape;1470;p73"/>
          <p:cNvSpPr txBox="1">
            <a:spLocks noGrp="1"/>
          </p:cNvSpPr>
          <p:nvPr>
            <p:ph type="subTitle" idx="1"/>
          </p:nvPr>
        </p:nvSpPr>
        <p:spPr>
          <a:xfrm>
            <a:off x="1518675" y="2918742"/>
            <a:ext cx="2563500" cy="1282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provide accessible and affordable healthcare solutions through technology and innovation.</a:t>
            </a:r>
            <a:endParaRPr dirty="0"/>
          </a:p>
        </p:txBody>
      </p:sp>
      <p:sp>
        <p:nvSpPr>
          <p:cNvPr id="1471" name="Google Shape;1471;p73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764650" y="695343"/>
            <a:ext cx="3614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E7F80"/>
                </a:solidFill>
              </a:rPr>
              <a:t>Development Process</a:t>
            </a:r>
            <a:endParaRPr dirty="0">
              <a:solidFill>
                <a:srgbClr val="6E7F80"/>
              </a:solidFill>
            </a:endParaRPr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681" name="Google Shape;681;p60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49506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Collecting data from </a:t>
            </a:r>
            <a:r>
              <a:rPr lang="en-US" dirty="0" err="1">
                <a:hlinkClick r:id="rId3"/>
              </a:rPr>
              <a:t>Practo</a:t>
            </a:r>
            <a:endParaRPr dirty="0"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4" name="Google Shape;684;p60"/>
          <p:cNvSpPr txBox="1">
            <a:spLocks noGrp="1"/>
          </p:cNvSpPr>
          <p:nvPr>
            <p:ph type="subTitle" idx="6"/>
          </p:nvPr>
        </p:nvSpPr>
        <p:spPr>
          <a:xfrm>
            <a:off x="1661999" y="3495675"/>
            <a:ext cx="2724301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Choosing an appropriate machine learning algorithm</a:t>
            </a:r>
            <a:endParaRPr dirty="0">
              <a:solidFill>
                <a:srgbClr val="6E7F80"/>
              </a:solidFill>
              <a:latin typeface="Montserrat" panose="00000500000000000000" pitchFamily="2" charset="0"/>
            </a:endParaRPr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7" name="Google Shape;687;p60"/>
          <p:cNvSpPr txBox="1">
            <a:spLocks noGrp="1"/>
          </p:cNvSpPr>
          <p:nvPr>
            <p:ph type="subTitle" idx="9"/>
          </p:nvPr>
        </p:nvSpPr>
        <p:spPr>
          <a:xfrm>
            <a:off x="5652974" y="1933575"/>
            <a:ext cx="293009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6E7F80"/>
                </a:solidFill>
                <a:effectLst/>
                <a:latin typeface="Montserrat" panose="00000500000000000000" pitchFamily="2" charset="0"/>
              </a:rPr>
              <a:t>Preprocessing the collected data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6E7F80"/>
                </a:solidFill>
                <a:latin typeface="Montserrat" panose="00000500000000000000" pitchFamily="2" charset="0"/>
              </a:rPr>
              <a:t>And remove inconsistencies</a:t>
            </a:r>
            <a:endParaRPr dirty="0">
              <a:solidFill>
                <a:srgbClr val="6E7F80"/>
              </a:solidFill>
              <a:latin typeface="Montserrat" panose="00000500000000000000" pitchFamily="2" charset="0"/>
            </a:endParaRPr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90" name="Google Shape;690;p60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876302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Putting the developed model into production</a:t>
            </a:r>
            <a:endParaRPr dirty="0"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/ Language Used :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Beautiful Soup in Python</a:t>
            </a:r>
            <a:endParaRPr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91433052-DD91-7544-BA12-B0590090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5" y="1614463"/>
            <a:ext cx="4452495" cy="19145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/ Language Used :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62F8713-26F6-355F-380B-CE6D7C003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5" y="2859608"/>
            <a:ext cx="4087591" cy="108421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6B04505-6982-EA69-5A9D-54214E97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110" y="1639059"/>
            <a:ext cx="1113870" cy="12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6B04505-6982-EA69-5A9D-54214E97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10" y="1639059"/>
            <a:ext cx="1113870" cy="1220549"/>
          </a:xfrm>
          <a:prstGeom prst="rect">
            <a:avLst/>
          </a:prstGeom>
        </p:spPr>
      </p:pic>
      <p:sp>
        <p:nvSpPr>
          <p:cNvPr id="8" name="Google Shape;718;p62">
            <a:extLst>
              <a:ext uri="{FF2B5EF4-FFF2-40B4-BE49-F238E27FC236}">
                <a16:creationId xmlns:a16="http://schemas.microsoft.com/office/drawing/2014/main" id="{322F70F7-A5CA-2AAD-D50D-D255F8C31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9" name="Google Shape;719;p62">
            <a:extLst>
              <a:ext uri="{FF2B5EF4-FFF2-40B4-BE49-F238E27FC236}">
                <a16:creationId xmlns:a16="http://schemas.microsoft.com/office/drawing/2014/main" id="{251A1DBF-0466-DD22-70AF-1371143F10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/ Language Used 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28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07300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/ Language used 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Flask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9BBBEE2-FFC0-B583-DCDD-E770EDF1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355" y="1538147"/>
            <a:ext cx="1407804" cy="20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4823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363</Words>
  <Application>Microsoft Office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 Condensed Light</vt:lpstr>
      <vt:lpstr>Montserrat</vt:lpstr>
      <vt:lpstr>Alata</vt:lpstr>
      <vt:lpstr>Anaheim</vt:lpstr>
      <vt:lpstr>Söhne</vt:lpstr>
      <vt:lpstr>Arial</vt:lpstr>
      <vt:lpstr>Healthcare Center Website by Slidesgo</vt:lpstr>
      <vt:lpstr>A Machine Learning Project</vt:lpstr>
      <vt:lpstr>How MEDCOS works ?</vt:lpstr>
      <vt:lpstr>Our Objective </vt:lpstr>
      <vt:lpstr>VISION</vt:lpstr>
      <vt:lpstr>Development Process</vt:lpstr>
      <vt:lpstr>01.</vt:lpstr>
      <vt:lpstr>02.</vt:lpstr>
      <vt:lpstr>03.</vt:lpstr>
      <vt:lpstr>04.</vt:lpstr>
      <vt:lpstr>Difficulties Faced</vt:lpstr>
      <vt:lpstr>Demonstration</vt:lpstr>
      <vt:lpstr>Future  Scope</vt:lpstr>
      <vt:lpstr>Reach</vt:lpstr>
      <vt:lpstr>Conclusion</vt:lpstr>
      <vt:lpstr>PowerPoint Presentation</vt:lpstr>
      <vt:lpstr>A PICTURE IS WORTH A THOUSAND WORDS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ML Project</dc:title>
  <cp:lastModifiedBy>CHOUDHARY PRANAV UMESH</cp:lastModifiedBy>
  <cp:revision>14</cp:revision>
  <dcterms:modified xsi:type="dcterms:W3CDTF">2023-03-27T10:19:00Z</dcterms:modified>
</cp:coreProperties>
</file>