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1"/>
  </p:notesMasterIdLst>
  <p:sldIdLst>
    <p:sldId id="256" r:id="rId2"/>
    <p:sldId id="258" r:id="rId3"/>
    <p:sldId id="312" r:id="rId4"/>
    <p:sldId id="313" r:id="rId5"/>
    <p:sldId id="314" r:id="rId6"/>
    <p:sldId id="315" r:id="rId7"/>
    <p:sldId id="260" r:id="rId8"/>
    <p:sldId id="316" r:id="rId9"/>
    <p:sldId id="317" r:id="rId10"/>
    <p:sldId id="318" r:id="rId11"/>
    <p:sldId id="319" r:id="rId12"/>
    <p:sldId id="320" r:id="rId13"/>
    <p:sldId id="321" r:id="rId14"/>
    <p:sldId id="322" r:id="rId15"/>
    <p:sldId id="323" r:id="rId16"/>
    <p:sldId id="324" r:id="rId17"/>
    <p:sldId id="325" r:id="rId18"/>
    <p:sldId id="326" r:id="rId19"/>
    <p:sldId id="327" r:id="rId20"/>
  </p:sldIdLst>
  <p:sldSz cx="9144000" cy="5143500" type="screen16x9"/>
  <p:notesSz cx="6858000" cy="9144000"/>
  <p:embeddedFontLst>
    <p:embeddedFont>
      <p:font typeface="Anaheim" panose="020B0604020202020204" charset="0"/>
      <p:regular r:id="rId22"/>
      <p:bold r:id="rId23"/>
    </p:embeddedFont>
    <p:embeddedFont>
      <p:font typeface="Bebas Neue" panose="020B0606020202050201" pitchFamily="34" charset="0"/>
      <p:regular r:id="rId24"/>
    </p:embeddedFont>
    <p:embeddedFont>
      <p:font typeface="DM Sans" pitchFamily="2" charset="0"/>
      <p:regular r:id="rId25"/>
      <p:bold r:id="rId26"/>
      <p:italic r:id="rId27"/>
      <p:boldItalic r:id="rId28"/>
    </p:embeddedFont>
    <p:embeddedFont>
      <p:font typeface="Nunito Light"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F95FD9-6BD7-45B9-A514-B0F223070D36}">
  <a:tblStyle styleId="{F3F95FD9-6BD7-45B9-A514-B0F223070D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a0eaf3e8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5a0eaf3e8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12950"/>
            <a:ext cx="4027500" cy="2724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03950"/>
            <a:ext cx="4027500" cy="426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84425" y="1043150"/>
            <a:ext cx="69000" cy="2464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2861300"/>
            <a:ext cx="3889200" cy="1742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3225" y="194540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a:off x="584425" y="2023825"/>
            <a:ext cx="69000" cy="243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017725"/>
            <a:ext cx="7704000" cy="3614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9" name="Google Shape;19;p4"/>
          <p:cNvSpPr/>
          <p:nvPr/>
        </p:nvSpPr>
        <p:spPr>
          <a:xfrm>
            <a:off x="584425" y="539500"/>
            <a:ext cx="69000" cy="47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1"/>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 name="Google Shape;74;p13"/>
          <p:cNvSpPr txBox="1">
            <a:spLocks noGrp="1"/>
          </p:cNvSpPr>
          <p:nvPr>
            <p:ph type="title" idx="2" hasCustomPrompt="1"/>
          </p:nvPr>
        </p:nvSpPr>
        <p:spPr>
          <a:xfrm>
            <a:off x="720000" y="1504570"/>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3" hasCustomPrompt="1"/>
          </p:nvPr>
        </p:nvSpPr>
        <p:spPr>
          <a:xfrm>
            <a:off x="720000" y="3365016"/>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4" hasCustomPrompt="1"/>
          </p:nvPr>
        </p:nvSpPr>
        <p:spPr>
          <a:xfrm>
            <a:off x="2624546" y="1504570"/>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title" idx="5" hasCustomPrompt="1"/>
          </p:nvPr>
        </p:nvSpPr>
        <p:spPr>
          <a:xfrm>
            <a:off x="2624546" y="3365016"/>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6" hasCustomPrompt="1"/>
          </p:nvPr>
        </p:nvSpPr>
        <p:spPr>
          <a:xfrm>
            <a:off x="4529099" y="1504570"/>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7" hasCustomPrompt="1"/>
          </p:nvPr>
        </p:nvSpPr>
        <p:spPr>
          <a:xfrm>
            <a:off x="4529099" y="3365016"/>
            <a:ext cx="734700" cy="44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
          </p:nvPr>
        </p:nvSpPr>
        <p:spPr>
          <a:xfrm>
            <a:off x="720000" y="1973650"/>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1" name="Google Shape;81;p13"/>
          <p:cNvSpPr txBox="1">
            <a:spLocks noGrp="1"/>
          </p:cNvSpPr>
          <p:nvPr>
            <p:ph type="subTitle" idx="8"/>
          </p:nvPr>
        </p:nvSpPr>
        <p:spPr>
          <a:xfrm>
            <a:off x="2624550" y="1973650"/>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9"/>
          </p:nvPr>
        </p:nvSpPr>
        <p:spPr>
          <a:xfrm>
            <a:off x="4529100" y="1973650"/>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3"/>
          </p:nvPr>
        </p:nvSpPr>
        <p:spPr>
          <a:xfrm>
            <a:off x="720000" y="3834172"/>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4"/>
          </p:nvPr>
        </p:nvSpPr>
        <p:spPr>
          <a:xfrm>
            <a:off x="2624550" y="3834174"/>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15"/>
          </p:nvPr>
        </p:nvSpPr>
        <p:spPr>
          <a:xfrm>
            <a:off x="4529100" y="3834173"/>
            <a:ext cx="1820700" cy="4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Font typeface="Bebas Neue"/>
              <a:buNone/>
              <a:defRPr sz="22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p:nvPr/>
        </p:nvSpPr>
        <p:spPr>
          <a:xfrm>
            <a:off x="584425" y="539500"/>
            <a:ext cx="69000" cy="47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4"/>
        <p:cNvGrpSpPr/>
        <p:nvPr/>
      </p:nvGrpSpPr>
      <p:grpSpPr>
        <a:xfrm>
          <a:off x="0" y="0"/>
          <a:ext cx="0" cy="0"/>
          <a:chOff x="0" y="0"/>
          <a:chExt cx="0" cy="0"/>
        </a:xfrm>
      </p:grpSpPr>
      <p:sp>
        <p:nvSpPr>
          <p:cNvPr id="205" name="Google Shape;205;p29"/>
          <p:cNvSpPr/>
          <p:nvPr/>
        </p:nvSpPr>
        <p:spPr>
          <a:xfrm>
            <a:off x="713225" y="505000"/>
            <a:ext cx="434400" cy="6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7996375" y="4569500"/>
            <a:ext cx="434400" cy="6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7"/>
        <p:cNvGrpSpPr/>
        <p:nvPr/>
      </p:nvGrpSpPr>
      <p:grpSpPr>
        <a:xfrm>
          <a:off x="0" y="0"/>
          <a:ext cx="0" cy="0"/>
          <a:chOff x="0" y="0"/>
          <a:chExt cx="0" cy="0"/>
        </a:xfrm>
      </p:grpSpPr>
      <p:sp>
        <p:nvSpPr>
          <p:cNvPr id="208" name="Google Shape;208;p30"/>
          <p:cNvSpPr/>
          <p:nvPr/>
        </p:nvSpPr>
        <p:spPr>
          <a:xfrm>
            <a:off x="584425" y="2049975"/>
            <a:ext cx="69000" cy="112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8492200" y="2049975"/>
            <a:ext cx="69000" cy="1122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75" r:id="rId6"/>
    <p:sldLayoutId id="2147483676"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p:nvPr/>
        </p:nvSpPr>
        <p:spPr>
          <a:xfrm>
            <a:off x="5179900" y="3834238"/>
            <a:ext cx="3542539" cy="396318"/>
          </a:xfrm>
          <a:custGeom>
            <a:avLst/>
            <a:gdLst/>
            <a:ahLst/>
            <a:cxnLst/>
            <a:rect l="l" t="t" r="r" b="b"/>
            <a:pathLst>
              <a:path w="43731" h="21202" extrusionOk="0">
                <a:moveTo>
                  <a:pt x="21865" y="0"/>
                </a:moveTo>
                <a:cubicBezTo>
                  <a:pt x="16067" y="0"/>
                  <a:pt x="10506" y="1117"/>
                  <a:pt x="6405" y="3106"/>
                </a:cubicBezTo>
                <a:cubicBezTo>
                  <a:pt x="2305" y="5094"/>
                  <a:pt x="0" y="7789"/>
                  <a:pt x="0" y="10601"/>
                </a:cubicBezTo>
                <a:cubicBezTo>
                  <a:pt x="0" y="13413"/>
                  <a:pt x="2305" y="16108"/>
                  <a:pt x="6405" y="18096"/>
                </a:cubicBezTo>
                <a:cubicBezTo>
                  <a:pt x="10506" y="20084"/>
                  <a:pt x="16067" y="21202"/>
                  <a:pt x="21865" y="21202"/>
                </a:cubicBezTo>
                <a:cubicBezTo>
                  <a:pt x="27664" y="21202"/>
                  <a:pt x="33225" y="20084"/>
                  <a:pt x="37325" y="18096"/>
                </a:cubicBezTo>
                <a:cubicBezTo>
                  <a:pt x="41425" y="16108"/>
                  <a:pt x="43730" y="13413"/>
                  <a:pt x="43730" y="10601"/>
                </a:cubicBezTo>
                <a:cubicBezTo>
                  <a:pt x="43730" y="7789"/>
                  <a:pt x="41425" y="5094"/>
                  <a:pt x="37325" y="3106"/>
                </a:cubicBezTo>
                <a:cubicBezTo>
                  <a:pt x="33225" y="1117"/>
                  <a:pt x="27664" y="0"/>
                  <a:pt x="21865" y="0"/>
                </a:cubicBezTo>
                <a:close/>
              </a:path>
            </a:pathLst>
          </a:custGeom>
          <a:solidFill>
            <a:srgbClr val="77AC98">
              <a:alpha val="2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34"/>
          <p:cNvGrpSpPr/>
          <p:nvPr/>
        </p:nvGrpSpPr>
        <p:grpSpPr>
          <a:xfrm>
            <a:off x="7359227" y="868699"/>
            <a:ext cx="808809" cy="524250"/>
            <a:chOff x="4121723" y="1905915"/>
            <a:chExt cx="850215" cy="551088"/>
          </a:xfrm>
        </p:grpSpPr>
        <p:sp>
          <p:nvSpPr>
            <p:cNvPr id="222" name="Google Shape;222;p34"/>
            <p:cNvSpPr/>
            <p:nvPr/>
          </p:nvSpPr>
          <p:spPr>
            <a:xfrm>
              <a:off x="4142705" y="1968023"/>
              <a:ext cx="829233" cy="488979"/>
            </a:xfrm>
            <a:custGeom>
              <a:avLst/>
              <a:gdLst/>
              <a:ahLst/>
              <a:cxnLst/>
              <a:rect l="l" t="t" r="r" b="b"/>
              <a:pathLst>
                <a:path w="18812" h="11093" extrusionOk="0">
                  <a:moveTo>
                    <a:pt x="12986" y="0"/>
                  </a:moveTo>
                  <a:cubicBezTo>
                    <a:pt x="11419" y="0"/>
                    <a:pt x="9647" y="290"/>
                    <a:pt x="7844" y="896"/>
                  </a:cubicBezTo>
                  <a:cubicBezTo>
                    <a:pt x="5459" y="1698"/>
                    <a:pt x="3337" y="2956"/>
                    <a:pt x="1943" y="4394"/>
                  </a:cubicBezTo>
                  <a:cubicBezTo>
                    <a:pt x="550" y="5833"/>
                    <a:pt x="0" y="7334"/>
                    <a:pt x="414" y="8568"/>
                  </a:cubicBezTo>
                  <a:cubicBezTo>
                    <a:pt x="829" y="9801"/>
                    <a:pt x="2174" y="10665"/>
                    <a:pt x="4152" y="10972"/>
                  </a:cubicBezTo>
                  <a:cubicBezTo>
                    <a:pt x="4677" y="11053"/>
                    <a:pt x="5235" y="11093"/>
                    <a:pt x="5817" y="11093"/>
                  </a:cubicBezTo>
                  <a:cubicBezTo>
                    <a:pt x="7428" y="11093"/>
                    <a:pt x="9217" y="10786"/>
                    <a:pt x="10969" y="10198"/>
                  </a:cubicBezTo>
                  <a:cubicBezTo>
                    <a:pt x="13353" y="9396"/>
                    <a:pt x="15475" y="8138"/>
                    <a:pt x="16869" y="6699"/>
                  </a:cubicBezTo>
                  <a:cubicBezTo>
                    <a:pt x="18262" y="5260"/>
                    <a:pt x="18812" y="3760"/>
                    <a:pt x="18398" y="2527"/>
                  </a:cubicBezTo>
                  <a:cubicBezTo>
                    <a:pt x="17848" y="891"/>
                    <a:pt x="15733" y="0"/>
                    <a:pt x="129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4"/>
            <p:cNvSpPr/>
            <p:nvPr/>
          </p:nvSpPr>
          <p:spPr>
            <a:xfrm>
              <a:off x="4140016" y="2002581"/>
              <a:ext cx="813629" cy="405095"/>
            </a:xfrm>
            <a:custGeom>
              <a:avLst/>
              <a:gdLst/>
              <a:ahLst/>
              <a:cxnLst/>
              <a:rect l="l" t="t" r="r" b="b"/>
              <a:pathLst>
                <a:path w="18458" h="9190" extrusionOk="0">
                  <a:moveTo>
                    <a:pt x="17873" y="1"/>
                  </a:moveTo>
                  <a:lnTo>
                    <a:pt x="1" y="6377"/>
                  </a:lnTo>
                  <a:lnTo>
                    <a:pt x="728" y="8250"/>
                  </a:lnTo>
                  <a:lnTo>
                    <a:pt x="9364" y="9190"/>
                  </a:lnTo>
                  <a:lnTo>
                    <a:pt x="18457" y="1738"/>
                  </a:lnTo>
                  <a:lnTo>
                    <a:pt x="17873" y="1"/>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4"/>
            <p:cNvSpPr/>
            <p:nvPr/>
          </p:nvSpPr>
          <p:spPr>
            <a:xfrm>
              <a:off x="4121723" y="1905915"/>
              <a:ext cx="829321" cy="488979"/>
            </a:xfrm>
            <a:custGeom>
              <a:avLst/>
              <a:gdLst/>
              <a:ahLst/>
              <a:cxnLst/>
              <a:rect l="l" t="t" r="r" b="b"/>
              <a:pathLst>
                <a:path w="18814" h="11093" extrusionOk="0">
                  <a:moveTo>
                    <a:pt x="12986" y="1"/>
                  </a:moveTo>
                  <a:cubicBezTo>
                    <a:pt x="11419" y="1"/>
                    <a:pt x="9648" y="290"/>
                    <a:pt x="7844" y="896"/>
                  </a:cubicBezTo>
                  <a:cubicBezTo>
                    <a:pt x="5459" y="1698"/>
                    <a:pt x="3337" y="2956"/>
                    <a:pt x="1943" y="4395"/>
                  </a:cubicBezTo>
                  <a:cubicBezTo>
                    <a:pt x="552" y="5834"/>
                    <a:pt x="0" y="7334"/>
                    <a:pt x="416" y="8569"/>
                  </a:cubicBezTo>
                  <a:cubicBezTo>
                    <a:pt x="830" y="9802"/>
                    <a:pt x="2175" y="10666"/>
                    <a:pt x="4154" y="10972"/>
                  </a:cubicBezTo>
                  <a:cubicBezTo>
                    <a:pt x="4679" y="11053"/>
                    <a:pt x="5237" y="11093"/>
                    <a:pt x="5818" y="11093"/>
                  </a:cubicBezTo>
                  <a:cubicBezTo>
                    <a:pt x="7428" y="11093"/>
                    <a:pt x="9217" y="10787"/>
                    <a:pt x="10970" y="10199"/>
                  </a:cubicBezTo>
                  <a:cubicBezTo>
                    <a:pt x="13355" y="9398"/>
                    <a:pt x="15477" y="8138"/>
                    <a:pt x="16871" y="6700"/>
                  </a:cubicBezTo>
                  <a:cubicBezTo>
                    <a:pt x="18262" y="5261"/>
                    <a:pt x="18814" y="3760"/>
                    <a:pt x="18398" y="2527"/>
                  </a:cubicBezTo>
                  <a:cubicBezTo>
                    <a:pt x="17849" y="891"/>
                    <a:pt x="15733" y="1"/>
                    <a:pt x="129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a:off x="4154430" y="1942457"/>
              <a:ext cx="769593" cy="404743"/>
            </a:xfrm>
            <a:custGeom>
              <a:avLst/>
              <a:gdLst/>
              <a:ahLst/>
              <a:cxnLst/>
              <a:rect l="l" t="t" r="r" b="b"/>
              <a:pathLst>
                <a:path w="17459" h="9182" extrusionOk="0">
                  <a:moveTo>
                    <a:pt x="12446" y="1"/>
                  </a:moveTo>
                  <a:cubicBezTo>
                    <a:pt x="10969" y="1"/>
                    <a:pt x="9246" y="287"/>
                    <a:pt x="7479" y="881"/>
                  </a:cubicBezTo>
                  <a:cubicBezTo>
                    <a:pt x="3039" y="2375"/>
                    <a:pt x="0" y="5246"/>
                    <a:pt x="692" y="7294"/>
                  </a:cubicBezTo>
                  <a:cubicBezTo>
                    <a:pt x="1108" y="8527"/>
                    <a:pt x="2780" y="9181"/>
                    <a:pt x="5013" y="9181"/>
                  </a:cubicBezTo>
                  <a:cubicBezTo>
                    <a:pt x="6491" y="9181"/>
                    <a:pt x="8214" y="8895"/>
                    <a:pt x="9982" y="8301"/>
                  </a:cubicBezTo>
                  <a:cubicBezTo>
                    <a:pt x="14420" y="6807"/>
                    <a:pt x="17459" y="3936"/>
                    <a:pt x="16768" y="1888"/>
                  </a:cubicBezTo>
                  <a:cubicBezTo>
                    <a:pt x="16352" y="655"/>
                    <a:pt x="14680" y="1"/>
                    <a:pt x="12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a:off x="4184271" y="1970800"/>
              <a:ext cx="737811" cy="404787"/>
            </a:xfrm>
            <a:custGeom>
              <a:avLst/>
              <a:gdLst/>
              <a:ahLst/>
              <a:cxnLst/>
              <a:rect l="l" t="t" r="r" b="b"/>
              <a:pathLst>
                <a:path w="16738" h="9183" extrusionOk="0">
                  <a:moveTo>
                    <a:pt x="12086" y="0"/>
                  </a:moveTo>
                  <a:cubicBezTo>
                    <a:pt x="10610" y="0"/>
                    <a:pt x="8888" y="286"/>
                    <a:pt x="7122" y="879"/>
                  </a:cubicBezTo>
                  <a:cubicBezTo>
                    <a:pt x="4990" y="1596"/>
                    <a:pt x="3077" y="2675"/>
                    <a:pt x="1802" y="3878"/>
                  </a:cubicBezTo>
                  <a:cubicBezTo>
                    <a:pt x="529" y="5080"/>
                    <a:pt x="0" y="6310"/>
                    <a:pt x="330" y="7293"/>
                  </a:cubicBezTo>
                  <a:cubicBezTo>
                    <a:pt x="746" y="8527"/>
                    <a:pt x="2418" y="9182"/>
                    <a:pt x="4653" y="9182"/>
                  </a:cubicBezTo>
                  <a:cubicBezTo>
                    <a:pt x="6129" y="9182"/>
                    <a:pt x="7850" y="8896"/>
                    <a:pt x="9616" y="8303"/>
                  </a:cubicBezTo>
                  <a:cubicBezTo>
                    <a:pt x="11748" y="7586"/>
                    <a:pt x="13661" y="6507"/>
                    <a:pt x="14936" y="5305"/>
                  </a:cubicBezTo>
                  <a:cubicBezTo>
                    <a:pt x="16209" y="4102"/>
                    <a:pt x="16738" y="2874"/>
                    <a:pt x="16408" y="1889"/>
                  </a:cubicBezTo>
                  <a:cubicBezTo>
                    <a:pt x="15992" y="655"/>
                    <a:pt x="14320" y="0"/>
                    <a:pt x="120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a:off x="4271372" y="2007253"/>
              <a:ext cx="548752" cy="241206"/>
            </a:xfrm>
            <a:custGeom>
              <a:avLst/>
              <a:gdLst/>
              <a:ahLst/>
              <a:cxnLst/>
              <a:rect l="l" t="t" r="r" b="b"/>
              <a:pathLst>
                <a:path w="12449" h="5472" extrusionOk="0">
                  <a:moveTo>
                    <a:pt x="9151" y="692"/>
                  </a:moveTo>
                  <a:cubicBezTo>
                    <a:pt x="9809" y="692"/>
                    <a:pt x="10266" y="1000"/>
                    <a:pt x="10436" y="1510"/>
                  </a:cubicBezTo>
                  <a:cubicBezTo>
                    <a:pt x="10437" y="1513"/>
                    <a:pt x="10438" y="1517"/>
                    <a:pt x="10439" y="1520"/>
                  </a:cubicBezTo>
                  <a:lnTo>
                    <a:pt x="10439" y="1520"/>
                  </a:lnTo>
                  <a:lnTo>
                    <a:pt x="6658" y="2460"/>
                  </a:lnTo>
                  <a:lnTo>
                    <a:pt x="6658" y="2460"/>
                  </a:lnTo>
                  <a:cubicBezTo>
                    <a:pt x="6952" y="1556"/>
                    <a:pt x="7524" y="1070"/>
                    <a:pt x="8350" y="821"/>
                  </a:cubicBezTo>
                  <a:cubicBezTo>
                    <a:pt x="8641" y="733"/>
                    <a:pt x="8910" y="692"/>
                    <a:pt x="9151" y="692"/>
                  </a:cubicBezTo>
                  <a:close/>
                  <a:moveTo>
                    <a:pt x="5152" y="3221"/>
                  </a:moveTo>
                  <a:cubicBezTo>
                    <a:pt x="4899" y="4023"/>
                    <a:pt x="4506" y="4446"/>
                    <a:pt x="3706" y="4687"/>
                  </a:cubicBezTo>
                  <a:cubicBezTo>
                    <a:pt x="3467" y="4759"/>
                    <a:pt x="3212" y="4799"/>
                    <a:pt x="2966" y="4799"/>
                  </a:cubicBezTo>
                  <a:cubicBezTo>
                    <a:pt x="2404" y="4799"/>
                    <a:pt x="1890" y="4589"/>
                    <a:pt x="1724" y="4067"/>
                  </a:cubicBezTo>
                  <a:lnTo>
                    <a:pt x="1724" y="4067"/>
                  </a:lnTo>
                  <a:lnTo>
                    <a:pt x="5152" y="3221"/>
                  </a:lnTo>
                  <a:close/>
                  <a:moveTo>
                    <a:pt x="8720" y="1"/>
                  </a:moveTo>
                  <a:cubicBezTo>
                    <a:pt x="8361" y="1"/>
                    <a:pt x="7973" y="57"/>
                    <a:pt x="7566" y="180"/>
                  </a:cubicBezTo>
                  <a:cubicBezTo>
                    <a:pt x="6123" y="604"/>
                    <a:pt x="5596" y="1552"/>
                    <a:pt x="5264" y="2807"/>
                  </a:cubicBezTo>
                  <a:lnTo>
                    <a:pt x="5264" y="2807"/>
                  </a:lnTo>
                  <a:lnTo>
                    <a:pt x="1666" y="3702"/>
                  </a:lnTo>
                  <a:lnTo>
                    <a:pt x="1666" y="3702"/>
                  </a:lnTo>
                  <a:cubicBezTo>
                    <a:pt x="1666" y="2990"/>
                    <a:pt x="2359" y="2477"/>
                    <a:pt x="3148" y="2064"/>
                  </a:cubicBezTo>
                  <a:lnTo>
                    <a:pt x="2949" y="1798"/>
                  </a:lnTo>
                  <a:cubicBezTo>
                    <a:pt x="2178" y="2121"/>
                    <a:pt x="1582" y="2357"/>
                    <a:pt x="1034" y="2588"/>
                  </a:cubicBezTo>
                  <a:cubicBezTo>
                    <a:pt x="1055" y="2938"/>
                    <a:pt x="999" y="3294"/>
                    <a:pt x="1127" y="3836"/>
                  </a:cubicBezTo>
                  <a:lnTo>
                    <a:pt x="1127" y="3836"/>
                  </a:lnTo>
                  <a:lnTo>
                    <a:pt x="1" y="4116"/>
                  </a:lnTo>
                  <a:lnTo>
                    <a:pt x="109" y="4466"/>
                  </a:lnTo>
                  <a:lnTo>
                    <a:pt x="1231" y="4189"/>
                  </a:lnTo>
                  <a:lnTo>
                    <a:pt x="1231" y="4189"/>
                  </a:lnTo>
                  <a:cubicBezTo>
                    <a:pt x="1554" y="5063"/>
                    <a:pt x="2343" y="5471"/>
                    <a:pt x="3255" y="5471"/>
                  </a:cubicBezTo>
                  <a:cubicBezTo>
                    <a:pt x="3587" y="5471"/>
                    <a:pt x="3935" y="5417"/>
                    <a:pt x="4283" y="5312"/>
                  </a:cubicBezTo>
                  <a:cubicBezTo>
                    <a:pt x="5590" y="4917"/>
                    <a:pt x="6141" y="4176"/>
                    <a:pt x="6536" y="2879"/>
                  </a:cubicBezTo>
                  <a:lnTo>
                    <a:pt x="6536" y="2879"/>
                  </a:lnTo>
                  <a:lnTo>
                    <a:pt x="10493" y="1902"/>
                  </a:lnTo>
                  <a:lnTo>
                    <a:pt x="10493" y="1902"/>
                  </a:lnTo>
                  <a:cubicBezTo>
                    <a:pt x="10480" y="2697"/>
                    <a:pt x="9678" y="3372"/>
                    <a:pt x="8725" y="3881"/>
                  </a:cubicBezTo>
                  <a:lnTo>
                    <a:pt x="8947" y="4164"/>
                  </a:lnTo>
                  <a:cubicBezTo>
                    <a:pt x="9670" y="3856"/>
                    <a:pt x="10640" y="3417"/>
                    <a:pt x="10975" y="3260"/>
                  </a:cubicBezTo>
                  <a:cubicBezTo>
                    <a:pt x="11039" y="2889"/>
                    <a:pt x="11139" y="2341"/>
                    <a:pt x="11043" y="1766"/>
                  </a:cubicBezTo>
                  <a:lnTo>
                    <a:pt x="11043" y="1766"/>
                  </a:lnTo>
                  <a:lnTo>
                    <a:pt x="12449" y="1419"/>
                  </a:lnTo>
                  <a:lnTo>
                    <a:pt x="12333" y="1049"/>
                  </a:lnTo>
                  <a:lnTo>
                    <a:pt x="10952" y="1393"/>
                  </a:lnTo>
                  <a:lnTo>
                    <a:pt x="10952" y="1393"/>
                  </a:lnTo>
                  <a:cubicBezTo>
                    <a:pt x="10951" y="1391"/>
                    <a:pt x="10950" y="1389"/>
                    <a:pt x="10950" y="1387"/>
                  </a:cubicBezTo>
                  <a:cubicBezTo>
                    <a:pt x="10694" y="559"/>
                    <a:pt x="9848" y="1"/>
                    <a:pt x="8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4"/>
          <p:cNvSpPr txBox="1">
            <a:spLocks noGrp="1"/>
          </p:cNvSpPr>
          <p:nvPr>
            <p:ph type="ctrTitle"/>
          </p:nvPr>
        </p:nvSpPr>
        <p:spPr>
          <a:xfrm>
            <a:off x="713225" y="912950"/>
            <a:ext cx="4027500" cy="27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BANK</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CRM</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ANALYSIS</a:t>
            </a:r>
            <a:endParaRPr dirty="0">
              <a:latin typeface="Times New Roman" panose="02020603050405020304" pitchFamily="18" charset="0"/>
              <a:cs typeface="Times New Roman" panose="02020603050405020304" pitchFamily="18" charset="0"/>
            </a:endParaRPr>
          </a:p>
        </p:txBody>
      </p:sp>
      <p:sp>
        <p:nvSpPr>
          <p:cNvPr id="229" name="Google Shape;229;p34"/>
          <p:cNvSpPr txBox="1">
            <a:spLocks noGrp="1"/>
          </p:cNvSpPr>
          <p:nvPr>
            <p:ph type="subTitle" idx="1"/>
          </p:nvPr>
        </p:nvSpPr>
        <p:spPr>
          <a:xfrm>
            <a:off x="713225" y="3803950"/>
            <a:ext cx="4027500" cy="4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Pranav Killedar</a:t>
            </a:r>
            <a:endParaRPr dirty="0"/>
          </a:p>
        </p:txBody>
      </p:sp>
      <p:grpSp>
        <p:nvGrpSpPr>
          <p:cNvPr id="230" name="Google Shape;230;p34"/>
          <p:cNvGrpSpPr/>
          <p:nvPr/>
        </p:nvGrpSpPr>
        <p:grpSpPr>
          <a:xfrm rot="-1099792">
            <a:off x="5823069" y="930221"/>
            <a:ext cx="474496" cy="515757"/>
            <a:chOff x="3672156" y="1184641"/>
            <a:chExt cx="474477" cy="515736"/>
          </a:xfrm>
        </p:grpSpPr>
        <p:sp>
          <p:nvSpPr>
            <p:cNvPr id="231" name="Google Shape;231;p34"/>
            <p:cNvSpPr/>
            <p:nvPr/>
          </p:nvSpPr>
          <p:spPr>
            <a:xfrm>
              <a:off x="3705304" y="1207738"/>
              <a:ext cx="441329" cy="492638"/>
            </a:xfrm>
            <a:custGeom>
              <a:avLst/>
              <a:gdLst/>
              <a:ahLst/>
              <a:cxnLst/>
              <a:rect l="l" t="t" r="r" b="b"/>
              <a:pathLst>
                <a:path w="10012" h="11176" extrusionOk="0">
                  <a:moveTo>
                    <a:pt x="7696" y="0"/>
                  </a:moveTo>
                  <a:cubicBezTo>
                    <a:pt x="6228" y="0"/>
                    <a:pt x="4141" y="1499"/>
                    <a:pt x="2527" y="3856"/>
                  </a:cubicBezTo>
                  <a:cubicBezTo>
                    <a:pt x="518" y="6789"/>
                    <a:pt x="1" y="9943"/>
                    <a:pt x="1369" y="10899"/>
                  </a:cubicBezTo>
                  <a:cubicBezTo>
                    <a:pt x="1638" y="11086"/>
                    <a:pt x="1959" y="11175"/>
                    <a:pt x="2316" y="11175"/>
                  </a:cubicBezTo>
                  <a:cubicBezTo>
                    <a:pt x="3784" y="11175"/>
                    <a:pt x="5870" y="9678"/>
                    <a:pt x="7484" y="7320"/>
                  </a:cubicBezTo>
                  <a:cubicBezTo>
                    <a:pt x="9494" y="4386"/>
                    <a:pt x="10012" y="1233"/>
                    <a:pt x="8644" y="277"/>
                  </a:cubicBezTo>
                  <a:cubicBezTo>
                    <a:pt x="8375" y="89"/>
                    <a:pt x="8054" y="0"/>
                    <a:pt x="76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a:off x="3732545" y="1191429"/>
              <a:ext cx="353786" cy="502600"/>
            </a:xfrm>
            <a:custGeom>
              <a:avLst/>
              <a:gdLst/>
              <a:ahLst/>
              <a:cxnLst/>
              <a:rect l="l" t="t" r="r" b="b"/>
              <a:pathLst>
                <a:path w="8026" h="11402" extrusionOk="0">
                  <a:moveTo>
                    <a:pt x="7098" y="0"/>
                  </a:moveTo>
                  <a:lnTo>
                    <a:pt x="1" y="10743"/>
                  </a:lnTo>
                  <a:lnTo>
                    <a:pt x="1049" y="11402"/>
                  </a:lnTo>
                  <a:lnTo>
                    <a:pt x="5912" y="8275"/>
                  </a:lnTo>
                  <a:lnTo>
                    <a:pt x="8026" y="647"/>
                  </a:lnTo>
                  <a:lnTo>
                    <a:pt x="7098"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3672156" y="1184641"/>
              <a:ext cx="441329" cy="492594"/>
            </a:xfrm>
            <a:custGeom>
              <a:avLst/>
              <a:gdLst/>
              <a:ahLst/>
              <a:cxnLst/>
              <a:rect l="l" t="t" r="r" b="b"/>
              <a:pathLst>
                <a:path w="10012" h="11175" extrusionOk="0">
                  <a:moveTo>
                    <a:pt x="7696" y="0"/>
                  </a:moveTo>
                  <a:cubicBezTo>
                    <a:pt x="6229" y="0"/>
                    <a:pt x="4143" y="1498"/>
                    <a:pt x="2528" y="3856"/>
                  </a:cubicBezTo>
                  <a:cubicBezTo>
                    <a:pt x="520" y="6789"/>
                    <a:pt x="1" y="9941"/>
                    <a:pt x="1371" y="10897"/>
                  </a:cubicBezTo>
                  <a:cubicBezTo>
                    <a:pt x="1639" y="11085"/>
                    <a:pt x="1960" y="11174"/>
                    <a:pt x="2319" y="11174"/>
                  </a:cubicBezTo>
                  <a:cubicBezTo>
                    <a:pt x="3786" y="11174"/>
                    <a:pt x="5872" y="9677"/>
                    <a:pt x="7486" y="7318"/>
                  </a:cubicBezTo>
                  <a:cubicBezTo>
                    <a:pt x="9494" y="4385"/>
                    <a:pt x="10012" y="1233"/>
                    <a:pt x="8643" y="277"/>
                  </a:cubicBezTo>
                  <a:cubicBezTo>
                    <a:pt x="8375" y="89"/>
                    <a:pt x="8054" y="0"/>
                    <a:pt x="76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3700896" y="1208796"/>
              <a:ext cx="383011" cy="436172"/>
            </a:xfrm>
            <a:custGeom>
              <a:avLst/>
              <a:gdLst/>
              <a:ahLst/>
              <a:cxnLst/>
              <a:rect l="l" t="t" r="r" b="b"/>
              <a:pathLst>
                <a:path w="8689" h="9895" extrusionOk="0">
                  <a:moveTo>
                    <a:pt x="6911" y="1"/>
                  </a:moveTo>
                  <a:cubicBezTo>
                    <a:pt x="5695" y="1"/>
                    <a:pt x="3845" y="1405"/>
                    <a:pt x="2365" y="3566"/>
                  </a:cubicBezTo>
                  <a:cubicBezTo>
                    <a:pt x="570" y="6187"/>
                    <a:pt x="0" y="8932"/>
                    <a:pt x="1092" y="9696"/>
                  </a:cubicBezTo>
                  <a:cubicBezTo>
                    <a:pt x="1284" y="9830"/>
                    <a:pt x="1515" y="9894"/>
                    <a:pt x="1774" y="9894"/>
                  </a:cubicBezTo>
                  <a:cubicBezTo>
                    <a:pt x="2991" y="9894"/>
                    <a:pt x="4842" y="8490"/>
                    <a:pt x="6322" y="6330"/>
                  </a:cubicBezTo>
                  <a:cubicBezTo>
                    <a:pt x="8117" y="3707"/>
                    <a:pt x="8688" y="961"/>
                    <a:pt x="7594" y="199"/>
                  </a:cubicBezTo>
                  <a:cubicBezTo>
                    <a:pt x="7402" y="65"/>
                    <a:pt x="7171" y="1"/>
                    <a:pt x="69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3718396" y="1217744"/>
              <a:ext cx="383011" cy="436128"/>
            </a:xfrm>
            <a:custGeom>
              <a:avLst/>
              <a:gdLst/>
              <a:ahLst/>
              <a:cxnLst/>
              <a:rect l="l" t="t" r="r" b="b"/>
              <a:pathLst>
                <a:path w="8689" h="9894" extrusionOk="0">
                  <a:moveTo>
                    <a:pt x="6913" y="0"/>
                  </a:moveTo>
                  <a:cubicBezTo>
                    <a:pt x="5697" y="0"/>
                    <a:pt x="3846" y="1404"/>
                    <a:pt x="2367" y="3566"/>
                  </a:cubicBezTo>
                  <a:cubicBezTo>
                    <a:pt x="571" y="6189"/>
                    <a:pt x="0" y="8932"/>
                    <a:pt x="1094" y="9696"/>
                  </a:cubicBezTo>
                  <a:cubicBezTo>
                    <a:pt x="1286" y="9830"/>
                    <a:pt x="1516" y="9894"/>
                    <a:pt x="1776" y="9894"/>
                  </a:cubicBezTo>
                  <a:cubicBezTo>
                    <a:pt x="2992" y="9894"/>
                    <a:pt x="4843" y="8490"/>
                    <a:pt x="6323" y="6329"/>
                  </a:cubicBezTo>
                  <a:cubicBezTo>
                    <a:pt x="8119" y="3706"/>
                    <a:pt x="8688" y="963"/>
                    <a:pt x="7596" y="199"/>
                  </a:cubicBezTo>
                  <a:cubicBezTo>
                    <a:pt x="7404" y="65"/>
                    <a:pt x="7173" y="0"/>
                    <a:pt x="6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3767500" y="1264645"/>
              <a:ext cx="245437" cy="302697"/>
            </a:xfrm>
            <a:custGeom>
              <a:avLst/>
              <a:gdLst/>
              <a:ahLst/>
              <a:cxnLst/>
              <a:rect l="l" t="t" r="r" b="b"/>
              <a:pathLst>
                <a:path w="5568" h="6867" extrusionOk="0">
                  <a:moveTo>
                    <a:pt x="4168" y="910"/>
                  </a:moveTo>
                  <a:cubicBezTo>
                    <a:pt x="4303" y="910"/>
                    <a:pt x="4431" y="951"/>
                    <a:pt x="4544" y="1031"/>
                  </a:cubicBezTo>
                  <a:cubicBezTo>
                    <a:pt x="4546" y="1032"/>
                    <a:pt x="4548" y="1034"/>
                    <a:pt x="4549" y="1035"/>
                  </a:cubicBezTo>
                  <a:lnTo>
                    <a:pt x="4549" y="1035"/>
                  </a:lnTo>
                  <a:lnTo>
                    <a:pt x="2903" y="3097"/>
                  </a:lnTo>
                  <a:lnTo>
                    <a:pt x="2903" y="3097"/>
                  </a:lnTo>
                  <a:cubicBezTo>
                    <a:pt x="2734" y="2510"/>
                    <a:pt x="2862" y="2023"/>
                    <a:pt x="3206" y="1549"/>
                  </a:cubicBezTo>
                  <a:cubicBezTo>
                    <a:pt x="3519" y="1118"/>
                    <a:pt x="3863" y="910"/>
                    <a:pt x="4168" y="910"/>
                  </a:cubicBezTo>
                  <a:close/>
                  <a:moveTo>
                    <a:pt x="2384" y="4118"/>
                  </a:moveTo>
                  <a:cubicBezTo>
                    <a:pt x="2538" y="4636"/>
                    <a:pt x="2482" y="5017"/>
                    <a:pt x="2147" y="5475"/>
                  </a:cubicBezTo>
                  <a:cubicBezTo>
                    <a:pt x="1903" y="5812"/>
                    <a:pt x="1540" y="6090"/>
                    <a:pt x="1209" y="6090"/>
                  </a:cubicBezTo>
                  <a:cubicBezTo>
                    <a:pt x="1096" y="6090"/>
                    <a:pt x="988" y="6058"/>
                    <a:pt x="888" y="5985"/>
                  </a:cubicBezTo>
                  <a:lnTo>
                    <a:pt x="888" y="5985"/>
                  </a:lnTo>
                  <a:lnTo>
                    <a:pt x="2384" y="4118"/>
                  </a:lnTo>
                  <a:close/>
                  <a:moveTo>
                    <a:pt x="5375" y="1"/>
                  </a:moveTo>
                  <a:lnTo>
                    <a:pt x="4773" y="755"/>
                  </a:lnTo>
                  <a:lnTo>
                    <a:pt x="4773" y="755"/>
                  </a:lnTo>
                  <a:cubicBezTo>
                    <a:pt x="4772" y="754"/>
                    <a:pt x="4771" y="754"/>
                    <a:pt x="4770" y="753"/>
                  </a:cubicBezTo>
                  <a:cubicBezTo>
                    <a:pt x="4595" y="622"/>
                    <a:pt x="4383" y="556"/>
                    <a:pt x="4154" y="556"/>
                  </a:cubicBezTo>
                  <a:cubicBezTo>
                    <a:pt x="3645" y="556"/>
                    <a:pt x="3050" y="882"/>
                    <a:pt x="2566" y="1547"/>
                  </a:cubicBezTo>
                  <a:cubicBezTo>
                    <a:pt x="1960" y="2369"/>
                    <a:pt x="2022" y="3075"/>
                    <a:pt x="2295" y="3858"/>
                  </a:cubicBezTo>
                  <a:lnTo>
                    <a:pt x="2295" y="3858"/>
                  </a:lnTo>
                  <a:lnTo>
                    <a:pt x="727" y="5822"/>
                  </a:lnTo>
                  <a:lnTo>
                    <a:pt x="727" y="5822"/>
                  </a:lnTo>
                  <a:cubicBezTo>
                    <a:pt x="473" y="5458"/>
                    <a:pt x="655" y="4904"/>
                    <a:pt x="920" y="4362"/>
                  </a:cubicBezTo>
                  <a:lnTo>
                    <a:pt x="720" y="4309"/>
                  </a:lnTo>
                  <a:cubicBezTo>
                    <a:pt x="432" y="4796"/>
                    <a:pt x="204" y="5166"/>
                    <a:pt x="0" y="5515"/>
                  </a:cubicBezTo>
                  <a:cubicBezTo>
                    <a:pt x="135" y="5685"/>
                    <a:pt x="232" y="5892"/>
                    <a:pt x="492" y="6117"/>
                  </a:cubicBezTo>
                  <a:lnTo>
                    <a:pt x="492" y="6117"/>
                  </a:lnTo>
                  <a:lnTo>
                    <a:pt x="2" y="6731"/>
                  </a:lnTo>
                  <a:lnTo>
                    <a:pt x="183" y="6867"/>
                  </a:lnTo>
                  <a:lnTo>
                    <a:pt x="672" y="6255"/>
                  </a:lnTo>
                  <a:lnTo>
                    <a:pt x="672" y="6255"/>
                  </a:lnTo>
                  <a:cubicBezTo>
                    <a:pt x="861" y="6378"/>
                    <a:pt x="1062" y="6434"/>
                    <a:pt x="1265" y="6434"/>
                  </a:cubicBezTo>
                  <a:cubicBezTo>
                    <a:pt x="1768" y="6434"/>
                    <a:pt x="2286" y="6088"/>
                    <a:pt x="2673" y="5555"/>
                  </a:cubicBezTo>
                  <a:cubicBezTo>
                    <a:pt x="3219" y="4807"/>
                    <a:pt x="3243" y="4196"/>
                    <a:pt x="2988" y="3364"/>
                  </a:cubicBezTo>
                  <a:lnTo>
                    <a:pt x="2988" y="3364"/>
                  </a:lnTo>
                  <a:lnTo>
                    <a:pt x="4714" y="1209"/>
                  </a:lnTo>
                  <a:lnTo>
                    <a:pt x="4714" y="1209"/>
                  </a:lnTo>
                  <a:cubicBezTo>
                    <a:pt x="4990" y="1622"/>
                    <a:pt x="4810" y="2303"/>
                    <a:pt x="4492" y="2964"/>
                  </a:cubicBezTo>
                  <a:lnTo>
                    <a:pt x="4710" y="3016"/>
                  </a:lnTo>
                  <a:cubicBezTo>
                    <a:pt x="4980" y="2555"/>
                    <a:pt x="5331" y="1925"/>
                    <a:pt x="5450" y="1703"/>
                  </a:cubicBezTo>
                  <a:cubicBezTo>
                    <a:pt x="5353" y="1487"/>
                    <a:pt x="5210" y="1164"/>
                    <a:pt x="4955" y="909"/>
                  </a:cubicBezTo>
                  <a:lnTo>
                    <a:pt x="4955" y="909"/>
                  </a:lnTo>
                  <a:lnTo>
                    <a:pt x="5568" y="143"/>
                  </a:lnTo>
                  <a:lnTo>
                    <a:pt x="53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34"/>
          <p:cNvGrpSpPr/>
          <p:nvPr/>
        </p:nvGrpSpPr>
        <p:grpSpPr>
          <a:xfrm>
            <a:off x="7125585" y="1853138"/>
            <a:ext cx="612652" cy="622526"/>
            <a:chOff x="4798001" y="1529074"/>
            <a:chExt cx="754870" cy="767036"/>
          </a:xfrm>
        </p:grpSpPr>
        <p:sp>
          <p:nvSpPr>
            <p:cNvPr id="238" name="Google Shape;238;p34"/>
            <p:cNvSpPr/>
            <p:nvPr/>
          </p:nvSpPr>
          <p:spPr>
            <a:xfrm>
              <a:off x="4837981" y="1539565"/>
              <a:ext cx="714889" cy="756545"/>
            </a:xfrm>
            <a:custGeom>
              <a:avLst/>
              <a:gdLst/>
              <a:ahLst/>
              <a:cxnLst/>
              <a:rect l="l" t="t" r="r" b="b"/>
              <a:pathLst>
                <a:path w="16218" h="17163" extrusionOk="0">
                  <a:moveTo>
                    <a:pt x="8109" y="1"/>
                  </a:moveTo>
                  <a:cubicBezTo>
                    <a:pt x="5959" y="1"/>
                    <a:pt x="3897" y="905"/>
                    <a:pt x="2376" y="2515"/>
                  </a:cubicBezTo>
                  <a:cubicBezTo>
                    <a:pt x="855" y="4123"/>
                    <a:pt x="1" y="6305"/>
                    <a:pt x="1" y="8581"/>
                  </a:cubicBezTo>
                  <a:cubicBezTo>
                    <a:pt x="1" y="10858"/>
                    <a:pt x="855" y="13040"/>
                    <a:pt x="2376" y="14648"/>
                  </a:cubicBezTo>
                  <a:cubicBezTo>
                    <a:pt x="3897" y="16258"/>
                    <a:pt x="5959" y="17162"/>
                    <a:pt x="8109" y="17162"/>
                  </a:cubicBezTo>
                  <a:cubicBezTo>
                    <a:pt x="10260" y="17162"/>
                    <a:pt x="12323" y="16258"/>
                    <a:pt x="13844" y="14648"/>
                  </a:cubicBezTo>
                  <a:cubicBezTo>
                    <a:pt x="15364" y="13040"/>
                    <a:pt x="16218" y="10858"/>
                    <a:pt x="16218" y="8581"/>
                  </a:cubicBezTo>
                  <a:cubicBezTo>
                    <a:pt x="16218" y="6305"/>
                    <a:pt x="15364" y="4123"/>
                    <a:pt x="13844" y="2515"/>
                  </a:cubicBezTo>
                  <a:cubicBezTo>
                    <a:pt x="12323" y="905"/>
                    <a:pt x="10260" y="1"/>
                    <a:pt x="8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4798001" y="1529074"/>
              <a:ext cx="714934" cy="756457"/>
            </a:xfrm>
            <a:custGeom>
              <a:avLst/>
              <a:gdLst/>
              <a:ahLst/>
              <a:cxnLst/>
              <a:rect l="l" t="t" r="r" b="b"/>
              <a:pathLst>
                <a:path w="16219" h="17161" extrusionOk="0">
                  <a:moveTo>
                    <a:pt x="8110" y="1"/>
                  </a:moveTo>
                  <a:cubicBezTo>
                    <a:pt x="5960" y="1"/>
                    <a:pt x="3896" y="905"/>
                    <a:pt x="2375" y="2513"/>
                  </a:cubicBezTo>
                  <a:cubicBezTo>
                    <a:pt x="854" y="4123"/>
                    <a:pt x="0" y="6305"/>
                    <a:pt x="0" y="8582"/>
                  </a:cubicBezTo>
                  <a:cubicBezTo>
                    <a:pt x="0" y="10856"/>
                    <a:pt x="854" y="13039"/>
                    <a:pt x="2375" y="14648"/>
                  </a:cubicBezTo>
                  <a:cubicBezTo>
                    <a:pt x="3896" y="16258"/>
                    <a:pt x="5960" y="17161"/>
                    <a:pt x="8110" y="17161"/>
                  </a:cubicBezTo>
                  <a:cubicBezTo>
                    <a:pt x="10261" y="17161"/>
                    <a:pt x="12323" y="16258"/>
                    <a:pt x="13844" y="14648"/>
                  </a:cubicBezTo>
                  <a:cubicBezTo>
                    <a:pt x="15364" y="13039"/>
                    <a:pt x="16219" y="10856"/>
                    <a:pt x="16219" y="8582"/>
                  </a:cubicBezTo>
                  <a:cubicBezTo>
                    <a:pt x="16219" y="6305"/>
                    <a:pt x="15364" y="4123"/>
                    <a:pt x="13844" y="2513"/>
                  </a:cubicBezTo>
                  <a:cubicBezTo>
                    <a:pt x="12323" y="905"/>
                    <a:pt x="10261" y="1"/>
                    <a:pt x="81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4852968" y="1586906"/>
              <a:ext cx="619941" cy="651370"/>
            </a:xfrm>
            <a:custGeom>
              <a:avLst/>
              <a:gdLst/>
              <a:ahLst/>
              <a:cxnLst/>
              <a:rect l="l" t="t" r="r" b="b"/>
              <a:pathLst>
                <a:path w="14064" h="14777" extrusionOk="0">
                  <a:moveTo>
                    <a:pt x="7032" y="0"/>
                  </a:moveTo>
                  <a:cubicBezTo>
                    <a:pt x="3150" y="0"/>
                    <a:pt x="1" y="3308"/>
                    <a:pt x="1" y="7388"/>
                  </a:cubicBezTo>
                  <a:cubicBezTo>
                    <a:pt x="1" y="11469"/>
                    <a:pt x="3150" y="14777"/>
                    <a:pt x="7032" y="14777"/>
                  </a:cubicBezTo>
                  <a:cubicBezTo>
                    <a:pt x="10917" y="14777"/>
                    <a:pt x="14064" y="11469"/>
                    <a:pt x="14064" y="7388"/>
                  </a:cubicBezTo>
                  <a:cubicBezTo>
                    <a:pt x="14064" y="3308"/>
                    <a:pt x="10917" y="0"/>
                    <a:pt x="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4972865" y="1614588"/>
              <a:ext cx="361192" cy="543815"/>
            </a:xfrm>
            <a:custGeom>
              <a:avLst/>
              <a:gdLst/>
              <a:ahLst/>
              <a:cxnLst/>
              <a:rect l="l" t="t" r="r" b="b"/>
              <a:pathLst>
                <a:path w="8194" h="12337" extrusionOk="0">
                  <a:moveTo>
                    <a:pt x="4028" y="1895"/>
                  </a:moveTo>
                  <a:cubicBezTo>
                    <a:pt x="4035" y="1895"/>
                    <a:pt x="4043" y="1895"/>
                    <a:pt x="4051" y="1895"/>
                  </a:cubicBezTo>
                  <a:lnTo>
                    <a:pt x="4051" y="1895"/>
                  </a:lnTo>
                  <a:lnTo>
                    <a:pt x="3844" y="5673"/>
                  </a:lnTo>
                  <a:lnTo>
                    <a:pt x="3844" y="5673"/>
                  </a:lnTo>
                  <a:cubicBezTo>
                    <a:pt x="2313" y="5127"/>
                    <a:pt x="1706" y="4450"/>
                    <a:pt x="1671" y="3612"/>
                  </a:cubicBezTo>
                  <a:cubicBezTo>
                    <a:pt x="1622" y="2508"/>
                    <a:pt x="2616" y="1896"/>
                    <a:pt x="4028" y="1895"/>
                  </a:cubicBezTo>
                  <a:close/>
                  <a:moveTo>
                    <a:pt x="4478" y="7297"/>
                  </a:moveTo>
                  <a:cubicBezTo>
                    <a:pt x="5839" y="7775"/>
                    <a:pt x="6420" y="8268"/>
                    <a:pt x="6456" y="9080"/>
                  </a:cubicBezTo>
                  <a:cubicBezTo>
                    <a:pt x="6489" y="9873"/>
                    <a:pt x="5805" y="10721"/>
                    <a:pt x="4303" y="10721"/>
                  </a:cubicBezTo>
                  <a:cubicBezTo>
                    <a:pt x="4295" y="10721"/>
                    <a:pt x="4287" y="10721"/>
                    <a:pt x="4279" y="10721"/>
                  </a:cubicBezTo>
                  <a:lnTo>
                    <a:pt x="4279" y="10721"/>
                  </a:lnTo>
                  <a:lnTo>
                    <a:pt x="4478" y="7297"/>
                  </a:lnTo>
                  <a:close/>
                  <a:moveTo>
                    <a:pt x="4155" y="0"/>
                  </a:moveTo>
                  <a:lnTo>
                    <a:pt x="4079" y="1382"/>
                  </a:lnTo>
                  <a:lnTo>
                    <a:pt x="4078" y="1382"/>
                  </a:lnTo>
                  <a:cubicBezTo>
                    <a:pt x="4075" y="1382"/>
                    <a:pt x="4071" y="1382"/>
                    <a:pt x="4068" y="1382"/>
                  </a:cubicBezTo>
                  <a:cubicBezTo>
                    <a:pt x="4046" y="1382"/>
                    <a:pt x="4024" y="1382"/>
                    <a:pt x="4002" y="1382"/>
                  </a:cubicBezTo>
                  <a:cubicBezTo>
                    <a:pt x="1828" y="1382"/>
                    <a:pt x="0" y="2448"/>
                    <a:pt x="73" y="4141"/>
                  </a:cubicBezTo>
                  <a:cubicBezTo>
                    <a:pt x="116" y="5605"/>
                    <a:pt x="1605" y="6380"/>
                    <a:pt x="3767" y="7069"/>
                  </a:cubicBezTo>
                  <a:lnTo>
                    <a:pt x="3767" y="7069"/>
                  </a:lnTo>
                  <a:lnTo>
                    <a:pt x="3570" y="10664"/>
                  </a:lnTo>
                  <a:lnTo>
                    <a:pt x="3570" y="10664"/>
                  </a:lnTo>
                  <a:cubicBezTo>
                    <a:pt x="2246" y="10449"/>
                    <a:pt x="1652" y="9651"/>
                    <a:pt x="1291" y="8797"/>
                  </a:cubicBezTo>
                  <a:lnTo>
                    <a:pt x="693" y="8901"/>
                  </a:lnTo>
                  <a:cubicBezTo>
                    <a:pt x="894" y="9710"/>
                    <a:pt x="1024" y="10333"/>
                    <a:pt x="1173" y="10909"/>
                  </a:cubicBezTo>
                  <a:cubicBezTo>
                    <a:pt x="1834" y="10998"/>
                    <a:pt x="2466" y="11157"/>
                    <a:pt x="3540" y="11203"/>
                  </a:cubicBezTo>
                  <a:lnTo>
                    <a:pt x="3540" y="11203"/>
                  </a:lnTo>
                  <a:lnTo>
                    <a:pt x="3478" y="12330"/>
                  </a:lnTo>
                  <a:lnTo>
                    <a:pt x="4185" y="12336"/>
                  </a:lnTo>
                  <a:lnTo>
                    <a:pt x="4250" y="11215"/>
                  </a:lnTo>
                  <a:lnTo>
                    <a:pt x="4250" y="11215"/>
                  </a:lnTo>
                  <a:cubicBezTo>
                    <a:pt x="6693" y="11170"/>
                    <a:pt x="7972" y="10061"/>
                    <a:pt x="7915" y="8735"/>
                  </a:cubicBezTo>
                  <a:cubicBezTo>
                    <a:pt x="7859" y="7408"/>
                    <a:pt x="6766" y="6673"/>
                    <a:pt x="4558" y="5913"/>
                  </a:cubicBezTo>
                  <a:lnTo>
                    <a:pt x="4558" y="5913"/>
                  </a:lnTo>
                  <a:lnTo>
                    <a:pt x="4788" y="1961"/>
                  </a:lnTo>
                  <a:lnTo>
                    <a:pt x="4788" y="1961"/>
                  </a:lnTo>
                  <a:cubicBezTo>
                    <a:pt x="6261" y="2215"/>
                    <a:pt x="7099" y="3162"/>
                    <a:pt x="7555" y="4196"/>
                  </a:cubicBezTo>
                  <a:lnTo>
                    <a:pt x="8193" y="4077"/>
                  </a:lnTo>
                  <a:cubicBezTo>
                    <a:pt x="7996" y="3315"/>
                    <a:pt x="7681" y="2287"/>
                    <a:pt x="7562" y="1928"/>
                  </a:cubicBezTo>
                  <a:cubicBezTo>
                    <a:pt x="6906" y="1755"/>
                    <a:pt x="5939" y="1497"/>
                    <a:pt x="4820" y="1411"/>
                  </a:cubicBezTo>
                  <a:lnTo>
                    <a:pt x="4820" y="1411"/>
                  </a:lnTo>
                  <a:lnTo>
                    <a:pt x="4902" y="7"/>
                  </a:lnTo>
                  <a:lnTo>
                    <a:pt x="4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34"/>
          <p:cNvGrpSpPr/>
          <p:nvPr/>
        </p:nvGrpSpPr>
        <p:grpSpPr>
          <a:xfrm>
            <a:off x="6062272" y="1801878"/>
            <a:ext cx="550030" cy="451599"/>
            <a:chOff x="4065935" y="1449941"/>
            <a:chExt cx="550030" cy="451599"/>
          </a:xfrm>
        </p:grpSpPr>
        <p:sp>
          <p:nvSpPr>
            <p:cNvPr id="243" name="Google Shape;243;p34"/>
            <p:cNvSpPr/>
            <p:nvPr/>
          </p:nvSpPr>
          <p:spPr>
            <a:xfrm>
              <a:off x="4092471" y="1480796"/>
              <a:ext cx="523494" cy="420744"/>
            </a:xfrm>
            <a:custGeom>
              <a:avLst/>
              <a:gdLst/>
              <a:ahLst/>
              <a:cxnLst/>
              <a:rect l="l" t="t" r="r" b="b"/>
              <a:pathLst>
                <a:path w="11876" h="9545" extrusionOk="0">
                  <a:moveTo>
                    <a:pt x="9219" y="0"/>
                  </a:moveTo>
                  <a:cubicBezTo>
                    <a:pt x="7782" y="0"/>
                    <a:pt x="5778" y="890"/>
                    <a:pt x="3953" y="2466"/>
                  </a:cubicBezTo>
                  <a:cubicBezTo>
                    <a:pt x="1278" y="4772"/>
                    <a:pt x="0" y="7675"/>
                    <a:pt x="1097" y="8950"/>
                  </a:cubicBezTo>
                  <a:cubicBezTo>
                    <a:pt x="1445" y="9353"/>
                    <a:pt x="1989" y="9545"/>
                    <a:pt x="2656" y="9545"/>
                  </a:cubicBezTo>
                  <a:cubicBezTo>
                    <a:pt x="4092" y="9545"/>
                    <a:pt x="6097" y="8656"/>
                    <a:pt x="7923" y="7080"/>
                  </a:cubicBezTo>
                  <a:cubicBezTo>
                    <a:pt x="10598" y="4774"/>
                    <a:pt x="11876" y="1870"/>
                    <a:pt x="10778" y="597"/>
                  </a:cubicBezTo>
                  <a:cubicBezTo>
                    <a:pt x="10431" y="192"/>
                    <a:pt x="9886" y="0"/>
                    <a:pt x="9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4065935" y="1449941"/>
              <a:ext cx="523538" cy="420788"/>
            </a:xfrm>
            <a:custGeom>
              <a:avLst/>
              <a:gdLst/>
              <a:ahLst/>
              <a:cxnLst/>
              <a:rect l="l" t="t" r="r" b="b"/>
              <a:pathLst>
                <a:path w="11877" h="9546" extrusionOk="0">
                  <a:moveTo>
                    <a:pt x="9220" y="1"/>
                  </a:moveTo>
                  <a:cubicBezTo>
                    <a:pt x="7783" y="1"/>
                    <a:pt x="5779" y="891"/>
                    <a:pt x="3952" y="2466"/>
                  </a:cubicBezTo>
                  <a:cubicBezTo>
                    <a:pt x="1279" y="4772"/>
                    <a:pt x="1" y="7675"/>
                    <a:pt x="1098" y="8950"/>
                  </a:cubicBezTo>
                  <a:cubicBezTo>
                    <a:pt x="1445" y="9354"/>
                    <a:pt x="1990" y="9545"/>
                    <a:pt x="2657" y="9545"/>
                  </a:cubicBezTo>
                  <a:cubicBezTo>
                    <a:pt x="4093" y="9545"/>
                    <a:pt x="6098" y="8655"/>
                    <a:pt x="7923" y="7080"/>
                  </a:cubicBezTo>
                  <a:cubicBezTo>
                    <a:pt x="10597" y="4774"/>
                    <a:pt x="11876" y="1871"/>
                    <a:pt x="10779" y="597"/>
                  </a:cubicBezTo>
                  <a:cubicBezTo>
                    <a:pt x="10431" y="192"/>
                    <a:pt x="9887" y="1"/>
                    <a:pt x="92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4098818" y="1472774"/>
              <a:ext cx="458741" cy="367098"/>
            </a:xfrm>
            <a:custGeom>
              <a:avLst/>
              <a:gdLst/>
              <a:ahLst/>
              <a:cxnLst/>
              <a:rect l="l" t="t" r="r" b="b"/>
              <a:pathLst>
                <a:path w="10407" h="8328" extrusionOk="0">
                  <a:moveTo>
                    <a:pt x="8388" y="0"/>
                  </a:moveTo>
                  <a:cubicBezTo>
                    <a:pt x="7158" y="0"/>
                    <a:pt x="5324" y="853"/>
                    <a:pt x="3620" y="2323"/>
                  </a:cubicBezTo>
                  <a:cubicBezTo>
                    <a:pt x="1230" y="4385"/>
                    <a:pt x="0" y="6881"/>
                    <a:pt x="876" y="7897"/>
                  </a:cubicBezTo>
                  <a:cubicBezTo>
                    <a:pt x="1127" y="8189"/>
                    <a:pt x="1525" y="8328"/>
                    <a:pt x="2020" y="8328"/>
                  </a:cubicBezTo>
                  <a:cubicBezTo>
                    <a:pt x="3250" y="8328"/>
                    <a:pt x="5085" y="7475"/>
                    <a:pt x="6789" y="6005"/>
                  </a:cubicBezTo>
                  <a:cubicBezTo>
                    <a:pt x="9179" y="3943"/>
                    <a:pt x="10407" y="1447"/>
                    <a:pt x="9532" y="430"/>
                  </a:cubicBezTo>
                  <a:cubicBezTo>
                    <a:pt x="9281" y="138"/>
                    <a:pt x="8884" y="0"/>
                    <a:pt x="8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4113629" y="1485910"/>
              <a:ext cx="458785" cy="367098"/>
            </a:xfrm>
            <a:custGeom>
              <a:avLst/>
              <a:gdLst/>
              <a:ahLst/>
              <a:cxnLst/>
              <a:rect l="l" t="t" r="r" b="b"/>
              <a:pathLst>
                <a:path w="10408" h="8328" extrusionOk="0">
                  <a:moveTo>
                    <a:pt x="8389" y="0"/>
                  </a:moveTo>
                  <a:cubicBezTo>
                    <a:pt x="7159" y="0"/>
                    <a:pt x="5324" y="853"/>
                    <a:pt x="3620" y="2323"/>
                  </a:cubicBezTo>
                  <a:cubicBezTo>
                    <a:pt x="1230" y="4385"/>
                    <a:pt x="1" y="6881"/>
                    <a:pt x="877" y="7897"/>
                  </a:cubicBezTo>
                  <a:cubicBezTo>
                    <a:pt x="1128" y="8189"/>
                    <a:pt x="1525" y="8328"/>
                    <a:pt x="2021" y="8328"/>
                  </a:cubicBezTo>
                  <a:cubicBezTo>
                    <a:pt x="3251" y="8328"/>
                    <a:pt x="5086" y="7476"/>
                    <a:pt x="6789" y="6005"/>
                  </a:cubicBezTo>
                  <a:cubicBezTo>
                    <a:pt x="9180" y="3943"/>
                    <a:pt x="10407" y="1447"/>
                    <a:pt x="9533" y="430"/>
                  </a:cubicBezTo>
                  <a:cubicBezTo>
                    <a:pt x="9282" y="139"/>
                    <a:pt x="8884" y="0"/>
                    <a:pt x="83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a:off x="4173797" y="1529019"/>
              <a:ext cx="309926" cy="232434"/>
            </a:xfrm>
            <a:custGeom>
              <a:avLst/>
              <a:gdLst/>
              <a:ahLst/>
              <a:cxnLst/>
              <a:rect l="l" t="t" r="r" b="b"/>
              <a:pathLst>
                <a:path w="7031" h="5273" extrusionOk="0">
                  <a:moveTo>
                    <a:pt x="5291" y="540"/>
                  </a:moveTo>
                  <a:cubicBezTo>
                    <a:pt x="5504" y="540"/>
                    <a:pt x="5685" y="622"/>
                    <a:pt x="5818" y="777"/>
                  </a:cubicBezTo>
                  <a:cubicBezTo>
                    <a:pt x="5819" y="779"/>
                    <a:pt x="5821" y="781"/>
                    <a:pt x="5822" y="783"/>
                  </a:cubicBezTo>
                  <a:lnTo>
                    <a:pt x="5822" y="783"/>
                  </a:lnTo>
                  <a:lnTo>
                    <a:pt x="3714" y="2345"/>
                  </a:lnTo>
                  <a:lnTo>
                    <a:pt x="3714" y="2345"/>
                  </a:lnTo>
                  <a:cubicBezTo>
                    <a:pt x="3694" y="1736"/>
                    <a:pt x="3937" y="1298"/>
                    <a:pt x="4388" y="931"/>
                  </a:cubicBezTo>
                  <a:cubicBezTo>
                    <a:pt x="4716" y="665"/>
                    <a:pt x="5028" y="540"/>
                    <a:pt x="5291" y="540"/>
                  </a:cubicBezTo>
                  <a:close/>
                  <a:moveTo>
                    <a:pt x="1475" y="3050"/>
                  </a:moveTo>
                  <a:cubicBezTo>
                    <a:pt x="1475" y="3051"/>
                    <a:pt x="1474" y="3051"/>
                    <a:pt x="1474" y="3051"/>
                  </a:cubicBezTo>
                  <a:lnTo>
                    <a:pt x="1474" y="3051"/>
                  </a:lnTo>
                  <a:lnTo>
                    <a:pt x="1475" y="3052"/>
                  </a:lnTo>
                  <a:lnTo>
                    <a:pt x="1475" y="3050"/>
                  </a:lnTo>
                  <a:close/>
                  <a:moveTo>
                    <a:pt x="2958" y="3194"/>
                  </a:moveTo>
                  <a:cubicBezTo>
                    <a:pt x="2981" y="3733"/>
                    <a:pt x="2832" y="4084"/>
                    <a:pt x="2396" y="4440"/>
                  </a:cubicBezTo>
                  <a:cubicBezTo>
                    <a:pt x="2131" y="4655"/>
                    <a:pt x="1798" y="4811"/>
                    <a:pt x="1509" y="4811"/>
                  </a:cubicBezTo>
                  <a:cubicBezTo>
                    <a:pt x="1329" y="4811"/>
                    <a:pt x="1165" y="4750"/>
                    <a:pt x="1046" y="4606"/>
                  </a:cubicBezTo>
                  <a:lnTo>
                    <a:pt x="1046" y="4606"/>
                  </a:lnTo>
                  <a:lnTo>
                    <a:pt x="2958" y="3194"/>
                  </a:lnTo>
                  <a:close/>
                  <a:moveTo>
                    <a:pt x="6878" y="0"/>
                  </a:moveTo>
                  <a:lnTo>
                    <a:pt x="6108" y="571"/>
                  </a:lnTo>
                  <a:lnTo>
                    <a:pt x="6108" y="571"/>
                  </a:lnTo>
                  <a:cubicBezTo>
                    <a:pt x="6108" y="570"/>
                    <a:pt x="6107" y="569"/>
                    <a:pt x="6106" y="568"/>
                  </a:cubicBezTo>
                  <a:cubicBezTo>
                    <a:pt x="5899" y="314"/>
                    <a:pt x="5580" y="177"/>
                    <a:pt x="5206" y="177"/>
                  </a:cubicBezTo>
                  <a:cubicBezTo>
                    <a:pt x="4771" y="177"/>
                    <a:pt x="4261" y="362"/>
                    <a:pt x="3766" y="764"/>
                  </a:cubicBezTo>
                  <a:cubicBezTo>
                    <a:pt x="2975" y="1400"/>
                    <a:pt x="2863" y="2097"/>
                    <a:pt x="2935" y="2921"/>
                  </a:cubicBezTo>
                  <a:lnTo>
                    <a:pt x="2935" y="2921"/>
                  </a:lnTo>
                  <a:lnTo>
                    <a:pt x="929" y="4407"/>
                  </a:lnTo>
                  <a:lnTo>
                    <a:pt x="929" y="4407"/>
                  </a:lnTo>
                  <a:cubicBezTo>
                    <a:pt x="772" y="3991"/>
                    <a:pt x="1083" y="3505"/>
                    <a:pt x="1474" y="3051"/>
                  </a:cubicBezTo>
                  <a:lnTo>
                    <a:pt x="1474" y="3051"/>
                  </a:lnTo>
                  <a:lnTo>
                    <a:pt x="1294" y="2948"/>
                  </a:lnTo>
                  <a:cubicBezTo>
                    <a:pt x="894" y="3343"/>
                    <a:pt x="580" y="3641"/>
                    <a:pt x="297" y="3923"/>
                  </a:cubicBezTo>
                  <a:cubicBezTo>
                    <a:pt x="386" y="4123"/>
                    <a:pt x="430" y="4346"/>
                    <a:pt x="628" y="4631"/>
                  </a:cubicBezTo>
                  <a:lnTo>
                    <a:pt x="628" y="4631"/>
                  </a:lnTo>
                  <a:lnTo>
                    <a:pt x="1" y="5095"/>
                  </a:lnTo>
                  <a:lnTo>
                    <a:pt x="143" y="5273"/>
                  </a:lnTo>
                  <a:lnTo>
                    <a:pt x="770" y="4810"/>
                  </a:lnTo>
                  <a:lnTo>
                    <a:pt x="770" y="4810"/>
                  </a:lnTo>
                  <a:cubicBezTo>
                    <a:pt x="1001" y="5062"/>
                    <a:pt x="1295" y="5174"/>
                    <a:pt x="1613" y="5174"/>
                  </a:cubicBezTo>
                  <a:cubicBezTo>
                    <a:pt x="2028" y="5174"/>
                    <a:pt x="2483" y="4981"/>
                    <a:pt x="2887" y="4653"/>
                  </a:cubicBezTo>
                  <a:cubicBezTo>
                    <a:pt x="3600" y="4072"/>
                    <a:pt x="3774" y="3490"/>
                    <a:pt x="3731" y="2623"/>
                  </a:cubicBezTo>
                  <a:lnTo>
                    <a:pt x="3731" y="2623"/>
                  </a:lnTo>
                  <a:lnTo>
                    <a:pt x="5939" y="992"/>
                  </a:lnTo>
                  <a:lnTo>
                    <a:pt x="5939" y="992"/>
                  </a:lnTo>
                  <a:cubicBezTo>
                    <a:pt x="6107" y="1462"/>
                    <a:pt x="5764" y="2072"/>
                    <a:pt x="5294" y="2626"/>
                  </a:cubicBezTo>
                  <a:lnTo>
                    <a:pt x="5490" y="2732"/>
                  </a:lnTo>
                  <a:cubicBezTo>
                    <a:pt x="5867" y="2358"/>
                    <a:pt x="6362" y="1843"/>
                    <a:pt x="6533" y="1660"/>
                  </a:cubicBezTo>
                  <a:cubicBezTo>
                    <a:pt x="6492" y="1425"/>
                    <a:pt x="6432" y="1077"/>
                    <a:pt x="6246" y="765"/>
                  </a:cubicBezTo>
                  <a:lnTo>
                    <a:pt x="6246" y="765"/>
                  </a:lnTo>
                  <a:lnTo>
                    <a:pt x="7031" y="186"/>
                  </a:lnTo>
                  <a:lnTo>
                    <a:pt x="68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34"/>
          <p:cNvGrpSpPr/>
          <p:nvPr/>
        </p:nvGrpSpPr>
        <p:grpSpPr>
          <a:xfrm>
            <a:off x="6182905" y="3114491"/>
            <a:ext cx="1344899" cy="963478"/>
            <a:chOff x="2036570" y="4197656"/>
            <a:chExt cx="1269372" cy="909370"/>
          </a:xfrm>
        </p:grpSpPr>
        <p:sp>
          <p:nvSpPr>
            <p:cNvPr id="249" name="Google Shape;249;p34"/>
            <p:cNvSpPr/>
            <p:nvPr/>
          </p:nvSpPr>
          <p:spPr>
            <a:xfrm>
              <a:off x="2298314" y="4270563"/>
              <a:ext cx="97417" cy="79564"/>
            </a:xfrm>
            <a:custGeom>
              <a:avLst/>
              <a:gdLst/>
              <a:ahLst/>
              <a:cxnLst/>
              <a:rect l="l" t="t" r="r" b="b"/>
              <a:pathLst>
                <a:path w="2210" h="1805" extrusionOk="0">
                  <a:moveTo>
                    <a:pt x="380" y="1"/>
                  </a:moveTo>
                  <a:cubicBezTo>
                    <a:pt x="303" y="1"/>
                    <a:pt x="224" y="18"/>
                    <a:pt x="164" y="68"/>
                  </a:cubicBezTo>
                  <a:cubicBezTo>
                    <a:pt x="0" y="203"/>
                    <a:pt x="76" y="463"/>
                    <a:pt x="154" y="659"/>
                  </a:cubicBezTo>
                  <a:cubicBezTo>
                    <a:pt x="287" y="989"/>
                    <a:pt x="310" y="1671"/>
                    <a:pt x="697" y="1786"/>
                  </a:cubicBezTo>
                  <a:cubicBezTo>
                    <a:pt x="739" y="1799"/>
                    <a:pt x="786" y="1804"/>
                    <a:pt x="836" y="1804"/>
                  </a:cubicBezTo>
                  <a:cubicBezTo>
                    <a:pt x="1199" y="1804"/>
                    <a:pt x="1731" y="1506"/>
                    <a:pt x="2027" y="1431"/>
                  </a:cubicBezTo>
                  <a:cubicBezTo>
                    <a:pt x="2069" y="1419"/>
                    <a:pt x="2114" y="1408"/>
                    <a:pt x="2142" y="1374"/>
                  </a:cubicBezTo>
                  <a:cubicBezTo>
                    <a:pt x="2209" y="1297"/>
                    <a:pt x="2139" y="1182"/>
                    <a:pt x="2067" y="1108"/>
                  </a:cubicBezTo>
                  <a:cubicBezTo>
                    <a:pt x="1704" y="728"/>
                    <a:pt x="1282" y="404"/>
                    <a:pt x="823" y="150"/>
                  </a:cubicBezTo>
                  <a:cubicBezTo>
                    <a:pt x="687" y="76"/>
                    <a:pt x="545" y="6"/>
                    <a:pt x="390" y="1"/>
                  </a:cubicBezTo>
                  <a:cubicBezTo>
                    <a:pt x="387" y="1"/>
                    <a:pt x="383" y="1"/>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2036570" y="4197656"/>
              <a:ext cx="1269372" cy="909370"/>
            </a:xfrm>
            <a:custGeom>
              <a:avLst/>
              <a:gdLst/>
              <a:ahLst/>
              <a:cxnLst/>
              <a:rect l="l" t="t" r="r" b="b"/>
              <a:pathLst>
                <a:path w="28797" h="20630" extrusionOk="0">
                  <a:moveTo>
                    <a:pt x="7200" y="1"/>
                  </a:moveTo>
                  <a:cubicBezTo>
                    <a:pt x="7083" y="1"/>
                    <a:pt x="6969" y="23"/>
                    <a:pt x="6878" y="94"/>
                  </a:cubicBezTo>
                  <a:cubicBezTo>
                    <a:pt x="6650" y="271"/>
                    <a:pt x="6709" y="623"/>
                    <a:pt x="6787" y="901"/>
                  </a:cubicBezTo>
                  <a:cubicBezTo>
                    <a:pt x="6982" y="1578"/>
                    <a:pt x="7178" y="2254"/>
                    <a:pt x="7372" y="2931"/>
                  </a:cubicBezTo>
                  <a:cubicBezTo>
                    <a:pt x="6871" y="3216"/>
                    <a:pt x="6384" y="3522"/>
                    <a:pt x="5910" y="3844"/>
                  </a:cubicBezTo>
                  <a:cubicBezTo>
                    <a:pt x="4867" y="4553"/>
                    <a:pt x="3736" y="5380"/>
                    <a:pt x="2512" y="5380"/>
                  </a:cubicBezTo>
                  <a:cubicBezTo>
                    <a:pt x="2373" y="5380"/>
                    <a:pt x="2231" y="5369"/>
                    <a:pt x="2089" y="5346"/>
                  </a:cubicBezTo>
                  <a:cubicBezTo>
                    <a:pt x="1850" y="5307"/>
                    <a:pt x="1585" y="5242"/>
                    <a:pt x="1344" y="5242"/>
                  </a:cubicBezTo>
                  <a:cubicBezTo>
                    <a:pt x="1140" y="5242"/>
                    <a:pt x="953" y="5289"/>
                    <a:pt x="813" y="5439"/>
                  </a:cubicBezTo>
                  <a:cubicBezTo>
                    <a:pt x="697" y="5562"/>
                    <a:pt x="649" y="5733"/>
                    <a:pt x="605" y="5897"/>
                  </a:cubicBezTo>
                  <a:cubicBezTo>
                    <a:pt x="183" y="7492"/>
                    <a:pt x="1" y="9150"/>
                    <a:pt x="66" y="10798"/>
                  </a:cubicBezTo>
                  <a:cubicBezTo>
                    <a:pt x="74" y="11013"/>
                    <a:pt x="96" y="11247"/>
                    <a:pt x="247" y="11400"/>
                  </a:cubicBezTo>
                  <a:cubicBezTo>
                    <a:pt x="369" y="11520"/>
                    <a:pt x="547" y="11559"/>
                    <a:pt x="711" y="11609"/>
                  </a:cubicBezTo>
                  <a:cubicBezTo>
                    <a:pt x="2052" y="12018"/>
                    <a:pt x="2866" y="13356"/>
                    <a:pt x="4034" y="14131"/>
                  </a:cubicBezTo>
                  <a:cubicBezTo>
                    <a:pt x="4901" y="14708"/>
                    <a:pt x="5937" y="14956"/>
                    <a:pt x="6900" y="15347"/>
                  </a:cubicBezTo>
                  <a:cubicBezTo>
                    <a:pt x="7864" y="15739"/>
                    <a:pt x="8828" y="16354"/>
                    <a:pt x="9196" y="17327"/>
                  </a:cubicBezTo>
                  <a:cubicBezTo>
                    <a:pt x="9518" y="18176"/>
                    <a:pt x="9347" y="19202"/>
                    <a:pt x="9868" y="19945"/>
                  </a:cubicBezTo>
                  <a:cubicBezTo>
                    <a:pt x="10194" y="20411"/>
                    <a:pt x="10740" y="20629"/>
                    <a:pt x="11305" y="20629"/>
                  </a:cubicBezTo>
                  <a:cubicBezTo>
                    <a:pt x="11907" y="20629"/>
                    <a:pt x="12529" y="20382"/>
                    <a:pt x="12926" y="19922"/>
                  </a:cubicBezTo>
                  <a:cubicBezTo>
                    <a:pt x="13238" y="19562"/>
                    <a:pt x="13442" y="19108"/>
                    <a:pt x="13812" y="18808"/>
                  </a:cubicBezTo>
                  <a:cubicBezTo>
                    <a:pt x="14206" y="18493"/>
                    <a:pt x="14728" y="18399"/>
                    <a:pt x="15229" y="18337"/>
                  </a:cubicBezTo>
                  <a:cubicBezTo>
                    <a:pt x="15948" y="18248"/>
                    <a:pt x="16673" y="18203"/>
                    <a:pt x="17398" y="18203"/>
                  </a:cubicBezTo>
                  <a:cubicBezTo>
                    <a:pt x="18237" y="18203"/>
                    <a:pt x="19076" y="18263"/>
                    <a:pt x="19906" y="18382"/>
                  </a:cubicBezTo>
                  <a:cubicBezTo>
                    <a:pt x="20279" y="18436"/>
                    <a:pt x="20676" y="18515"/>
                    <a:pt x="20947" y="18778"/>
                  </a:cubicBezTo>
                  <a:cubicBezTo>
                    <a:pt x="21148" y="18972"/>
                    <a:pt x="21256" y="19247"/>
                    <a:pt x="21450" y="19449"/>
                  </a:cubicBezTo>
                  <a:cubicBezTo>
                    <a:pt x="21822" y="19836"/>
                    <a:pt x="22420" y="19871"/>
                    <a:pt x="22957" y="19883"/>
                  </a:cubicBezTo>
                  <a:cubicBezTo>
                    <a:pt x="22994" y="19884"/>
                    <a:pt x="23031" y="19884"/>
                    <a:pt x="23069" y="19884"/>
                  </a:cubicBezTo>
                  <a:cubicBezTo>
                    <a:pt x="23697" y="19884"/>
                    <a:pt x="24435" y="19768"/>
                    <a:pt x="24641" y="19190"/>
                  </a:cubicBezTo>
                  <a:cubicBezTo>
                    <a:pt x="24817" y="18687"/>
                    <a:pt x="24460" y="18114"/>
                    <a:pt x="24636" y="17612"/>
                  </a:cubicBezTo>
                  <a:cubicBezTo>
                    <a:pt x="24730" y="17342"/>
                    <a:pt x="24957" y="17148"/>
                    <a:pt x="25170" y="16957"/>
                  </a:cubicBezTo>
                  <a:cubicBezTo>
                    <a:pt x="26706" y="15590"/>
                    <a:pt x="27868" y="13778"/>
                    <a:pt x="28332" y="11776"/>
                  </a:cubicBezTo>
                  <a:cubicBezTo>
                    <a:pt x="28796" y="9773"/>
                    <a:pt x="28528" y="7586"/>
                    <a:pt x="27473" y="5822"/>
                  </a:cubicBezTo>
                  <a:cubicBezTo>
                    <a:pt x="26403" y="4033"/>
                    <a:pt x="24577" y="2631"/>
                    <a:pt x="22643" y="1852"/>
                  </a:cubicBezTo>
                  <a:cubicBezTo>
                    <a:pt x="20710" y="1074"/>
                    <a:pt x="20939" y="1062"/>
                    <a:pt x="18877" y="755"/>
                  </a:cubicBezTo>
                  <a:cubicBezTo>
                    <a:pt x="18363" y="682"/>
                    <a:pt x="17544" y="653"/>
                    <a:pt x="16669" y="653"/>
                  </a:cubicBezTo>
                  <a:cubicBezTo>
                    <a:pt x="15608" y="653"/>
                    <a:pt x="14465" y="696"/>
                    <a:pt x="13682" y="755"/>
                  </a:cubicBezTo>
                  <a:cubicBezTo>
                    <a:pt x="12593" y="839"/>
                    <a:pt x="11534" y="1136"/>
                    <a:pt x="10504" y="1494"/>
                  </a:cubicBezTo>
                  <a:cubicBezTo>
                    <a:pt x="9573" y="770"/>
                    <a:pt x="8558" y="191"/>
                    <a:pt x="7405" y="18"/>
                  </a:cubicBezTo>
                  <a:cubicBezTo>
                    <a:pt x="7339" y="8"/>
                    <a:pt x="7269" y="1"/>
                    <a:pt x="72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039435" y="4406946"/>
              <a:ext cx="1266418" cy="700079"/>
            </a:xfrm>
            <a:custGeom>
              <a:avLst/>
              <a:gdLst/>
              <a:ahLst/>
              <a:cxnLst/>
              <a:rect l="l" t="t" r="r" b="b"/>
              <a:pathLst>
                <a:path w="28730" h="15882" extrusionOk="0">
                  <a:moveTo>
                    <a:pt x="26628" y="0"/>
                  </a:moveTo>
                  <a:cubicBezTo>
                    <a:pt x="26162" y="1975"/>
                    <a:pt x="24866" y="3662"/>
                    <a:pt x="23311" y="4935"/>
                  </a:cubicBezTo>
                  <a:cubicBezTo>
                    <a:pt x="21425" y="6481"/>
                    <a:pt x="19154" y="7412"/>
                    <a:pt x="16789" y="7941"/>
                  </a:cubicBezTo>
                  <a:cubicBezTo>
                    <a:pt x="14674" y="8414"/>
                    <a:pt x="12479" y="8616"/>
                    <a:pt x="10306" y="8616"/>
                  </a:cubicBezTo>
                  <a:cubicBezTo>
                    <a:pt x="9940" y="8616"/>
                    <a:pt x="9575" y="8611"/>
                    <a:pt x="9211" y="8600"/>
                  </a:cubicBezTo>
                  <a:cubicBezTo>
                    <a:pt x="6647" y="8521"/>
                    <a:pt x="4094" y="8087"/>
                    <a:pt x="1751" y="7013"/>
                  </a:cubicBezTo>
                  <a:cubicBezTo>
                    <a:pt x="1150" y="6737"/>
                    <a:pt x="557" y="6431"/>
                    <a:pt x="1" y="6069"/>
                  </a:cubicBezTo>
                  <a:lnTo>
                    <a:pt x="1" y="6069"/>
                  </a:lnTo>
                  <a:cubicBezTo>
                    <a:pt x="11" y="6278"/>
                    <a:pt x="34" y="6504"/>
                    <a:pt x="182" y="6652"/>
                  </a:cubicBezTo>
                  <a:cubicBezTo>
                    <a:pt x="304" y="6772"/>
                    <a:pt x="482" y="6811"/>
                    <a:pt x="646" y="6861"/>
                  </a:cubicBezTo>
                  <a:cubicBezTo>
                    <a:pt x="1986" y="7270"/>
                    <a:pt x="2801" y="8608"/>
                    <a:pt x="3969" y="9383"/>
                  </a:cubicBezTo>
                  <a:cubicBezTo>
                    <a:pt x="4835" y="9960"/>
                    <a:pt x="5872" y="10208"/>
                    <a:pt x="6835" y="10599"/>
                  </a:cubicBezTo>
                  <a:cubicBezTo>
                    <a:pt x="7798" y="10991"/>
                    <a:pt x="8763" y="11606"/>
                    <a:pt x="9131" y="12579"/>
                  </a:cubicBezTo>
                  <a:cubicBezTo>
                    <a:pt x="9453" y="13428"/>
                    <a:pt x="9280" y="14454"/>
                    <a:pt x="9801" y="15197"/>
                  </a:cubicBezTo>
                  <a:cubicBezTo>
                    <a:pt x="10128" y="15663"/>
                    <a:pt x="10675" y="15881"/>
                    <a:pt x="11240" y="15881"/>
                  </a:cubicBezTo>
                  <a:cubicBezTo>
                    <a:pt x="11842" y="15881"/>
                    <a:pt x="12464" y="15634"/>
                    <a:pt x="12861" y="15174"/>
                  </a:cubicBezTo>
                  <a:cubicBezTo>
                    <a:pt x="13171" y="14814"/>
                    <a:pt x="13377" y="14360"/>
                    <a:pt x="13747" y="14060"/>
                  </a:cubicBezTo>
                  <a:cubicBezTo>
                    <a:pt x="14141" y="13745"/>
                    <a:pt x="14663" y="13651"/>
                    <a:pt x="15163" y="13589"/>
                  </a:cubicBezTo>
                  <a:cubicBezTo>
                    <a:pt x="15883" y="13500"/>
                    <a:pt x="16608" y="13455"/>
                    <a:pt x="17332" y="13455"/>
                  </a:cubicBezTo>
                  <a:cubicBezTo>
                    <a:pt x="18171" y="13455"/>
                    <a:pt x="19009" y="13515"/>
                    <a:pt x="19839" y="13634"/>
                  </a:cubicBezTo>
                  <a:cubicBezTo>
                    <a:pt x="20214" y="13688"/>
                    <a:pt x="20609" y="13767"/>
                    <a:pt x="20881" y="14030"/>
                  </a:cubicBezTo>
                  <a:cubicBezTo>
                    <a:pt x="21082" y="14224"/>
                    <a:pt x="21189" y="14499"/>
                    <a:pt x="21383" y="14701"/>
                  </a:cubicBezTo>
                  <a:cubicBezTo>
                    <a:pt x="21757" y="15088"/>
                    <a:pt x="22355" y="15123"/>
                    <a:pt x="22891" y="15135"/>
                  </a:cubicBezTo>
                  <a:cubicBezTo>
                    <a:pt x="22927" y="15136"/>
                    <a:pt x="22965" y="15136"/>
                    <a:pt x="23002" y="15136"/>
                  </a:cubicBezTo>
                  <a:cubicBezTo>
                    <a:pt x="23632" y="15136"/>
                    <a:pt x="24370" y="15020"/>
                    <a:pt x="24574" y="14442"/>
                  </a:cubicBezTo>
                  <a:cubicBezTo>
                    <a:pt x="24752" y="13939"/>
                    <a:pt x="24395" y="13366"/>
                    <a:pt x="24569" y="12864"/>
                  </a:cubicBezTo>
                  <a:cubicBezTo>
                    <a:pt x="24663" y="12594"/>
                    <a:pt x="24892" y="12400"/>
                    <a:pt x="25105" y="12209"/>
                  </a:cubicBezTo>
                  <a:cubicBezTo>
                    <a:pt x="26639" y="10842"/>
                    <a:pt x="27803" y="9030"/>
                    <a:pt x="28267" y="7028"/>
                  </a:cubicBezTo>
                  <a:cubicBezTo>
                    <a:pt x="28730" y="5025"/>
                    <a:pt x="28463" y="2838"/>
                    <a:pt x="27408" y="1074"/>
                  </a:cubicBezTo>
                  <a:cubicBezTo>
                    <a:pt x="27179" y="692"/>
                    <a:pt x="26917" y="335"/>
                    <a:pt x="266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051249" y="4364761"/>
              <a:ext cx="422286" cy="238032"/>
            </a:xfrm>
            <a:custGeom>
              <a:avLst/>
              <a:gdLst/>
              <a:ahLst/>
              <a:cxnLst/>
              <a:rect l="l" t="t" r="r" b="b"/>
              <a:pathLst>
                <a:path w="9580" h="5400" extrusionOk="0">
                  <a:moveTo>
                    <a:pt x="7041" y="1"/>
                  </a:moveTo>
                  <a:cubicBezTo>
                    <a:pt x="6483" y="1"/>
                    <a:pt x="6008" y="576"/>
                    <a:pt x="5537" y="869"/>
                  </a:cubicBezTo>
                  <a:cubicBezTo>
                    <a:pt x="4513" y="1506"/>
                    <a:pt x="3341" y="1981"/>
                    <a:pt x="2127" y="1981"/>
                  </a:cubicBezTo>
                  <a:cubicBezTo>
                    <a:pt x="1978" y="1981"/>
                    <a:pt x="1829" y="1974"/>
                    <a:pt x="1679" y="1959"/>
                  </a:cubicBezTo>
                  <a:cubicBezTo>
                    <a:pt x="1573" y="1948"/>
                    <a:pt x="1463" y="1935"/>
                    <a:pt x="1356" y="1935"/>
                  </a:cubicBezTo>
                  <a:cubicBezTo>
                    <a:pt x="1228" y="1935"/>
                    <a:pt x="1105" y="1954"/>
                    <a:pt x="996" y="2019"/>
                  </a:cubicBezTo>
                  <a:cubicBezTo>
                    <a:pt x="822" y="2123"/>
                    <a:pt x="731" y="2323"/>
                    <a:pt x="652" y="2510"/>
                  </a:cubicBezTo>
                  <a:cubicBezTo>
                    <a:pt x="294" y="3378"/>
                    <a:pt x="1" y="4399"/>
                    <a:pt x="458" y="5220"/>
                  </a:cubicBezTo>
                  <a:cubicBezTo>
                    <a:pt x="506" y="5308"/>
                    <a:pt x="593" y="5399"/>
                    <a:pt x="682" y="5399"/>
                  </a:cubicBezTo>
                  <a:cubicBezTo>
                    <a:pt x="702" y="5399"/>
                    <a:pt x="723" y="5395"/>
                    <a:pt x="743" y="5384"/>
                  </a:cubicBezTo>
                  <a:cubicBezTo>
                    <a:pt x="788" y="5363"/>
                    <a:pt x="815" y="5316"/>
                    <a:pt x="840" y="5272"/>
                  </a:cubicBezTo>
                  <a:cubicBezTo>
                    <a:pt x="1234" y="4604"/>
                    <a:pt x="1982" y="4162"/>
                    <a:pt x="2758" y="4138"/>
                  </a:cubicBezTo>
                  <a:cubicBezTo>
                    <a:pt x="2781" y="4137"/>
                    <a:pt x="2805" y="4137"/>
                    <a:pt x="2828" y="4137"/>
                  </a:cubicBezTo>
                  <a:cubicBezTo>
                    <a:pt x="3650" y="4137"/>
                    <a:pt x="4415" y="4558"/>
                    <a:pt x="5213" y="4778"/>
                  </a:cubicBezTo>
                  <a:cubicBezTo>
                    <a:pt x="5648" y="4899"/>
                    <a:pt x="6099" y="4959"/>
                    <a:pt x="6550" y="4959"/>
                  </a:cubicBezTo>
                  <a:cubicBezTo>
                    <a:pt x="7014" y="4959"/>
                    <a:pt x="7478" y="4895"/>
                    <a:pt x="7923" y="4768"/>
                  </a:cubicBezTo>
                  <a:cubicBezTo>
                    <a:pt x="8324" y="4654"/>
                    <a:pt x="8719" y="4482"/>
                    <a:pt x="9005" y="4182"/>
                  </a:cubicBezTo>
                  <a:cubicBezTo>
                    <a:pt x="9307" y="3868"/>
                    <a:pt x="9461" y="3435"/>
                    <a:pt x="9505" y="3003"/>
                  </a:cubicBezTo>
                  <a:cubicBezTo>
                    <a:pt x="9580" y="2252"/>
                    <a:pt x="9330" y="1477"/>
                    <a:pt x="8833" y="911"/>
                  </a:cubicBezTo>
                  <a:cubicBezTo>
                    <a:pt x="8404" y="425"/>
                    <a:pt x="7799" y="103"/>
                    <a:pt x="7160" y="9"/>
                  </a:cubicBezTo>
                  <a:cubicBezTo>
                    <a:pt x="7120" y="4"/>
                    <a:pt x="7080" y="1"/>
                    <a:pt x="7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635258" y="4287975"/>
              <a:ext cx="606056" cy="622542"/>
            </a:xfrm>
            <a:custGeom>
              <a:avLst/>
              <a:gdLst/>
              <a:ahLst/>
              <a:cxnLst/>
              <a:rect l="l" t="t" r="r" b="b"/>
              <a:pathLst>
                <a:path w="13749" h="14123" extrusionOk="0">
                  <a:moveTo>
                    <a:pt x="3263" y="0"/>
                  </a:moveTo>
                  <a:cubicBezTo>
                    <a:pt x="2802" y="0"/>
                    <a:pt x="2342" y="30"/>
                    <a:pt x="1883" y="97"/>
                  </a:cubicBezTo>
                  <a:cubicBezTo>
                    <a:pt x="1406" y="165"/>
                    <a:pt x="915" y="282"/>
                    <a:pt x="552" y="599"/>
                  </a:cubicBezTo>
                  <a:cubicBezTo>
                    <a:pt x="188" y="914"/>
                    <a:pt x="1" y="1478"/>
                    <a:pt x="245" y="1892"/>
                  </a:cubicBezTo>
                  <a:cubicBezTo>
                    <a:pt x="393" y="2143"/>
                    <a:pt x="662" y="2294"/>
                    <a:pt x="925" y="2418"/>
                  </a:cubicBezTo>
                  <a:cubicBezTo>
                    <a:pt x="1949" y="2902"/>
                    <a:pt x="3057" y="3165"/>
                    <a:pt x="4143" y="3477"/>
                  </a:cubicBezTo>
                  <a:cubicBezTo>
                    <a:pt x="5230" y="3786"/>
                    <a:pt x="6322" y="4157"/>
                    <a:pt x="7240" y="4817"/>
                  </a:cubicBezTo>
                  <a:cubicBezTo>
                    <a:pt x="8156" y="5478"/>
                    <a:pt x="8890" y="6473"/>
                    <a:pt x="8995" y="7597"/>
                  </a:cubicBezTo>
                  <a:cubicBezTo>
                    <a:pt x="9141" y="9130"/>
                    <a:pt x="8143" y="10530"/>
                    <a:pt x="7896" y="12049"/>
                  </a:cubicBezTo>
                  <a:cubicBezTo>
                    <a:pt x="7796" y="12674"/>
                    <a:pt x="7860" y="13399"/>
                    <a:pt x="8342" y="13809"/>
                  </a:cubicBezTo>
                  <a:cubicBezTo>
                    <a:pt x="8610" y="14038"/>
                    <a:pt x="8947" y="14122"/>
                    <a:pt x="9301" y="14122"/>
                  </a:cubicBezTo>
                  <a:cubicBezTo>
                    <a:pt x="9667" y="14122"/>
                    <a:pt x="10051" y="14032"/>
                    <a:pt x="10399" y="13920"/>
                  </a:cubicBezTo>
                  <a:cubicBezTo>
                    <a:pt x="10953" y="13741"/>
                    <a:pt x="11503" y="13516"/>
                    <a:pt x="11963" y="13158"/>
                  </a:cubicBezTo>
                  <a:cubicBezTo>
                    <a:pt x="12648" y="12622"/>
                    <a:pt x="13087" y="11821"/>
                    <a:pt x="13327" y="10985"/>
                  </a:cubicBezTo>
                  <a:cubicBezTo>
                    <a:pt x="13568" y="10151"/>
                    <a:pt x="13626" y="9275"/>
                    <a:pt x="13672" y="8408"/>
                  </a:cubicBezTo>
                  <a:cubicBezTo>
                    <a:pt x="13717" y="7523"/>
                    <a:pt x="13749" y="6631"/>
                    <a:pt x="13593" y="5758"/>
                  </a:cubicBezTo>
                  <a:cubicBezTo>
                    <a:pt x="13075" y="2860"/>
                    <a:pt x="10315" y="1488"/>
                    <a:pt x="7732" y="741"/>
                  </a:cubicBezTo>
                  <a:cubicBezTo>
                    <a:pt x="6279" y="321"/>
                    <a:pt x="4769" y="0"/>
                    <a:pt x="32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34"/>
          <p:cNvGrpSpPr/>
          <p:nvPr/>
        </p:nvGrpSpPr>
        <p:grpSpPr>
          <a:xfrm rot="4113364">
            <a:off x="6621247" y="2639570"/>
            <a:ext cx="392542" cy="286792"/>
            <a:chOff x="4395500" y="458077"/>
            <a:chExt cx="392532" cy="286784"/>
          </a:xfrm>
        </p:grpSpPr>
        <p:sp>
          <p:nvSpPr>
            <p:cNvPr id="255" name="Google Shape;255;p34"/>
            <p:cNvSpPr/>
            <p:nvPr/>
          </p:nvSpPr>
          <p:spPr>
            <a:xfrm>
              <a:off x="4410620" y="481263"/>
              <a:ext cx="377413" cy="263598"/>
            </a:xfrm>
            <a:custGeom>
              <a:avLst/>
              <a:gdLst/>
              <a:ahLst/>
              <a:cxnLst/>
              <a:rect l="l" t="t" r="r" b="b"/>
              <a:pathLst>
                <a:path w="8562" h="5980" extrusionOk="0">
                  <a:moveTo>
                    <a:pt x="6594" y="1"/>
                  </a:moveTo>
                  <a:cubicBezTo>
                    <a:pt x="5644" y="1"/>
                    <a:pt x="4372" y="435"/>
                    <a:pt x="3146" y="1251"/>
                  </a:cubicBezTo>
                  <a:cubicBezTo>
                    <a:pt x="1129" y="2593"/>
                    <a:pt x="1" y="4461"/>
                    <a:pt x="627" y="5420"/>
                  </a:cubicBezTo>
                  <a:cubicBezTo>
                    <a:pt x="874" y="5798"/>
                    <a:pt x="1354" y="5979"/>
                    <a:pt x="1968" y="5979"/>
                  </a:cubicBezTo>
                  <a:cubicBezTo>
                    <a:pt x="2918" y="5979"/>
                    <a:pt x="4190" y="5545"/>
                    <a:pt x="5416" y="4730"/>
                  </a:cubicBezTo>
                  <a:cubicBezTo>
                    <a:pt x="7432" y="3387"/>
                    <a:pt x="8561" y="1521"/>
                    <a:pt x="7935" y="560"/>
                  </a:cubicBezTo>
                  <a:cubicBezTo>
                    <a:pt x="7688" y="182"/>
                    <a:pt x="7208" y="1"/>
                    <a:pt x="6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4423094" y="477252"/>
              <a:ext cx="337300" cy="250110"/>
            </a:xfrm>
            <a:custGeom>
              <a:avLst/>
              <a:gdLst/>
              <a:ahLst/>
              <a:cxnLst/>
              <a:rect l="l" t="t" r="r" b="b"/>
              <a:pathLst>
                <a:path w="7652" h="5674" extrusionOk="0">
                  <a:moveTo>
                    <a:pt x="7228" y="1"/>
                  </a:moveTo>
                  <a:lnTo>
                    <a:pt x="1" y="4985"/>
                  </a:lnTo>
                  <a:lnTo>
                    <a:pt x="500" y="5674"/>
                  </a:lnTo>
                  <a:lnTo>
                    <a:pt x="4377" y="4945"/>
                  </a:lnTo>
                  <a:lnTo>
                    <a:pt x="7652" y="651"/>
                  </a:lnTo>
                  <a:lnTo>
                    <a:pt x="7228" y="1"/>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4395500" y="458077"/>
              <a:ext cx="377369" cy="263554"/>
            </a:xfrm>
            <a:custGeom>
              <a:avLst/>
              <a:gdLst/>
              <a:ahLst/>
              <a:cxnLst/>
              <a:rect l="l" t="t" r="r" b="b"/>
              <a:pathLst>
                <a:path w="8561" h="5979" extrusionOk="0">
                  <a:moveTo>
                    <a:pt x="6594" y="0"/>
                  </a:moveTo>
                  <a:cubicBezTo>
                    <a:pt x="5643" y="0"/>
                    <a:pt x="4371" y="435"/>
                    <a:pt x="3146" y="1250"/>
                  </a:cubicBezTo>
                  <a:cubicBezTo>
                    <a:pt x="1127" y="2591"/>
                    <a:pt x="0" y="4459"/>
                    <a:pt x="627" y="5420"/>
                  </a:cubicBezTo>
                  <a:cubicBezTo>
                    <a:pt x="873" y="5797"/>
                    <a:pt x="1352" y="5978"/>
                    <a:pt x="1967" y="5978"/>
                  </a:cubicBezTo>
                  <a:cubicBezTo>
                    <a:pt x="2917" y="5978"/>
                    <a:pt x="4189" y="5544"/>
                    <a:pt x="5415" y="4729"/>
                  </a:cubicBezTo>
                  <a:cubicBezTo>
                    <a:pt x="7432" y="3387"/>
                    <a:pt x="8561" y="1519"/>
                    <a:pt x="7933" y="558"/>
                  </a:cubicBezTo>
                  <a:cubicBezTo>
                    <a:pt x="7687" y="181"/>
                    <a:pt x="7208" y="0"/>
                    <a:pt x="65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4418818" y="473461"/>
              <a:ext cx="332143" cy="227365"/>
            </a:xfrm>
            <a:custGeom>
              <a:avLst/>
              <a:gdLst/>
              <a:ahLst/>
              <a:cxnLst/>
              <a:rect l="l" t="t" r="r" b="b"/>
              <a:pathLst>
                <a:path w="7535" h="5158" extrusionOk="0">
                  <a:moveTo>
                    <a:pt x="6034" y="0"/>
                  </a:moveTo>
                  <a:cubicBezTo>
                    <a:pt x="5203" y="0"/>
                    <a:pt x="4019" y="421"/>
                    <a:pt x="2863" y="1190"/>
                  </a:cubicBezTo>
                  <a:cubicBezTo>
                    <a:pt x="1059" y="2391"/>
                    <a:pt x="0" y="3986"/>
                    <a:pt x="501" y="4751"/>
                  </a:cubicBezTo>
                  <a:cubicBezTo>
                    <a:pt x="681" y="5026"/>
                    <a:pt x="1036" y="5158"/>
                    <a:pt x="1500" y="5158"/>
                  </a:cubicBezTo>
                  <a:cubicBezTo>
                    <a:pt x="2332" y="5158"/>
                    <a:pt x="3516" y="4737"/>
                    <a:pt x="4672" y="3968"/>
                  </a:cubicBezTo>
                  <a:cubicBezTo>
                    <a:pt x="6476" y="2767"/>
                    <a:pt x="7534" y="1172"/>
                    <a:pt x="7034" y="407"/>
                  </a:cubicBezTo>
                  <a:cubicBezTo>
                    <a:pt x="6854" y="132"/>
                    <a:pt x="6499" y="0"/>
                    <a:pt x="6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4427766" y="483643"/>
              <a:ext cx="332055" cy="227409"/>
            </a:xfrm>
            <a:custGeom>
              <a:avLst/>
              <a:gdLst/>
              <a:ahLst/>
              <a:cxnLst/>
              <a:rect l="l" t="t" r="r" b="b"/>
              <a:pathLst>
                <a:path w="7533" h="5159" extrusionOk="0">
                  <a:moveTo>
                    <a:pt x="6034" y="1"/>
                  </a:moveTo>
                  <a:cubicBezTo>
                    <a:pt x="5202" y="1"/>
                    <a:pt x="4019" y="422"/>
                    <a:pt x="2861" y="1192"/>
                  </a:cubicBezTo>
                  <a:cubicBezTo>
                    <a:pt x="1057" y="2392"/>
                    <a:pt x="0" y="3986"/>
                    <a:pt x="499" y="4753"/>
                  </a:cubicBezTo>
                  <a:cubicBezTo>
                    <a:pt x="679" y="5027"/>
                    <a:pt x="1034" y="5159"/>
                    <a:pt x="1498" y="5159"/>
                  </a:cubicBezTo>
                  <a:cubicBezTo>
                    <a:pt x="2330" y="5159"/>
                    <a:pt x="3514" y="4738"/>
                    <a:pt x="4672" y="3968"/>
                  </a:cubicBezTo>
                  <a:cubicBezTo>
                    <a:pt x="6474" y="2767"/>
                    <a:pt x="7532" y="1174"/>
                    <a:pt x="7032" y="407"/>
                  </a:cubicBezTo>
                  <a:cubicBezTo>
                    <a:pt x="6853" y="132"/>
                    <a:pt x="6498" y="1"/>
                    <a:pt x="6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471626" y="511810"/>
              <a:ext cx="229260" cy="137177"/>
            </a:xfrm>
            <a:custGeom>
              <a:avLst/>
              <a:gdLst/>
              <a:ahLst/>
              <a:cxnLst/>
              <a:rect l="l" t="t" r="r" b="b"/>
              <a:pathLst>
                <a:path w="5201" h="3112" extrusionOk="0">
                  <a:moveTo>
                    <a:pt x="3916" y="258"/>
                  </a:moveTo>
                  <a:cubicBezTo>
                    <a:pt x="4095" y="258"/>
                    <a:pt x="4238" y="333"/>
                    <a:pt x="4326" y="470"/>
                  </a:cubicBezTo>
                  <a:cubicBezTo>
                    <a:pt x="4327" y="471"/>
                    <a:pt x="4328" y="472"/>
                    <a:pt x="4329" y="474"/>
                  </a:cubicBezTo>
                  <a:lnTo>
                    <a:pt x="4329" y="474"/>
                  </a:lnTo>
                  <a:lnTo>
                    <a:pt x="2761" y="1357"/>
                  </a:lnTo>
                  <a:lnTo>
                    <a:pt x="2761" y="1357"/>
                  </a:lnTo>
                  <a:cubicBezTo>
                    <a:pt x="2803" y="941"/>
                    <a:pt x="3007" y="664"/>
                    <a:pt x="3345" y="453"/>
                  </a:cubicBezTo>
                  <a:cubicBezTo>
                    <a:pt x="3557" y="320"/>
                    <a:pt x="3752" y="258"/>
                    <a:pt x="3916" y="258"/>
                  </a:cubicBezTo>
                  <a:close/>
                  <a:moveTo>
                    <a:pt x="2173" y="1871"/>
                  </a:moveTo>
                  <a:cubicBezTo>
                    <a:pt x="2139" y="2239"/>
                    <a:pt x="2007" y="2467"/>
                    <a:pt x="1680" y="2672"/>
                  </a:cubicBezTo>
                  <a:cubicBezTo>
                    <a:pt x="1506" y="2780"/>
                    <a:pt x="1301" y="2853"/>
                    <a:pt x="1122" y="2853"/>
                  </a:cubicBezTo>
                  <a:cubicBezTo>
                    <a:pt x="968" y="2853"/>
                    <a:pt x="833" y="2799"/>
                    <a:pt x="752" y="2669"/>
                  </a:cubicBezTo>
                  <a:lnTo>
                    <a:pt x="752" y="2669"/>
                  </a:lnTo>
                  <a:lnTo>
                    <a:pt x="2173" y="1871"/>
                  </a:lnTo>
                  <a:close/>
                  <a:moveTo>
                    <a:pt x="3828" y="1"/>
                  </a:moveTo>
                  <a:cubicBezTo>
                    <a:pt x="3562" y="1"/>
                    <a:pt x="3254" y="90"/>
                    <a:pt x="2940" y="287"/>
                  </a:cubicBezTo>
                  <a:cubicBezTo>
                    <a:pt x="2348" y="651"/>
                    <a:pt x="2208" y="1116"/>
                    <a:pt x="2183" y="1683"/>
                  </a:cubicBezTo>
                  <a:lnTo>
                    <a:pt x="2183" y="1683"/>
                  </a:lnTo>
                  <a:lnTo>
                    <a:pt x="691" y="2524"/>
                  </a:lnTo>
                  <a:lnTo>
                    <a:pt x="691" y="2524"/>
                  </a:lnTo>
                  <a:cubicBezTo>
                    <a:pt x="622" y="2227"/>
                    <a:pt x="877" y="1922"/>
                    <a:pt x="1183" y="1647"/>
                  </a:cubicBezTo>
                  <a:lnTo>
                    <a:pt x="1070" y="1562"/>
                  </a:lnTo>
                  <a:cubicBezTo>
                    <a:pt x="762" y="1796"/>
                    <a:pt x="524" y="1974"/>
                    <a:pt x="307" y="2141"/>
                  </a:cubicBezTo>
                  <a:cubicBezTo>
                    <a:pt x="349" y="2285"/>
                    <a:pt x="358" y="2441"/>
                    <a:pt x="467" y="2650"/>
                  </a:cubicBezTo>
                  <a:lnTo>
                    <a:pt x="467" y="2650"/>
                  </a:lnTo>
                  <a:lnTo>
                    <a:pt x="0" y="2913"/>
                  </a:lnTo>
                  <a:lnTo>
                    <a:pt x="80" y="3046"/>
                  </a:lnTo>
                  <a:lnTo>
                    <a:pt x="546" y="2784"/>
                  </a:lnTo>
                  <a:lnTo>
                    <a:pt x="546" y="2784"/>
                  </a:lnTo>
                  <a:cubicBezTo>
                    <a:pt x="704" y="3010"/>
                    <a:pt x="940" y="3111"/>
                    <a:pt x="1205" y="3111"/>
                  </a:cubicBezTo>
                  <a:cubicBezTo>
                    <a:pt x="1456" y="3111"/>
                    <a:pt x="1733" y="3020"/>
                    <a:pt x="1993" y="2858"/>
                  </a:cubicBezTo>
                  <a:cubicBezTo>
                    <a:pt x="2528" y="2523"/>
                    <a:pt x="2699" y="2141"/>
                    <a:pt x="2747" y="1549"/>
                  </a:cubicBezTo>
                  <a:lnTo>
                    <a:pt x="2747" y="1549"/>
                  </a:lnTo>
                  <a:lnTo>
                    <a:pt x="4390" y="627"/>
                  </a:lnTo>
                  <a:lnTo>
                    <a:pt x="4390" y="627"/>
                  </a:lnTo>
                  <a:cubicBezTo>
                    <a:pt x="4460" y="960"/>
                    <a:pt x="4173" y="1346"/>
                    <a:pt x="3804" y="1684"/>
                  </a:cubicBezTo>
                  <a:lnTo>
                    <a:pt x="3928" y="1773"/>
                  </a:lnTo>
                  <a:cubicBezTo>
                    <a:pt x="4216" y="1550"/>
                    <a:pt x="4599" y="1240"/>
                    <a:pt x="4732" y="1131"/>
                  </a:cubicBezTo>
                  <a:cubicBezTo>
                    <a:pt x="4724" y="968"/>
                    <a:pt x="4715" y="726"/>
                    <a:pt x="4618" y="498"/>
                  </a:cubicBezTo>
                  <a:lnTo>
                    <a:pt x="4618" y="498"/>
                  </a:lnTo>
                  <a:lnTo>
                    <a:pt x="5201" y="171"/>
                  </a:lnTo>
                  <a:lnTo>
                    <a:pt x="5115" y="31"/>
                  </a:lnTo>
                  <a:lnTo>
                    <a:pt x="4542" y="354"/>
                  </a:lnTo>
                  <a:lnTo>
                    <a:pt x="4542" y="354"/>
                  </a:lnTo>
                  <a:cubicBezTo>
                    <a:pt x="4542" y="353"/>
                    <a:pt x="4541" y="353"/>
                    <a:pt x="4541" y="352"/>
                  </a:cubicBezTo>
                  <a:cubicBezTo>
                    <a:pt x="4403" y="128"/>
                    <a:pt x="4146" y="1"/>
                    <a:pt x="3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017B-7AE9-AC68-B5E6-9D83C325D600}"/>
              </a:ext>
            </a:extLst>
          </p:cNvPr>
          <p:cNvSpPr>
            <a:spLocks noGrp="1"/>
          </p:cNvSpPr>
          <p:nvPr>
            <p:ph type="title"/>
          </p:nvPr>
        </p:nvSpPr>
        <p:spPr>
          <a:xfrm>
            <a:off x="720000" y="445025"/>
            <a:ext cx="7704000" cy="1019502"/>
          </a:xfrm>
        </p:spPr>
        <p:txBody>
          <a:bodyPr/>
          <a:lstStyle/>
          <a:p>
            <a:r>
              <a:rPr lang="en-IN" dirty="0">
                <a:latin typeface="Times New Roman" panose="02020603050405020304" pitchFamily="18" charset="0"/>
                <a:cs typeface="Times New Roman" panose="02020603050405020304" pitchFamily="18" charset="0"/>
              </a:rPr>
              <a:t>Total Customer and Churn Rate by Num of Products</a:t>
            </a:r>
          </a:p>
        </p:txBody>
      </p:sp>
      <p:sp>
        <p:nvSpPr>
          <p:cNvPr id="3" name="Text Placeholder 2">
            <a:extLst>
              <a:ext uri="{FF2B5EF4-FFF2-40B4-BE49-F238E27FC236}">
                <a16:creationId xmlns:a16="http://schemas.microsoft.com/office/drawing/2014/main" id="{ABB02E83-C353-7487-C9AF-8223864E08A5}"/>
              </a:ext>
            </a:extLst>
          </p:cNvPr>
          <p:cNvSpPr>
            <a:spLocks noGrp="1"/>
          </p:cNvSpPr>
          <p:nvPr>
            <p:ph type="body" idx="1"/>
          </p:nvPr>
        </p:nvSpPr>
        <p:spPr>
          <a:xfrm>
            <a:off x="720000" y="1464527"/>
            <a:ext cx="4410421" cy="3614400"/>
          </a:xfrm>
        </p:spPr>
        <p:txBody>
          <a:bodyPr/>
          <a:lstStyle/>
          <a:p>
            <a:pPr marL="152400" indent="0">
              <a:buNone/>
            </a:pPr>
            <a:r>
              <a:rPr lang="en-IN" sz="1400" dirty="0">
                <a:latin typeface="Times New Roman" panose="02020603050405020304" pitchFamily="18" charset="0"/>
                <a:cs typeface="Times New Roman" panose="02020603050405020304" pitchFamily="18" charset="0"/>
              </a:rPr>
              <a:t>Analysis :-</a:t>
            </a:r>
          </a:p>
          <a:p>
            <a:pPr marL="152400" indent="0">
              <a:buNone/>
            </a:pPr>
            <a:r>
              <a:rPr lang="en-US" sz="1400" dirty="0">
                <a:latin typeface="Times New Roman" panose="02020603050405020304" pitchFamily="18" charset="0"/>
                <a:cs typeface="Times New Roman" panose="02020603050405020304" pitchFamily="18" charset="0"/>
              </a:rPr>
              <a:t>The chart shows that as customers buy more products, both the total number of customers and the churn rate go up. </a:t>
            </a:r>
          </a:p>
          <a:p>
            <a:pPr marL="152400" indent="0">
              <a:buNone/>
            </a:pPr>
            <a:r>
              <a:rPr lang="en-US" sz="1400" dirty="0">
                <a:latin typeface="Times New Roman" panose="02020603050405020304" pitchFamily="18" charset="0"/>
                <a:cs typeface="Times New Roman" panose="02020603050405020304" pitchFamily="18" charset="0"/>
              </a:rPr>
              <a:t>However, the number of new customers is growing faster than the number of customers leaving. This means that we're gaining new customers who buy more products faster than we're losing existing ones.</a:t>
            </a:r>
          </a:p>
          <a:p>
            <a:pPr marL="152400" indent="0">
              <a:buNone/>
            </a:pPr>
            <a:endParaRPr lang="en-US" sz="1400" dirty="0">
              <a:latin typeface="Times New Roman" panose="02020603050405020304" pitchFamily="18" charset="0"/>
              <a:cs typeface="Times New Roman" panose="02020603050405020304" pitchFamily="18" charset="0"/>
            </a:endParaRPr>
          </a:p>
          <a:p>
            <a:pPr marL="152400" indent="0">
              <a:buNone/>
            </a:pPr>
            <a:r>
              <a:rPr lang="en-US" sz="1400" dirty="0">
                <a:latin typeface="Times New Roman" panose="02020603050405020304" pitchFamily="18" charset="0"/>
                <a:cs typeface="Times New Roman" panose="02020603050405020304" pitchFamily="18" charset="0"/>
              </a:rPr>
              <a:t>Recommendation :-</a:t>
            </a:r>
          </a:p>
          <a:p>
            <a:r>
              <a:rPr lang="en-US" sz="1400" b="1" dirty="0">
                <a:latin typeface="Times New Roman" panose="02020603050405020304" pitchFamily="18" charset="0"/>
                <a:cs typeface="Times New Roman" panose="02020603050405020304" pitchFamily="18" charset="0"/>
              </a:rPr>
              <a:t>Focus on upselling and cross-selling</a:t>
            </a:r>
            <a:r>
              <a:rPr lang="en-US" sz="1400" dirty="0">
                <a:latin typeface="Times New Roman" panose="02020603050405020304" pitchFamily="18" charset="0"/>
                <a:cs typeface="Times New Roman" panose="02020603050405020304" pitchFamily="18" charset="0"/>
              </a:rPr>
              <a:t> to existing customers, especially those who already purchase multiple products. </a:t>
            </a:r>
          </a:p>
          <a:p>
            <a:r>
              <a:rPr lang="en-US" sz="1400" b="1" dirty="0">
                <a:latin typeface="Times New Roman" panose="02020603050405020304" pitchFamily="18" charset="0"/>
                <a:cs typeface="Times New Roman" panose="02020603050405020304" pitchFamily="18" charset="0"/>
              </a:rPr>
              <a:t>Provide excellent customer service</a:t>
            </a:r>
            <a:r>
              <a:rPr lang="en-US" sz="1400" dirty="0">
                <a:latin typeface="Times New Roman" panose="02020603050405020304" pitchFamily="18" charset="0"/>
                <a:cs typeface="Times New Roman" panose="02020603050405020304" pitchFamily="18" charset="0"/>
              </a:rPr>
              <a:t> to those who buy more products to reduce churn among this valuable customer segment.</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4BC70A-C1D0-5ED0-DAB8-67BF7F7D2BC5}"/>
              </a:ext>
            </a:extLst>
          </p:cNvPr>
          <p:cNvPicPr>
            <a:picLocks noChangeAspect="1"/>
          </p:cNvPicPr>
          <p:nvPr/>
        </p:nvPicPr>
        <p:blipFill>
          <a:blip r:embed="rId2"/>
          <a:stretch>
            <a:fillRect/>
          </a:stretch>
        </p:blipFill>
        <p:spPr>
          <a:xfrm>
            <a:off x="5130421" y="1768937"/>
            <a:ext cx="2996365" cy="2111975"/>
          </a:xfrm>
          <a:prstGeom prst="rect">
            <a:avLst/>
          </a:prstGeom>
        </p:spPr>
      </p:pic>
    </p:spTree>
    <p:extLst>
      <p:ext uri="{BB962C8B-B14F-4D97-AF65-F5344CB8AC3E}">
        <p14:creationId xmlns:p14="http://schemas.microsoft.com/office/powerpoint/2010/main" val="2000077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58CE-F37B-C649-00F4-EA1480F0DC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Insights </a:t>
            </a:r>
          </a:p>
        </p:txBody>
      </p:sp>
      <p:sp>
        <p:nvSpPr>
          <p:cNvPr id="3" name="Text Placeholder 2">
            <a:extLst>
              <a:ext uri="{FF2B5EF4-FFF2-40B4-BE49-F238E27FC236}">
                <a16:creationId xmlns:a16="http://schemas.microsoft.com/office/drawing/2014/main" id="{7167EBEB-1944-AAAB-7810-320D2F014BDA}"/>
              </a:ext>
            </a:extLst>
          </p:cNvPr>
          <p:cNvSpPr>
            <a:spLocks noGrp="1"/>
          </p:cNvSpPr>
          <p:nvPr>
            <p:ph type="body" idx="1"/>
          </p:nvPr>
        </p:nvSpPr>
        <p:spPr>
          <a:xfrm>
            <a:off x="519279" y="1246927"/>
            <a:ext cx="5175278" cy="3614400"/>
          </a:xfrm>
        </p:spPr>
        <p:txBody>
          <a:bodyPr/>
          <a:lstStyle/>
          <a:p>
            <a:pPr algn="just"/>
            <a:r>
              <a:rPr lang="en-US" sz="1400" dirty="0">
                <a:latin typeface="Times New Roman" panose="02020603050405020304" pitchFamily="18" charset="0"/>
                <a:cs typeface="Times New Roman" panose="02020603050405020304" pitchFamily="18" charset="0"/>
              </a:rPr>
              <a:t>Germany is the highest financial risk for the bank due to the highest churn rate (814) and the fewest active members (1248).</a:t>
            </a:r>
          </a:p>
          <a:p>
            <a:pPr algn="just"/>
            <a:r>
              <a:rPr lang="en-US" sz="1400" dirty="0">
                <a:latin typeface="Times New Roman" panose="02020603050405020304" pitchFamily="18" charset="0"/>
                <a:cs typeface="Times New Roman" panose="02020603050405020304" pitchFamily="18" charset="0"/>
              </a:rPr>
              <a:t>France has the most active members (2591).</a:t>
            </a:r>
          </a:p>
          <a:p>
            <a:pPr algn="just"/>
            <a:r>
              <a:rPr lang="en-US" sz="1400" dirty="0">
                <a:latin typeface="Times New Roman" panose="02020603050405020304" pitchFamily="18" charset="0"/>
                <a:cs typeface="Times New Roman" panose="02020603050405020304" pitchFamily="18" charset="0"/>
              </a:rPr>
              <a:t>Spain has the fewest customers who have left (413).</a:t>
            </a:r>
          </a:p>
          <a:p>
            <a:pPr algn="just"/>
            <a:r>
              <a:rPr lang="en-US" sz="1400" dirty="0">
                <a:latin typeface="Times New Roman" panose="02020603050405020304" pitchFamily="18" charset="0"/>
                <a:cs typeface="Times New Roman" panose="02020603050405020304" pitchFamily="18" charset="0"/>
              </a:rPr>
              <a:t>There's no strong link between the number of active members and their average estimated salary.</a:t>
            </a:r>
          </a:p>
          <a:p>
            <a:pPr algn="just"/>
            <a:r>
              <a:rPr lang="en-US" sz="1400" dirty="0">
                <a:latin typeface="Times New Roman" panose="02020603050405020304" pitchFamily="18" charset="0"/>
                <a:cs typeface="Times New Roman" panose="02020603050405020304" pitchFamily="18" charset="0"/>
              </a:rPr>
              <a:t>Women (0.25) leave the bank at a higher rate than men (0.16).</a:t>
            </a:r>
          </a:p>
          <a:p>
            <a:pPr algn="just"/>
            <a:r>
              <a:rPr lang="en-US" sz="1400" dirty="0">
                <a:latin typeface="Times New Roman" panose="02020603050405020304" pitchFamily="18" charset="0"/>
                <a:cs typeface="Times New Roman" panose="02020603050405020304" pitchFamily="18" charset="0"/>
              </a:rPr>
              <a:t>Customers with poor credit scores (300-579) have the highest exit rate.</a:t>
            </a:r>
          </a:p>
          <a:p>
            <a:pPr algn="just"/>
            <a:r>
              <a:rPr lang="en-US" sz="1400" dirty="0">
                <a:latin typeface="Times New Roman" panose="02020603050405020304" pitchFamily="18" charset="0"/>
                <a:cs typeface="Times New Roman" panose="02020603050405020304" pitchFamily="18" charset="0"/>
              </a:rPr>
              <a:t>Having a credit card doesn’t significantly affect churn rates.</a:t>
            </a:r>
          </a:p>
          <a:p>
            <a:pPr algn="just"/>
            <a:r>
              <a:rPr lang="en-US" sz="1400" dirty="0">
                <a:latin typeface="Times New Roman" panose="02020603050405020304" pitchFamily="18" charset="0"/>
                <a:cs typeface="Times New Roman" panose="02020603050405020304" pitchFamily="18" charset="0"/>
              </a:rPr>
              <a:t>Most customers who leave the bank have only one product.</a:t>
            </a:r>
          </a:p>
          <a:p>
            <a:pPr algn="just"/>
            <a:r>
              <a:rPr lang="en-US" sz="1400" dirty="0">
                <a:latin typeface="Times New Roman" panose="02020603050405020304" pitchFamily="18" charset="0"/>
                <a:cs typeface="Times New Roman" panose="02020603050405020304" pitchFamily="18" charset="0"/>
              </a:rPr>
              <a:t>Many customers join the bank from August to December.</a:t>
            </a:r>
          </a:p>
          <a:p>
            <a:pPr algn="just"/>
            <a:r>
              <a:rPr lang="en-US" sz="1400" dirty="0">
                <a:latin typeface="Times New Roman" panose="02020603050405020304" pitchFamily="18" charset="0"/>
                <a:cs typeface="Times New Roman" panose="02020603050405020304" pitchFamily="18" charset="0"/>
              </a:rPr>
              <a:t>People aged 30-50 have the most credit cards.</a:t>
            </a:r>
            <a:endParaRPr lang="en-IN" sz="1400" dirty="0">
              <a:latin typeface="Times New Roman" panose="02020603050405020304" pitchFamily="18" charset="0"/>
              <a:cs typeface="Times New Roman" panose="02020603050405020304" pitchFamily="18" charset="0"/>
            </a:endParaRPr>
          </a:p>
        </p:txBody>
      </p:sp>
      <p:grpSp>
        <p:nvGrpSpPr>
          <p:cNvPr id="4" name="Google Shape;885;p53">
            <a:extLst>
              <a:ext uri="{FF2B5EF4-FFF2-40B4-BE49-F238E27FC236}">
                <a16:creationId xmlns:a16="http://schemas.microsoft.com/office/drawing/2014/main" id="{BD2AF50A-635D-04C5-FD59-3E8397EABF40}"/>
              </a:ext>
            </a:extLst>
          </p:cNvPr>
          <p:cNvGrpSpPr/>
          <p:nvPr/>
        </p:nvGrpSpPr>
        <p:grpSpPr>
          <a:xfrm>
            <a:off x="6904628" y="2185067"/>
            <a:ext cx="2091801" cy="2847945"/>
            <a:chOff x="1655550" y="790900"/>
            <a:chExt cx="2510262" cy="3417671"/>
          </a:xfrm>
        </p:grpSpPr>
        <p:sp>
          <p:nvSpPr>
            <p:cNvPr id="5" name="Google Shape;886;p53">
              <a:extLst>
                <a:ext uri="{FF2B5EF4-FFF2-40B4-BE49-F238E27FC236}">
                  <a16:creationId xmlns:a16="http://schemas.microsoft.com/office/drawing/2014/main" id="{FD5EE52D-E99C-2EA8-8372-929AF5040F2F}"/>
                </a:ext>
              </a:extLst>
            </p:cNvPr>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7;p53">
              <a:extLst>
                <a:ext uri="{FF2B5EF4-FFF2-40B4-BE49-F238E27FC236}">
                  <a16:creationId xmlns:a16="http://schemas.microsoft.com/office/drawing/2014/main" id="{66173973-0230-3644-C8A7-042C8D0751E6}"/>
                </a:ext>
              </a:extLst>
            </p:cNvPr>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Google Shape;888;p53">
            <a:extLst>
              <a:ext uri="{FF2B5EF4-FFF2-40B4-BE49-F238E27FC236}">
                <a16:creationId xmlns:a16="http://schemas.microsoft.com/office/drawing/2014/main" id="{09381E9D-28A1-02CB-CBAB-BE16BEFDBCD8}"/>
              </a:ext>
            </a:extLst>
          </p:cNvPr>
          <p:cNvPicPr preferRelativeResize="0"/>
          <p:nvPr/>
        </p:nvPicPr>
        <p:blipFill rotWithShape="1">
          <a:blip r:embed="rId2">
            <a:alphaModFix/>
          </a:blip>
          <a:srcRect l="9400" r="48385"/>
          <a:stretch/>
        </p:blipFill>
        <p:spPr>
          <a:xfrm>
            <a:off x="6981411" y="2310800"/>
            <a:ext cx="1948536" cy="2596478"/>
          </a:xfrm>
          <a:prstGeom prst="rect">
            <a:avLst/>
          </a:prstGeom>
          <a:noFill/>
          <a:ln>
            <a:noFill/>
          </a:ln>
        </p:spPr>
      </p:pic>
    </p:spTree>
    <p:extLst>
      <p:ext uri="{BB962C8B-B14F-4D97-AF65-F5344CB8AC3E}">
        <p14:creationId xmlns:p14="http://schemas.microsoft.com/office/powerpoint/2010/main" val="2231885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235F-C687-72DA-AA51-CDB1F561AAB4}"/>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Factors Contributing to Bank Churn</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524695-2FBA-9F85-E860-F6C316EE656E}"/>
              </a:ext>
            </a:extLst>
          </p:cNvPr>
          <p:cNvSpPr>
            <a:spLocks noGrp="1"/>
          </p:cNvSpPr>
          <p:nvPr>
            <p:ph type="body" idx="1"/>
          </p:nvPr>
        </p:nvSpPr>
        <p:spPr>
          <a:xfrm>
            <a:off x="549014" y="1203579"/>
            <a:ext cx="4461601" cy="3614400"/>
          </a:xfrm>
        </p:spPr>
        <p:txBody>
          <a:bodyPr/>
          <a:lstStyle/>
          <a:p>
            <a:pPr algn="just"/>
            <a:r>
              <a:rPr lang="en-US" sz="1400" b="1" dirty="0">
                <a:solidFill>
                  <a:schemeClr val="tx1"/>
                </a:solidFill>
                <a:latin typeface="Times New Roman" panose="02020603050405020304" pitchFamily="18" charset="0"/>
                <a:cs typeface="Times New Roman" panose="02020603050405020304" pitchFamily="18" charset="0"/>
              </a:rPr>
              <a:t>Customer Satisfaction: </a:t>
            </a:r>
            <a:r>
              <a:rPr lang="en-US" sz="1400" dirty="0">
                <a:solidFill>
                  <a:schemeClr val="tx1"/>
                </a:solidFill>
                <a:latin typeface="Times New Roman" panose="02020603050405020304" pitchFamily="18" charset="0"/>
                <a:cs typeface="Times New Roman" panose="02020603050405020304" pitchFamily="18" charset="0"/>
              </a:rPr>
              <a:t>Low satisfaction can cause customers to leave. Common reasons for dissatisfaction include poor customer service, long wait times, and unresolved issues.</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1" dirty="0">
                <a:solidFill>
                  <a:schemeClr val="tx1"/>
                </a:solidFill>
                <a:latin typeface="Times New Roman" panose="02020603050405020304" pitchFamily="18" charset="0"/>
                <a:cs typeface="Times New Roman" panose="02020603050405020304" pitchFamily="18" charset="0"/>
              </a:rPr>
              <a:t>Fees and Charges: </a:t>
            </a:r>
            <a:r>
              <a:rPr lang="en-US" sz="1400" dirty="0">
                <a:solidFill>
                  <a:schemeClr val="tx1"/>
                </a:solidFill>
                <a:latin typeface="Times New Roman" panose="02020603050405020304" pitchFamily="18" charset="0"/>
                <a:cs typeface="Times New Roman" panose="02020603050405020304" pitchFamily="18" charset="0"/>
              </a:rPr>
              <a:t>High fees can drive customers away. If a bank's fees are much higher than competitors or seem unfair, customers might switch to another bank.</a:t>
            </a:r>
          </a:p>
          <a:p>
            <a:pPr algn="just"/>
            <a:endParaRPr lang="en-US" sz="1400" dirty="0">
              <a:solidFill>
                <a:schemeClr val="tx1"/>
              </a:solidFill>
              <a:latin typeface="Times New Roman" panose="02020603050405020304" pitchFamily="18" charset="0"/>
              <a:cs typeface="Times New Roman" panose="02020603050405020304" pitchFamily="18" charset="0"/>
            </a:endParaRPr>
          </a:p>
          <a:p>
            <a:pPr algn="just"/>
            <a:r>
              <a:rPr lang="en-US" sz="1400" b="1" dirty="0">
                <a:solidFill>
                  <a:schemeClr val="tx1"/>
                </a:solidFill>
                <a:latin typeface="Times New Roman" panose="02020603050405020304" pitchFamily="18" charset="0"/>
                <a:cs typeface="Times New Roman" panose="02020603050405020304" pitchFamily="18" charset="0"/>
              </a:rPr>
              <a:t>Competition:</a:t>
            </a:r>
            <a:r>
              <a:rPr lang="en-US" sz="1400" dirty="0">
                <a:solidFill>
                  <a:schemeClr val="tx1"/>
                </a:solidFill>
                <a:latin typeface="Times New Roman" panose="02020603050405020304" pitchFamily="18" charset="0"/>
                <a:cs typeface="Times New Roman" panose="02020603050405020304" pitchFamily="18" charset="0"/>
              </a:rPr>
              <a:t> Strong competition can also cause customers to leave. If a competitor offers better rates, perks, or a better user experience, customers might be tempted to switch.</a:t>
            </a:r>
            <a:endParaRPr lang="en-IN" sz="1400" dirty="0">
              <a:latin typeface="Times New Roman" panose="02020603050405020304" pitchFamily="18" charset="0"/>
              <a:cs typeface="Times New Roman" panose="02020603050405020304" pitchFamily="18" charset="0"/>
            </a:endParaRPr>
          </a:p>
          <a:p>
            <a:pPr marL="152400" indent="0" algn="just">
              <a:buNone/>
            </a:pPr>
            <a:endParaRPr lang="en-US" sz="1400" baseline="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marL="152400" indent="0" algn="just">
              <a:buNone/>
            </a:pPr>
            <a:endParaRPr lang="en-IN" sz="1400" dirty="0">
              <a:solidFill>
                <a:schemeClr val="tx1"/>
              </a:solidFill>
              <a:latin typeface="Times New Roman" panose="02020603050405020304" pitchFamily="18" charset="0"/>
              <a:cs typeface="Times New Roman" panose="02020603050405020304" pitchFamily="18" charset="0"/>
            </a:endParaRPr>
          </a:p>
        </p:txBody>
      </p:sp>
      <p:grpSp>
        <p:nvGrpSpPr>
          <p:cNvPr id="4" name="Google Shape;1557;p70">
            <a:extLst>
              <a:ext uri="{FF2B5EF4-FFF2-40B4-BE49-F238E27FC236}">
                <a16:creationId xmlns:a16="http://schemas.microsoft.com/office/drawing/2014/main" id="{5FAA7ED3-E736-96E0-0180-88E97C63B9E3}"/>
              </a:ext>
            </a:extLst>
          </p:cNvPr>
          <p:cNvGrpSpPr/>
          <p:nvPr/>
        </p:nvGrpSpPr>
        <p:grpSpPr>
          <a:xfrm>
            <a:off x="6542049" y="1953503"/>
            <a:ext cx="2052937" cy="2744972"/>
            <a:chOff x="6477200" y="1259100"/>
            <a:chExt cx="2479001" cy="3408951"/>
          </a:xfrm>
        </p:grpSpPr>
        <p:sp>
          <p:nvSpPr>
            <p:cNvPr id="5" name="Google Shape;1558;p70">
              <a:extLst>
                <a:ext uri="{FF2B5EF4-FFF2-40B4-BE49-F238E27FC236}">
                  <a16:creationId xmlns:a16="http://schemas.microsoft.com/office/drawing/2014/main" id="{1715AC01-CD12-8406-7AC2-BEDB2092DE3D}"/>
                </a:ext>
              </a:extLst>
            </p:cNvPr>
            <p:cNvSpPr/>
            <p:nvPr/>
          </p:nvSpPr>
          <p:spPr>
            <a:xfrm>
              <a:off x="6859605" y="1259100"/>
              <a:ext cx="945032" cy="1155820"/>
            </a:xfrm>
            <a:custGeom>
              <a:avLst/>
              <a:gdLst/>
              <a:ahLst/>
              <a:cxnLst/>
              <a:rect l="l" t="t" r="r" b="b"/>
              <a:pathLst>
                <a:path w="23645" h="28919" extrusionOk="0">
                  <a:moveTo>
                    <a:pt x="19457" y="1"/>
                  </a:moveTo>
                  <a:cubicBezTo>
                    <a:pt x="18539" y="1"/>
                    <a:pt x="17606" y="173"/>
                    <a:pt x="16716" y="430"/>
                  </a:cubicBezTo>
                  <a:cubicBezTo>
                    <a:pt x="15910" y="650"/>
                    <a:pt x="15067" y="1016"/>
                    <a:pt x="14407" y="1530"/>
                  </a:cubicBezTo>
                  <a:cubicBezTo>
                    <a:pt x="13710" y="2079"/>
                    <a:pt x="13197" y="2849"/>
                    <a:pt x="13087" y="3729"/>
                  </a:cubicBezTo>
                  <a:cubicBezTo>
                    <a:pt x="13050" y="4059"/>
                    <a:pt x="13050" y="4389"/>
                    <a:pt x="13087" y="4719"/>
                  </a:cubicBezTo>
                  <a:cubicBezTo>
                    <a:pt x="13234" y="6955"/>
                    <a:pt x="13234" y="7835"/>
                    <a:pt x="12537" y="9081"/>
                  </a:cubicBezTo>
                  <a:cubicBezTo>
                    <a:pt x="12537" y="9081"/>
                    <a:pt x="11804" y="10841"/>
                    <a:pt x="6489" y="12270"/>
                  </a:cubicBezTo>
                  <a:cubicBezTo>
                    <a:pt x="1173" y="13737"/>
                    <a:pt x="0" y="17476"/>
                    <a:pt x="1320" y="22645"/>
                  </a:cubicBezTo>
                  <a:cubicBezTo>
                    <a:pt x="2259" y="26427"/>
                    <a:pt x="6123" y="27363"/>
                    <a:pt x="8588" y="27363"/>
                  </a:cubicBezTo>
                  <a:cubicBezTo>
                    <a:pt x="9491" y="27363"/>
                    <a:pt x="10206" y="27237"/>
                    <a:pt x="10521" y="27080"/>
                  </a:cubicBezTo>
                  <a:cubicBezTo>
                    <a:pt x="10757" y="26966"/>
                    <a:pt x="10987" y="26918"/>
                    <a:pt x="11208" y="26918"/>
                  </a:cubicBezTo>
                  <a:cubicBezTo>
                    <a:pt x="12052" y="26918"/>
                    <a:pt x="12769" y="27612"/>
                    <a:pt x="13234" y="27960"/>
                  </a:cubicBezTo>
                  <a:cubicBezTo>
                    <a:pt x="13639" y="28264"/>
                    <a:pt x="15043" y="28918"/>
                    <a:pt x="16536" y="28918"/>
                  </a:cubicBezTo>
                  <a:cubicBezTo>
                    <a:pt x="17204" y="28918"/>
                    <a:pt x="17890" y="28788"/>
                    <a:pt x="18513" y="28437"/>
                  </a:cubicBezTo>
                  <a:cubicBezTo>
                    <a:pt x="18513" y="28437"/>
                    <a:pt x="14957" y="16596"/>
                    <a:pt x="15397" y="16303"/>
                  </a:cubicBezTo>
                  <a:cubicBezTo>
                    <a:pt x="15836" y="16009"/>
                    <a:pt x="18842" y="14433"/>
                    <a:pt x="19429" y="13993"/>
                  </a:cubicBezTo>
                  <a:cubicBezTo>
                    <a:pt x="19979" y="13590"/>
                    <a:pt x="20419" y="13590"/>
                    <a:pt x="20419" y="13590"/>
                  </a:cubicBezTo>
                  <a:lnTo>
                    <a:pt x="23645" y="2593"/>
                  </a:lnTo>
                  <a:lnTo>
                    <a:pt x="23608" y="2629"/>
                  </a:lnTo>
                  <a:cubicBezTo>
                    <a:pt x="23608" y="1969"/>
                    <a:pt x="22325" y="650"/>
                    <a:pt x="21738" y="430"/>
                  </a:cubicBezTo>
                  <a:cubicBezTo>
                    <a:pt x="21013" y="126"/>
                    <a:pt x="20240" y="1"/>
                    <a:pt x="19457"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59;p70">
              <a:extLst>
                <a:ext uri="{FF2B5EF4-FFF2-40B4-BE49-F238E27FC236}">
                  <a16:creationId xmlns:a16="http://schemas.microsoft.com/office/drawing/2014/main" id="{758623CC-6417-439F-3885-9C1245D43315}"/>
                </a:ext>
              </a:extLst>
            </p:cNvPr>
            <p:cNvSpPr/>
            <p:nvPr/>
          </p:nvSpPr>
          <p:spPr>
            <a:xfrm>
              <a:off x="7507192" y="1298987"/>
              <a:ext cx="363385" cy="604708"/>
            </a:xfrm>
            <a:custGeom>
              <a:avLst/>
              <a:gdLst/>
              <a:ahLst/>
              <a:cxnLst/>
              <a:rect l="l" t="t" r="r" b="b"/>
              <a:pathLst>
                <a:path w="9092" h="15130" extrusionOk="0">
                  <a:moveTo>
                    <a:pt x="4685" y="1"/>
                  </a:moveTo>
                  <a:cubicBezTo>
                    <a:pt x="4181" y="1"/>
                    <a:pt x="3774" y="105"/>
                    <a:pt x="3593" y="165"/>
                  </a:cubicBezTo>
                  <a:cubicBezTo>
                    <a:pt x="3079" y="312"/>
                    <a:pt x="623" y="861"/>
                    <a:pt x="1246" y="4894"/>
                  </a:cubicBezTo>
                  <a:cubicBezTo>
                    <a:pt x="1246" y="4967"/>
                    <a:pt x="1210" y="5040"/>
                    <a:pt x="1136" y="5040"/>
                  </a:cubicBezTo>
                  <a:cubicBezTo>
                    <a:pt x="807" y="5077"/>
                    <a:pt x="0" y="5297"/>
                    <a:pt x="0" y="6177"/>
                  </a:cubicBezTo>
                  <a:cubicBezTo>
                    <a:pt x="0" y="6941"/>
                    <a:pt x="866" y="7068"/>
                    <a:pt x="1472" y="7068"/>
                  </a:cubicBezTo>
                  <a:cubicBezTo>
                    <a:pt x="1594" y="7068"/>
                    <a:pt x="1705" y="7063"/>
                    <a:pt x="1796" y="7057"/>
                  </a:cubicBezTo>
                  <a:cubicBezTo>
                    <a:pt x="1943" y="7057"/>
                    <a:pt x="2126" y="7057"/>
                    <a:pt x="2200" y="7203"/>
                  </a:cubicBezTo>
                  <a:cubicBezTo>
                    <a:pt x="3299" y="10026"/>
                    <a:pt x="3812" y="13032"/>
                    <a:pt x="3812" y="13032"/>
                  </a:cubicBezTo>
                  <a:cubicBezTo>
                    <a:pt x="3812" y="13032"/>
                    <a:pt x="5206" y="15129"/>
                    <a:pt x="6538" y="15129"/>
                  </a:cubicBezTo>
                  <a:cubicBezTo>
                    <a:pt x="7267" y="15129"/>
                    <a:pt x="7978" y="14501"/>
                    <a:pt x="8431" y="12555"/>
                  </a:cubicBezTo>
                  <a:cubicBezTo>
                    <a:pt x="8431" y="12555"/>
                    <a:pt x="6635" y="7900"/>
                    <a:pt x="6782" y="7313"/>
                  </a:cubicBezTo>
                  <a:cubicBezTo>
                    <a:pt x="6855" y="7277"/>
                    <a:pt x="9091" y="5884"/>
                    <a:pt x="7882" y="2548"/>
                  </a:cubicBezTo>
                  <a:cubicBezTo>
                    <a:pt x="7144" y="433"/>
                    <a:pt x="5713" y="1"/>
                    <a:pt x="4685" y="1"/>
                  </a:cubicBezTo>
                  <a:close/>
                </a:path>
              </a:pathLst>
            </a:custGeom>
            <a:solidFill>
              <a:srgbClr val="EBC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0;p70">
              <a:extLst>
                <a:ext uri="{FF2B5EF4-FFF2-40B4-BE49-F238E27FC236}">
                  <a16:creationId xmlns:a16="http://schemas.microsoft.com/office/drawing/2014/main" id="{E326C59C-F286-E74D-0BB0-EBE89A0E76F7}"/>
                </a:ext>
              </a:extLst>
            </p:cNvPr>
            <p:cNvSpPr/>
            <p:nvPr/>
          </p:nvSpPr>
          <p:spPr>
            <a:xfrm>
              <a:off x="7707907" y="1588309"/>
              <a:ext cx="73300" cy="36930"/>
            </a:xfrm>
            <a:custGeom>
              <a:avLst/>
              <a:gdLst/>
              <a:ahLst/>
              <a:cxnLst/>
              <a:rect l="l" t="t" r="r" b="b"/>
              <a:pathLst>
                <a:path w="1834" h="924" extrusionOk="0">
                  <a:moveTo>
                    <a:pt x="1833" y="1"/>
                  </a:moveTo>
                  <a:cubicBezTo>
                    <a:pt x="1833" y="1"/>
                    <a:pt x="953" y="478"/>
                    <a:pt x="0" y="551"/>
                  </a:cubicBezTo>
                  <a:cubicBezTo>
                    <a:pt x="401" y="804"/>
                    <a:pt x="802" y="924"/>
                    <a:pt x="1112" y="924"/>
                  </a:cubicBezTo>
                  <a:cubicBezTo>
                    <a:pt x="1341" y="924"/>
                    <a:pt x="1520" y="859"/>
                    <a:pt x="1613" y="734"/>
                  </a:cubicBezTo>
                  <a:cubicBezTo>
                    <a:pt x="1833" y="404"/>
                    <a:pt x="1833" y="1"/>
                    <a:pt x="1833" y="1"/>
                  </a:cubicBez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1;p70">
              <a:extLst>
                <a:ext uri="{FF2B5EF4-FFF2-40B4-BE49-F238E27FC236}">
                  <a16:creationId xmlns:a16="http://schemas.microsoft.com/office/drawing/2014/main" id="{A8154787-2C92-81C5-24A7-2239D058DE5B}"/>
                </a:ext>
              </a:extLst>
            </p:cNvPr>
            <p:cNvSpPr/>
            <p:nvPr/>
          </p:nvSpPr>
          <p:spPr>
            <a:xfrm>
              <a:off x="7710825" y="1423844"/>
              <a:ext cx="19104" cy="22702"/>
            </a:xfrm>
            <a:custGeom>
              <a:avLst/>
              <a:gdLst/>
              <a:ahLst/>
              <a:cxnLst/>
              <a:rect l="l" t="t" r="r" b="b"/>
              <a:pathLst>
                <a:path w="478" h="568" extrusionOk="0">
                  <a:moveTo>
                    <a:pt x="167" y="1"/>
                  </a:moveTo>
                  <a:cubicBezTo>
                    <a:pt x="148" y="1"/>
                    <a:pt x="129" y="4"/>
                    <a:pt x="111" y="10"/>
                  </a:cubicBezTo>
                  <a:cubicBezTo>
                    <a:pt x="37" y="47"/>
                    <a:pt x="1" y="194"/>
                    <a:pt x="74" y="340"/>
                  </a:cubicBezTo>
                  <a:cubicBezTo>
                    <a:pt x="106" y="468"/>
                    <a:pt x="193" y="567"/>
                    <a:pt x="287" y="567"/>
                  </a:cubicBezTo>
                  <a:cubicBezTo>
                    <a:pt x="302" y="567"/>
                    <a:pt x="316" y="565"/>
                    <a:pt x="330" y="560"/>
                  </a:cubicBezTo>
                  <a:cubicBezTo>
                    <a:pt x="440" y="487"/>
                    <a:pt x="477" y="340"/>
                    <a:pt x="404" y="194"/>
                  </a:cubicBezTo>
                  <a:cubicBezTo>
                    <a:pt x="343" y="72"/>
                    <a:pt x="257" y="1"/>
                    <a:pt x="167"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2;p70">
              <a:extLst>
                <a:ext uri="{FF2B5EF4-FFF2-40B4-BE49-F238E27FC236}">
                  <a16:creationId xmlns:a16="http://schemas.microsoft.com/office/drawing/2014/main" id="{17216AF5-496B-5D27-175F-D5D0903326B4}"/>
                </a:ext>
              </a:extLst>
            </p:cNvPr>
            <p:cNvSpPr/>
            <p:nvPr/>
          </p:nvSpPr>
          <p:spPr>
            <a:xfrm>
              <a:off x="7765020" y="1396946"/>
              <a:ext cx="17626" cy="21822"/>
            </a:xfrm>
            <a:custGeom>
              <a:avLst/>
              <a:gdLst/>
              <a:ahLst/>
              <a:cxnLst/>
              <a:rect l="l" t="t" r="r" b="b"/>
              <a:pathLst>
                <a:path w="441" h="546" extrusionOk="0">
                  <a:moveTo>
                    <a:pt x="183" y="0"/>
                  </a:moveTo>
                  <a:cubicBezTo>
                    <a:pt x="159" y="0"/>
                    <a:pt x="135" y="7"/>
                    <a:pt x="111" y="23"/>
                  </a:cubicBezTo>
                  <a:cubicBezTo>
                    <a:pt x="38" y="60"/>
                    <a:pt x="1" y="207"/>
                    <a:pt x="38" y="353"/>
                  </a:cubicBezTo>
                  <a:cubicBezTo>
                    <a:pt x="98" y="475"/>
                    <a:pt x="209" y="546"/>
                    <a:pt x="287" y="546"/>
                  </a:cubicBezTo>
                  <a:cubicBezTo>
                    <a:pt x="303" y="546"/>
                    <a:pt x="318" y="543"/>
                    <a:pt x="331" y="537"/>
                  </a:cubicBezTo>
                  <a:cubicBezTo>
                    <a:pt x="441" y="500"/>
                    <a:pt x="441" y="353"/>
                    <a:pt x="404" y="207"/>
                  </a:cubicBezTo>
                  <a:cubicBezTo>
                    <a:pt x="347" y="92"/>
                    <a:pt x="267" y="0"/>
                    <a:pt x="183"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63;p70">
              <a:extLst>
                <a:ext uri="{FF2B5EF4-FFF2-40B4-BE49-F238E27FC236}">
                  <a16:creationId xmlns:a16="http://schemas.microsoft.com/office/drawing/2014/main" id="{5B1D486B-21D2-AAB4-7C63-13A1040C2C1D}"/>
                </a:ext>
              </a:extLst>
            </p:cNvPr>
            <p:cNvSpPr/>
            <p:nvPr/>
          </p:nvSpPr>
          <p:spPr>
            <a:xfrm>
              <a:off x="7744517" y="1359497"/>
              <a:ext cx="33733" cy="20823"/>
            </a:xfrm>
            <a:custGeom>
              <a:avLst/>
              <a:gdLst/>
              <a:ahLst/>
              <a:cxnLst/>
              <a:rect l="l" t="t" r="r" b="b"/>
              <a:pathLst>
                <a:path w="844" h="521" extrusionOk="0">
                  <a:moveTo>
                    <a:pt x="476" y="0"/>
                  </a:moveTo>
                  <a:cubicBezTo>
                    <a:pt x="452" y="0"/>
                    <a:pt x="428" y="3"/>
                    <a:pt x="404" y="7"/>
                  </a:cubicBezTo>
                  <a:lnTo>
                    <a:pt x="331" y="44"/>
                  </a:lnTo>
                  <a:cubicBezTo>
                    <a:pt x="111" y="81"/>
                    <a:pt x="1" y="301"/>
                    <a:pt x="37" y="520"/>
                  </a:cubicBezTo>
                  <a:cubicBezTo>
                    <a:pt x="37" y="520"/>
                    <a:pt x="331" y="337"/>
                    <a:pt x="441" y="301"/>
                  </a:cubicBezTo>
                  <a:cubicBezTo>
                    <a:pt x="661" y="264"/>
                    <a:pt x="844" y="264"/>
                    <a:pt x="844" y="264"/>
                  </a:cubicBezTo>
                  <a:cubicBezTo>
                    <a:pt x="812" y="104"/>
                    <a:pt x="641" y="0"/>
                    <a:pt x="476"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64;p70">
              <a:extLst>
                <a:ext uri="{FF2B5EF4-FFF2-40B4-BE49-F238E27FC236}">
                  <a16:creationId xmlns:a16="http://schemas.microsoft.com/office/drawing/2014/main" id="{EF044F17-7419-F16C-601C-BB5B27A3B652}"/>
                </a:ext>
              </a:extLst>
            </p:cNvPr>
            <p:cNvSpPr/>
            <p:nvPr/>
          </p:nvSpPr>
          <p:spPr>
            <a:xfrm>
              <a:off x="7668340" y="1389073"/>
              <a:ext cx="30815" cy="27857"/>
            </a:xfrm>
            <a:custGeom>
              <a:avLst/>
              <a:gdLst/>
              <a:ahLst/>
              <a:cxnLst/>
              <a:rect l="l" t="t" r="r" b="b"/>
              <a:pathLst>
                <a:path w="771" h="697" extrusionOk="0">
                  <a:moveTo>
                    <a:pt x="495" y="0"/>
                  </a:moveTo>
                  <a:cubicBezTo>
                    <a:pt x="395" y="0"/>
                    <a:pt x="294" y="37"/>
                    <a:pt x="220" y="110"/>
                  </a:cubicBezTo>
                  <a:lnTo>
                    <a:pt x="184" y="147"/>
                  </a:lnTo>
                  <a:cubicBezTo>
                    <a:pt x="0" y="294"/>
                    <a:pt x="0" y="550"/>
                    <a:pt x="184" y="697"/>
                  </a:cubicBezTo>
                  <a:cubicBezTo>
                    <a:pt x="184" y="697"/>
                    <a:pt x="330" y="404"/>
                    <a:pt x="404" y="330"/>
                  </a:cubicBezTo>
                  <a:cubicBezTo>
                    <a:pt x="477" y="257"/>
                    <a:pt x="770" y="110"/>
                    <a:pt x="770" y="110"/>
                  </a:cubicBezTo>
                  <a:cubicBezTo>
                    <a:pt x="697" y="37"/>
                    <a:pt x="596" y="0"/>
                    <a:pt x="495"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65;p70">
              <a:extLst>
                <a:ext uri="{FF2B5EF4-FFF2-40B4-BE49-F238E27FC236}">
                  <a16:creationId xmlns:a16="http://schemas.microsoft.com/office/drawing/2014/main" id="{40D13BE1-4A38-1792-4F7C-6995DF616E53}"/>
                </a:ext>
              </a:extLst>
            </p:cNvPr>
            <p:cNvSpPr/>
            <p:nvPr/>
          </p:nvSpPr>
          <p:spPr>
            <a:xfrm>
              <a:off x="7523299" y="1526799"/>
              <a:ext cx="32254" cy="35251"/>
            </a:xfrm>
            <a:custGeom>
              <a:avLst/>
              <a:gdLst/>
              <a:ahLst/>
              <a:cxnLst/>
              <a:rect l="l" t="t" r="r" b="b"/>
              <a:pathLst>
                <a:path w="807" h="882" extrusionOk="0">
                  <a:moveTo>
                    <a:pt x="330" y="0"/>
                  </a:moveTo>
                  <a:cubicBezTo>
                    <a:pt x="110" y="110"/>
                    <a:pt x="0" y="404"/>
                    <a:pt x="147" y="623"/>
                  </a:cubicBezTo>
                  <a:cubicBezTo>
                    <a:pt x="243" y="792"/>
                    <a:pt x="403" y="882"/>
                    <a:pt x="563" y="882"/>
                  </a:cubicBezTo>
                  <a:cubicBezTo>
                    <a:pt x="647" y="882"/>
                    <a:pt x="731" y="857"/>
                    <a:pt x="807" y="807"/>
                  </a:cubicBezTo>
                  <a:lnTo>
                    <a:pt x="330" y="0"/>
                  </a:ln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66;p70">
              <a:extLst>
                <a:ext uri="{FF2B5EF4-FFF2-40B4-BE49-F238E27FC236}">
                  <a16:creationId xmlns:a16="http://schemas.microsoft.com/office/drawing/2014/main" id="{27359F76-ED92-6C1F-EAB7-24514783D9A7}"/>
                </a:ext>
              </a:extLst>
            </p:cNvPr>
            <p:cNvSpPr/>
            <p:nvPr/>
          </p:nvSpPr>
          <p:spPr>
            <a:xfrm>
              <a:off x="7731328" y="1455019"/>
              <a:ext cx="82093" cy="50639"/>
            </a:xfrm>
            <a:custGeom>
              <a:avLst/>
              <a:gdLst/>
              <a:ahLst/>
              <a:cxnLst/>
              <a:rect l="l" t="t" r="r" b="b"/>
              <a:pathLst>
                <a:path w="2054" h="1267" extrusionOk="0">
                  <a:moveTo>
                    <a:pt x="1650" y="0"/>
                  </a:moveTo>
                  <a:lnTo>
                    <a:pt x="1" y="880"/>
                  </a:lnTo>
                  <a:cubicBezTo>
                    <a:pt x="1" y="880"/>
                    <a:pt x="409" y="1267"/>
                    <a:pt x="897" y="1267"/>
                  </a:cubicBezTo>
                  <a:cubicBezTo>
                    <a:pt x="1046" y="1267"/>
                    <a:pt x="1203" y="1231"/>
                    <a:pt x="1357" y="1136"/>
                  </a:cubicBezTo>
                  <a:cubicBezTo>
                    <a:pt x="2054" y="660"/>
                    <a:pt x="1650" y="0"/>
                    <a:pt x="16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67;p70">
              <a:extLst>
                <a:ext uri="{FF2B5EF4-FFF2-40B4-BE49-F238E27FC236}">
                  <a16:creationId xmlns:a16="http://schemas.microsoft.com/office/drawing/2014/main" id="{D8B1E963-E5FD-5C2C-3759-6C051849F5DD}"/>
                </a:ext>
              </a:extLst>
            </p:cNvPr>
            <p:cNvSpPr/>
            <p:nvPr/>
          </p:nvSpPr>
          <p:spPr>
            <a:xfrm>
              <a:off x="7677133" y="1484314"/>
              <a:ext cx="30815" cy="32254"/>
            </a:xfrm>
            <a:custGeom>
              <a:avLst/>
              <a:gdLst/>
              <a:ahLst/>
              <a:cxnLst/>
              <a:rect l="l" t="t" r="r" b="b"/>
              <a:pathLst>
                <a:path w="771" h="807" extrusionOk="0">
                  <a:moveTo>
                    <a:pt x="404" y="0"/>
                  </a:moveTo>
                  <a:cubicBezTo>
                    <a:pt x="184" y="0"/>
                    <a:pt x="0" y="184"/>
                    <a:pt x="0" y="403"/>
                  </a:cubicBezTo>
                  <a:cubicBezTo>
                    <a:pt x="0" y="623"/>
                    <a:pt x="184" y="807"/>
                    <a:pt x="404" y="807"/>
                  </a:cubicBezTo>
                  <a:cubicBezTo>
                    <a:pt x="624" y="807"/>
                    <a:pt x="770" y="623"/>
                    <a:pt x="770" y="403"/>
                  </a:cubicBezTo>
                  <a:cubicBezTo>
                    <a:pt x="770" y="184"/>
                    <a:pt x="624" y="0"/>
                    <a:pt x="404" y="0"/>
                  </a:cubicBezTo>
                  <a:close/>
                </a:path>
              </a:pathLst>
            </a:custGeom>
            <a:solidFill>
              <a:srgbClr val="E5B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68;p70">
              <a:extLst>
                <a:ext uri="{FF2B5EF4-FFF2-40B4-BE49-F238E27FC236}">
                  <a16:creationId xmlns:a16="http://schemas.microsoft.com/office/drawing/2014/main" id="{A42DB430-6DCC-5B0A-FAE2-D384EC81D71D}"/>
                </a:ext>
              </a:extLst>
            </p:cNvPr>
            <p:cNvSpPr/>
            <p:nvPr/>
          </p:nvSpPr>
          <p:spPr>
            <a:xfrm>
              <a:off x="7797274" y="1425683"/>
              <a:ext cx="30815" cy="30815"/>
            </a:xfrm>
            <a:custGeom>
              <a:avLst/>
              <a:gdLst/>
              <a:ahLst/>
              <a:cxnLst/>
              <a:rect l="l" t="t" r="r" b="b"/>
              <a:pathLst>
                <a:path w="771" h="771" extrusionOk="0">
                  <a:moveTo>
                    <a:pt x="367" y="1"/>
                  </a:moveTo>
                  <a:cubicBezTo>
                    <a:pt x="147" y="1"/>
                    <a:pt x="0" y="184"/>
                    <a:pt x="0" y="404"/>
                  </a:cubicBezTo>
                  <a:cubicBezTo>
                    <a:pt x="0" y="624"/>
                    <a:pt x="147" y="771"/>
                    <a:pt x="367" y="771"/>
                  </a:cubicBezTo>
                  <a:cubicBezTo>
                    <a:pt x="587" y="771"/>
                    <a:pt x="770" y="624"/>
                    <a:pt x="770" y="404"/>
                  </a:cubicBezTo>
                  <a:cubicBezTo>
                    <a:pt x="770" y="184"/>
                    <a:pt x="587" y="1"/>
                    <a:pt x="367" y="1"/>
                  </a:cubicBezTo>
                  <a:close/>
                </a:path>
              </a:pathLst>
            </a:custGeom>
            <a:solidFill>
              <a:srgbClr val="E5B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69;p70">
              <a:extLst>
                <a:ext uri="{FF2B5EF4-FFF2-40B4-BE49-F238E27FC236}">
                  <a16:creationId xmlns:a16="http://schemas.microsoft.com/office/drawing/2014/main" id="{04C2E0F0-01C8-3E66-C0CB-3B1D807A5D38}"/>
                </a:ext>
              </a:extLst>
            </p:cNvPr>
            <p:cNvSpPr/>
            <p:nvPr/>
          </p:nvSpPr>
          <p:spPr>
            <a:xfrm>
              <a:off x="7750392" y="1430079"/>
              <a:ext cx="29336" cy="38129"/>
            </a:xfrm>
            <a:custGeom>
              <a:avLst/>
              <a:gdLst/>
              <a:ahLst/>
              <a:cxnLst/>
              <a:rect l="l" t="t" r="r" b="b"/>
              <a:pathLst>
                <a:path w="734" h="954" extrusionOk="0">
                  <a:moveTo>
                    <a:pt x="0" y="1"/>
                  </a:moveTo>
                  <a:lnTo>
                    <a:pt x="37" y="954"/>
                  </a:lnTo>
                  <a:lnTo>
                    <a:pt x="733" y="587"/>
                  </a:lnTo>
                  <a:lnTo>
                    <a:pt x="0" y="1"/>
                  </a:ln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70;p70">
              <a:extLst>
                <a:ext uri="{FF2B5EF4-FFF2-40B4-BE49-F238E27FC236}">
                  <a16:creationId xmlns:a16="http://schemas.microsoft.com/office/drawing/2014/main" id="{646A5013-0530-B084-2A1D-1E72187A4E35}"/>
                </a:ext>
              </a:extLst>
            </p:cNvPr>
            <p:cNvSpPr/>
            <p:nvPr/>
          </p:nvSpPr>
          <p:spPr>
            <a:xfrm>
              <a:off x="7485210" y="1290914"/>
              <a:ext cx="222019" cy="208071"/>
            </a:xfrm>
            <a:custGeom>
              <a:avLst/>
              <a:gdLst/>
              <a:ahLst/>
              <a:cxnLst/>
              <a:rect l="l" t="t" r="r" b="b"/>
              <a:pathLst>
                <a:path w="5555" h="5206" extrusionOk="0">
                  <a:moveTo>
                    <a:pt x="4181" y="0"/>
                  </a:moveTo>
                  <a:cubicBezTo>
                    <a:pt x="4180" y="0"/>
                    <a:pt x="4180" y="0"/>
                    <a:pt x="4179" y="0"/>
                  </a:cubicBezTo>
                  <a:cubicBezTo>
                    <a:pt x="0" y="843"/>
                    <a:pt x="1540" y="5206"/>
                    <a:pt x="1540" y="5206"/>
                  </a:cubicBezTo>
                  <a:cubicBezTo>
                    <a:pt x="5555" y="4220"/>
                    <a:pt x="4300" y="0"/>
                    <a:pt x="418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1;p70">
              <a:extLst>
                <a:ext uri="{FF2B5EF4-FFF2-40B4-BE49-F238E27FC236}">
                  <a16:creationId xmlns:a16="http://schemas.microsoft.com/office/drawing/2014/main" id="{69FDDF73-99BC-23F2-DBB9-1E1A969D0911}"/>
                </a:ext>
              </a:extLst>
            </p:cNvPr>
            <p:cNvSpPr/>
            <p:nvPr/>
          </p:nvSpPr>
          <p:spPr>
            <a:xfrm>
              <a:off x="7602394" y="1261258"/>
              <a:ext cx="190525" cy="73660"/>
            </a:xfrm>
            <a:custGeom>
              <a:avLst/>
              <a:gdLst/>
              <a:ahLst/>
              <a:cxnLst/>
              <a:rect l="l" t="t" r="r" b="b"/>
              <a:pathLst>
                <a:path w="4767" h="1843" extrusionOk="0">
                  <a:moveTo>
                    <a:pt x="1639" y="1"/>
                  </a:moveTo>
                  <a:cubicBezTo>
                    <a:pt x="1105" y="1"/>
                    <a:pt x="547" y="185"/>
                    <a:pt x="1" y="669"/>
                  </a:cubicBezTo>
                  <a:cubicBezTo>
                    <a:pt x="1" y="669"/>
                    <a:pt x="3416" y="1843"/>
                    <a:pt x="4709" y="1843"/>
                  </a:cubicBezTo>
                  <a:cubicBezTo>
                    <a:pt x="4729" y="1843"/>
                    <a:pt x="4748" y="1843"/>
                    <a:pt x="4766" y="1842"/>
                  </a:cubicBezTo>
                  <a:cubicBezTo>
                    <a:pt x="4766" y="1842"/>
                    <a:pt x="3327" y="1"/>
                    <a:pt x="1639"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2;p70">
              <a:extLst>
                <a:ext uri="{FF2B5EF4-FFF2-40B4-BE49-F238E27FC236}">
                  <a16:creationId xmlns:a16="http://schemas.microsoft.com/office/drawing/2014/main" id="{F6283F2C-0152-FA4C-1CF4-4D54B12CC5DB}"/>
                </a:ext>
              </a:extLst>
            </p:cNvPr>
            <p:cNvSpPr/>
            <p:nvPr/>
          </p:nvSpPr>
          <p:spPr>
            <a:xfrm>
              <a:off x="6799535" y="2062558"/>
              <a:ext cx="111389" cy="60751"/>
            </a:xfrm>
            <a:custGeom>
              <a:avLst/>
              <a:gdLst/>
              <a:ahLst/>
              <a:cxnLst/>
              <a:rect l="l" t="t" r="r" b="b"/>
              <a:pathLst>
                <a:path w="2787" h="1520" extrusionOk="0">
                  <a:moveTo>
                    <a:pt x="391" y="0"/>
                  </a:moveTo>
                  <a:cubicBezTo>
                    <a:pt x="369" y="0"/>
                    <a:pt x="348" y="4"/>
                    <a:pt x="330" y="12"/>
                  </a:cubicBezTo>
                  <a:cubicBezTo>
                    <a:pt x="0" y="195"/>
                    <a:pt x="1100" y="1405"/>
                    <a:pt x="1100" y="1405"/>
                  </a:cubicBezTo>
                  <a:cubicBezTo>
                    <a:pt x="1198" y="1491"/>
                    <a:pt x="1418" y="1519"/>
                    <a:pt x="1667" y="1519"/>
                  </a:cubicBezTo>
                  <a:cubicBezTo>
                    <a:pt x="2167" y="1519"/>
                    <a:pt x="2786" y="1405"/>
                    <a:pt x="2786" y="1405"/>
                  </a:cubicBezTo>
                  <a:cubicBezTo>
                    <a:pt x="1782" y="1128"/>
                    <a:pt x="777" y="0"/>
                    <a:pt x="391" y="0"/>
                  </a:cubicBez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73;p70">
              <a:extLst>
                <a:ext uri="{FF2B5EF4-FFF2-40B4-BE49-F238E27FC236}">
                  <a16:creationId xmlns:a16="http://schemas.microsoft.com/office/drawing/2014/main" id="{64106B63-1E4F-3039-D921-34E3FA294EE6}"/>
                </a:ext>
              </a:extLst>
            </p:cNvPr>
            <p:cNvSpPr/>
            <p:nvPr/>
          </p:nvSpPr>
          <p:spPr>
            <a:xfrm>
              <a:off x="6714964" y="2067194"/>
              <a:ext cx="616459" cy="523334"/>
            </a:xfrm>
            <a:custGeom>
              <a:avLst/>
              <a:gdLst/>
              <a:ahLst/>
              <a:cxnLst/>
              <a:rect l="l" t="t" r="r" b="b"/>
              <a:pathLst>
                <a:path w="15424" h="13094" extrusionOk="0">
                  <a:moveTo>
                    <a:pt x="649" y="0"/>
                  </a:moveTo>
                  <a:cubicBezTo>
                    <a:pt x="0" y="0"/>
                    <a:pt x="2071" y="2921"/>
                    <a:pt x="3802" y="3415"/>
                  </a:cubicBezTo>
                  <a:cubicBezTo>
                    <a:pt x="3802" y="3415"/>
                    <a:pt x="3880" y="3411"/>
                    <a:pt x="4003" y="3411"/>
                  </a:cubicBezTo>
                  <a:cubicBezTo>
                    <a:pt x="4250" y="3411"/>
                    <a:pt x="4682" y="3428"/>
                    <a:pt x="5049" y="3525"/>
                  </a:cubicBezTo>
                  <a:cubicBezTo>
                    <a:pt x="5599" y="3709"/>
                    <a:pt x="11757" y="12690"/>
                    <a:pt x="15423" y="13093"/>
                  </a:cubicBezTo>
                  <a:cubicBezTo>
                    <a:pt x="15423" y="13093"/>
                    <a:pt x="13444" y="9354"/>
                    <a:pt x="13004" y="7998"/>
                  </a:cubicBezTo>
                  <a:lnTo>
                    <a:pt x="6259" y="1839"/>
                  </a:lnTo>
                  <a:cubicBezTo>
                    <a:pt x="5892" y="1509"/>
                    <a:pt x="5415" y="1289"/>
                    <a:pt x="4902" y="1289"/>
                  </a:cubicBezTo>
                  <a:cubicBezTo>
                    <a:pt x="3876" y="1216"/>
                    <a:pt x="2776" y="1399"/>
                    <a:pt x="1310" y="336"/>
                  </a:cubicBezTo>
                  <a:cubicBezTo>
                    <a:pt x="983" y="101"/>
                    <a:pt x="769" y="0"/>
                    <a:pt x="649" y="0"/>
                  </a:cubicBezTo>
                  <a:close/>
                </a:path>
              </a:pathLst>
            </a:custGeom>
            <a:solidFill>
              <a:srgbClr val="EBC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74;p70">
              <a:extLst>
                <a:ext uri="{FF2B5EF4-FFF2-40B4-BE49-F238E27FC236}">
                  <a16:creationId xmlns:a16="http://schemas.microsoft.com/office/drawing/2014/main" id="{0506B44E-DD61-8049-4607-59944600FCF6}"/>
                </a:ext>
              </a:extLst>
            </p:cNvPr>
            <p:cNvSpPr/>
            <p:nvPr/>
          </p:nvSpPr>
          <p:spPr>
            <a:xfrm>
              <a:off x="8422879" y="1335317"/>
              <a:ext cx="530409" cy="830085"/>
            </a:xfrm>
            <a:custGeom>
              <a:avLst/>
              <a:gdLst/>
              <a:ahLst/>
              <a:cxnLst/>
              <a:rect l="l" t="t" r="r" b="b"/>
              <a:pathLst>
                <a:path w="13271" h="20769" extrusionOk="0">
                  <a:moveTo>
                    <a:pt x="12653" y="0"/>
                  </a:moveTo>
                  <a:cubicBezTo>
                    <a:pt x="12549" y="0"/>
                    <a:pt x="12391" y="136"/>
                    <a:pt x="12391" y="136"/>
                  </a:cubicBezTo>
                  <a:cubicBezTo>
                    <a:pt x="10521" y="1565"/>
                    <a:pt x="8872" y="5268"/>
                    <a:pt x="7075" y="7357"/>
                  </a:cubicBezTo>
                  <a:cubicBezTo>
                    <a:pt x="5279" y="9410"/>
                    <a:pt x="0" y="15899"/>
                    <a:pt x="0" y="15899"/>
                  </a:cubicBezTo>
                  <a:lnTo>
                    <a:pt x="1210" y="20664"/>
                  </a:lnTo>
                  <a:cubicBezTo>
                    <a:pt x="1180" y="20738"/>
                    <a:pt x="1181" y="20769"/>
                    <a:pt x="1202" y="20769"/>
                  </a:cubicBezTo>
                  <a:cubicBezTo>
                    <a:pt x="1287" y="20769"/>
                    <a:pt x="1702" y="20290"/>
                    <a:pt x="1907" y="20114"/>
                  </a:cubicBezTo>
                  <a:cubicBezTo>
                    <a:pt x="4803" y="17695"/>
                    <a:pt x="10851" y="6991"/>
                    <a:pt x="10851" y="6991"/>
                  </a:cubicBezTo>
                  <a:cubicBezTo>
                    <a:pt x="10868" y="6991"/>
                    <a:pt x="10884" y="6991"/>
                    <a:pt x="10900" y="6991"/>
                  </a:cubicBezTo>
                  <a:cubicBezTo>
                    <a:pt x="12684" y="6991"/>
                    <a:pt x="12687" y="5005"/>
                    <a:pt x="12977" y="4315"/>
                  </a:cubicBezTo>
                  <a:cubicBezTo>
                    <a:pt x="13271" y="3618"/>
                    <a:pt x="11328" y="3105"/>
                    <a:pt x="11328" y="3105"/>
                  </a:cubicBezTo>
                  <a:cubicBezTo>
                    <a:pt x="12851" y="464"/>
                    <a:pt x="12844" y="0"/>
                    <a:pt x="12653" y="0"/>
                  </a:cubicBezTo>
                  <a:close/>
                </a:path>
              </a:pathLst>
            </a:custGeom>
            <a:solidFill>
              <a:srgbClr val="EBC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75;p70">
              <a:extLst>
                <a:ext uri="{FF2B5EF4-FFF2-40B4-BE49-F238E27FC236}">
                  <a16:creationId xmlns:a16="http://schemas.microsoft.com/office/drawing/2014/main" id="{E44A6BAC-28BD-823E-8B24-C2BE44261B86}"/>
                </a:ext>
              </a:extLst>
            </p:cNvPr>
            <p:cNvSpPr/>
            <p:nvPr/>
          </p:nvSpPr>
          <p:spPr>
            <a:xfrm>
              <a:off x="7454436" y="1727514"/>
              <a:ext cx="594876" cy="701829"/>
            </a:xfrm>
            <a:custGeom>
              <a:avLst/>
              <a:gdLst/>
              <a:ahLst/>
              <a:cxnLst/>
              <a:rect l="l" t="t" r="r" b="b"/>
              <a:pathLst>
                <a:path w="14884" h="17560" extrusionOk="0">
                  <a:moveTo>
                    <a:pt x="9275" y="0"/>
                  </a:moveTo>
                  <a:lnTo>
                    <a:pt x="9275" y="0"/>
                  </a:lnTo>
                  <a:cubicBezTo>
                    <a:pt x="9360" y="2337"/>
                    <a:pt x="8665" y="3051"/>
                    <a:pt x="7783" y="3051"/>
                  </a:cubicBezTo>
                  <a:cubicBezTo>
                    <a:pt x="6396" y="3051"/>
                    <a:pt x="4546" y="1283"/>
                    <a:pt x="4546" y="1283"/>
                  </a:cubicBezTo>
                  <a:cubicBezTo>
                    <a:pt x="3776" y="1430"/>
                    <a:pt x="587" y="2896"/>
                    <a:pt x="587" y="2896"/>
                  </a:cubicBezTo>
                  <a:cubicBezTo>
                    <a:pt x="0" y="5646"/>
                    <a:pt x="3923" y="17560"/>
                    <a:pt x="3923" y="17560"/>
                  </a:cubicBezTo>
                  <a:lnTo>
                    <a:pt x="14884" y="17560"/>
                  </a:lnTo>
                  <a:cubicBezTo>
                    <a:pt x="14700" y="17266"/>
                    <a:pt x="14737" y="10705"/>
                    <a:pt x="14590" y="8578"/>
                  </a:cubicBezTo>
                  <a:cubicBezTo>
                    <a:pt x="14407" y="6452"/>
                    <a:pt x="9275" y="1"/>
                    <a:pt x="9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76;p70">
              <a:extLst>
                <a:ext uri="{FF2B5EF4-FFF2-40B4-BE49-F238E27FC236}">
                  <a16:creationId xmlns:a16="http://schemas.microsoft.com/office/drawing/2014/main" id="{94170017-7DB5-C78C-7BA5-2D73FE732A9A}"/>
                </a:ext>
              </a:extLst>
            </p:cNvPr>
            <p:cNvSpPr/>
            <p:nvPr/>
          </p:nvSpPr>
          <p:spPr>
            <a:xfrm>
              <a:off x="7231739" y="1841780"/>
              <a:ext cx="290124" cy="735762"/>
            </a:xfrm>
            <a:custGeom>
              <a:avLst/>
              <a:gdLst/>
              <a:ahLst/>
              <a:cxnLst/>
              <a:rect l="l" t="t" r="r" b="b"/>
              <a:pathLst>
                <a:path w="7259" h="18409" extrusionOk="0">
                  <a:moveTo>
                    <a:pt x="6232" y="1"/>
                  </a:moveTo>
                  <a:cubicBezTo>
                    <a:pt x="6232" y="1"/>
                    <a:pt x="5609" y="294"/>
                    <a:pt x="5316" y="917"/>
                  </a:cubicBezTo>
                  <a:cubicBezTo>
                    <a:pt x="5022" y="1504"/>
                    <a:pt x="0" y="13528"/>
                    <a:pt x="0" y="13528"/>
                  </a:cubicBezTo>
                  <a:cubicBezTo>
                    <a:pt x="0" y="13528"/>
                    <a:pt x="1687" y="18073"/>
                    <a:pt x="2566" y="18403"/>
                  </a:cubicBezTo>
                  <a:cubicBezTo>
                    <a:pt x="2578" y="18407"/>
                    <a:pt x="2590" y="18409"/>
                    <a:pt x="2603" y="18409"/>
                  </a:cubicBezTo>
                  <a:cubicBezTo>
                    <a:pt x="3578" y="18409"/>
                    <a:pt x="7259" y="7332"/>
                    <a:pt x="7259" y="7332"/>
                  </a:cubicBezTo>
                  <a:cubicBezTo>
                    <a:pt x="7259" y="7332"/>
                    <a:pt x="5792" y="771"/>
                    <a:pt x="6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77;p70">
              <a:extLst>
                <a:ext uri="{FF2B5EF4-FFF2-40B4-BE49-F238E27FC236}">
                  <a16:creationId xmlns:a16="http://schemas.microsoft.com/office/drawing/2014/main" id="{305D55E4-8854-00B1-0075-678CE915DED0}"/>
                </a:ext>
              </a:extLst>
            </p:cNvPr>
            <p:cNvSpPr/>
            <p:nvPr/>
          </p:nvSpPr>
          <p:spPr>
            <a:xfrm>
              <a:off x="7228821" y="1834466"/>
              <a:ext cx="295959" cy="745794"/>
            </a:xfrm>
            <a:custGeom>
              <a:avLst/>
              <a:gdLst/>
              <a:ahLst/>
              <a:cxnLst/>
              <a:rect l="l" t="t" r="r" b="b"/>
              <a:pathLst>
                <a:path w="7405" h="18660" extrusionOk="0">
                  <a:moveTo>
                    <a:pt x="6159" y="330"/>
                  </a:moveTo>
                  <a:cubicBezTo>
                    <a:pt x="5939" y="1650"/>
                    <a:pt x="7148" y="7039"/>
                    <a:pt x="7258" y="7515"/>
                  </a:cubicBezTo>
                  <a:cubicBezTo>
                    <a:pt x="6049" y="11145"/>
                    <a:pt x="3556" y="18073"/>
                    <a:pt x="2749" y="18476"/>
                  </a:cubicBezTo>
                  <a:cubicBezTo>
                    <a:pt x="2713" y="18513"/>
                    <a:pt x="2713" y="18513"/>
                    <a:pt x="2676" y="18513"/>
                  </a:cubicBezTo>
                  <a:cubicBezTo>
                    <a:pt x="1980" y="18256"/>
                    <a:pt x="623" y="14994"/>
                    <a:pt x="147" y="13711"/>
                  </a:cubicBezTo>
                  <a:cubicBezTo>
                    <a:pt x="403" y="13051"/>
                    <a:pt x="5169" y="1723"/>
                    <a:pt x="5462" y="1137"/>
                  </a:cubicBezTo>
                  <a:cubicBezTo>
                    <a:pt x="5645" y="734"/>
                    <a:pt x="5975" y="477"/>
                    <a:pt x="6159" y="330"/>
                  </a:cubicBezTo>
                  <a:close/>
                  <a:moveTo>
                    <a:pt x="6525" y="0"/>
                  </a:moveTo>
                  <a:lnTo>
                    <a:pt x="6269" y="110"/>
                  </a:lnTo>
                  <a:cubicBezTo>
                    <a:pt x="6232" y="110"/>
                    <a:pt x="5645" y="440"/>
                    <a:pt x="5315" y="1064"/>
                  </a:cubicBezTo>
                  <a:cubicBezTo>
                    <a:pt x="5022" y="1650"/>
                    <a:pt x="220" y="13197"/>
                    <a:pt x="0" y="13674"/>
                  </a:cubicBezTo>
                  <a:lnTo>
                    <a:pt x="0" y="13711"/>
                  </a:lnTo>
                  <a:lnTo>
                    <a:pt x="0" y="13747"/>
                  </a:lnTo>
                  <a:cubicBezTo>
                    <a:pt x="73" y="13931"/>
                    <a:pt x="1686" y="18330"/>
                    <a:pt x="2639" y="18659"/>
                  </a:cubicBezTo>
                  <a:lnTo>
                    <a:pt x="2713" y="18659"/>
                  </a:lnTo>
                  <a:cubicBezTo>
                    <a:pt x="2749" y="18659"/>
                    <a:pt x="2786" y="18623"/>
                    <a:pt x="2823" y="18623"/>
                  </a:cubicBezTo>
                  <a:cubicBezTo>
                    <a:pt x="3922" y="18073"/>
                    <a:pt x="7258" y="7955"/>
                    <a:pt x="7405" y="7515"/>
                  </a:cubicBezTo>
                  <a:lnTo>
                    <a:pt x="7405" y="7479"/>
                  </a:lnTo>
                  <a:cubicBezTo>
                    <a:pt x="7002" y="5683"/>
                    <a:pt x="6012" y="807"/>
                    <a:pt x="6379" y="220"/>
                  </a:cubicBezTo>
                  <a:lnTo>
                    <a:pt x="65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78;p70">
              <a:extLst>
                <a:ext uri="{FF2B5EF4-FFF2-40B4-BE49-F238E27FC236}">
                  <a16:creationId xmlns:a16="http://schemas.microsoft.com/office/drawing/2014/main" id="{1E66162F-E315-AF2F-216C-DAF59DE4B425}"/>
                </a:ext>
              </a:extLst>
            </p:cNvPr>
            <p:cNvSpPr/>
            <p:nvPr/>
          </p:nvSpPr>
          <p:spPr>
            <a:xfrm>
              <a:off x="7829487" y="1725276"/>
              <a:ext cx="648673" cy="453032"/>
            </a:xfrm>
            <a:custGeom>
              <a:avLst/>
              <a:gdLst/>
              <a:ahLst/>
              <a:cxnLst/>
              <a:rect l="l" t="t" r="r" b="b"/>
              <a:pathLst>
                <a:path w="16230" h="11335" extrusionOk="0">
                  <a:moveTo>
                    <a:pt x="1333" y="1"/>
                  </a:moveTo>
                  <a:cubicBezTo>
                    <a:pt x="617" y="1"/>
                    <a:pt x="1" y="93"/>
                    <a:pt x="1" y="93"/>
                  </a:cubicBezTo>
                  <a:cubicBezTo>
                    <a:pt x="147" y="936"/>
                    <a:pt x="4950" y="7425"/>
                    <a:pt x="4950" y="7425"/>
                  </a:cubicBezTo>
                  <a:cubicBezTo>
                    <a:pt x="5133" y="7791"/>
                    <a:pt x="13124" y="10504"/>
                    <a:pt x="15581" y="11310"/>
                  </a:cubicBezTo>
                  <a:cubicBezTo>
                    <a:pt x="15629" y="11327"/>
                    <a:pt x="15677" y="11334"/>
                    <a:pt x="15724" y="11334"/>
                  </a:cubicBezTo>
                  <a:cubicBezTo>
                    <a:pt x="15998" y="11334"/>
                    <a:pt x="16230" y="11079"/>
                    <a:pt x="16167" y="10797"/>
                  </a:cubicBezTo>
                  <a:cubicBezTo>
                    <a:pt x="15874" y="9184"/>
                    <a:pt x="15177" y="6178"/>
                    <a:pt x="14664" y="6178"/>
                  </a:cubicBezTo>
                  <a:cubicBezTo>
                    <a:pt x="14664" y="6178"/>
                    <a:pt x="4033" y="973"/>
                    <a:pt x="3117" y="350"/>
                  </a:cubicBezTo>
                  <a:cubicBezTo>
                    <a:pt x="2686" y="74"/>
                    <a:pt x="1970" y="1"/>
                    <a:pt x="1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79;p70">
              <a:extLst>
                <a:ext uri="{FF2B5EF4-FFF2-40B4-BE49-F238E27FC236}">
                  <a16:creationId xmlns:a16="http://schemas.microsoft.com/office/drawing/2014/main" id="{094E3E2A-6CE9-943F-BFD0-0F4C35FF92AF}"/>
                </a:ext>
              </a:extLst>
            </p:cNvPr>
            <p:cNvSpPr/>
            <p:nvPr/>
          </p:nvSpPr>
          <p:spPr>
            <a:xfrm>
              <a:off x="7826570" y="1721839"/>
              <a:ext cx="653509" cy="459906"/>
            </a:xfrm>
            <a:custGeom>
              <a:avLst/>
              <a:gdLst/>
              <a:ahLst/>
              <a:cxnLst/>
              <a:rect l="l" t="t" r="r" b="b"/>
              <a:pathLst>
                <a:path w="16351" h="11507" extrusionOk="0">
                  <a:moveTo>
                    <a:pt x="1415" y="160"/>
                  </a:moveTo>
                  <a:cubicBezTo>
                    <a:pt x="2042" y="160"/>
                    <a:pt x="2743" y="236"/>
                    <a:pt x="3153" y="509"/>
                  </a:cubicBezTo>
                  <a:cubicBezTo>
                    <a:pt x="4070" y="1096"/>
                    <a:pt x="14297" y="6118"/>
                    <a:pt x="14737" y="6338"/>
                  </a:cubicBezTo>
                  <a:lnTo>
                    <a:pt x="14774" y="6338"/>
                  </a:lnTo>
                  <a:cubicBezTo>
                    <a:pt x="15104" y="6338"/>
                    <a:pt x="15800" y="8757"/>
                    <a:pt x="16167" y="10883"/>
                  </a:cubicBezTo>
                  <a:cubicBezTo>
                    <a:pt x="16203" y="11030"/>
                    <a:pt x="16167" y="11177"/>
                    <a:pt x="16057" y="11250"/>
                  </a:cubicBezTo>
                  <a:cubicBezTo>
                    <a:pt x="15976" y="11304"/>
                    <a:pt x="15876" y="11338"/>
                    <a:pt x="15785" y="11338"/>
                  </a:cubicBezTo>
                  <a:cubicBezTo>
                    <a:pt x="15752" y="11338"/>
                    <a:pt x="15720" y="11333"/>
                    <a:pt x="15690" y="11323"/>
                  </a:cubicBezTo>
                  <a:cubicBezTo>
                    <a:pt x="9422" y="9234"/>
                    <a:pt x="5279" y="7731"/>
                    <a:pt x="5096" y="7474"/>
                  </a:cubicBezTo>
                  <a:cubicBezTo>
                    <a:pt x="3483" y="5311"/>
                    <a:pt x="477" y="1096"/>
                    <a:pt x="184" y="252"/>
                  </a:cubicBezTo>
                  <a:cubicBezTo>
                    <a:pt x="372" y="218"/>
                    <a:pt x="865" y="160"/>
                    <a:pt x="1415" y="160"/>
                  </a:cubicBezTo>
                  <a:close/>
                  <a:moveTo>
                    <a:pt x="1391" y="0"/>
                  </a:moveTo>
                  <a:cubicBezTo>
                    <a:pt x="702" y="0"/>
                    <a:pt x="112" y="87"/>
                    <a:pt x="74" y="106"/>
                  </a:cubicBezTo>
                  <a:lnTo>
                    <a:pt x="1" y="106"/>
                  </a:lnTo>
                  <a:lnTo>
                    <a:pt x="1" y="179"/>
                  </a:lnTo>
                  <a:cubicBezTo>
                    <a:pt x="147" y="1059"/>
                    <a:pt x="4766" y="7291"/>
                    <a:pt x="4986" y="7547"/>
                  </a:cubicBezTo>
                  <a:cubicBezTo>
                    <a:pt x="5169" y="7914"/>
                    <a:pt x="11731" y="10150"/>
                    <a:pt x="15654" y="11470"/>
                  </a:cubicBezTo>
                  <a:cubicBezTo>
                    <a:pt x="15690" y="11470"/>
                    <a:pt x="15764" y="11506"/>
                    <a:pt x="15800" y="11506"/>
                  </a:cubicBezTo>
                  <a:lnTo>
                    <a:pt x="15800" y="11470"/>
                  </a:lnTo>
                  <a:cubicBezTo>
                    <a:pt x="15947" y="11470"/>
                    <a:pt x="16057" y="11433"/>
                    <a:pt x="16167" y="11360"/>
                  </a:cubicBezTo>
                  <a:cubicBezTo>
                    <a:pt x="16313" y="11250"/>
                    <a:pt x="16350" y="11067"/>
                    <a:pt x="16350" y="10847"/>
                  </a:cubicBezTo>
                  <a:cubicBezTo>
                    <a:pt x="16313" y="10810"/>
                    <a:pt x="15507" y="6264"/>
                    <a:pt x="14774" y="6191"/>
                  </a:cubicBezTo>
                  <a:cubicBezTo>
                    <a:pt x="14334" y="5971"/>
                    <a:pt x="4106" y="949"/>
                    <a:pt x="3226" y="362"/>
                  </a:cubicBezTo>
                  <a:cubicBezTo>
                    <a:pt x="2781" y="78"/>
                    <a:pt x="2042" y="0"/>
                    <a:pt x="1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80;p70">
              <a:extLst>
                <a:ext uri="{FF2B5EF4-FFF2-40B4-BE49-F238E27FC236}">
                  <a16:creationId xmlns:a16="http://schemas.microsoft.com/office/drawing/2014/main" id="{FBD56AC7-9445-7653-2B79-266F1B2C17C7}"/>
                </a:ext>
              </a:extLst>
            </p:cNvPr>
            <p:cNvSpPr/>
            <p:nvPr/>
          </p:nvSpPr>
          <p:spPr>
            <a:xfrm>
              <a:off x="8831702" y="1459375"/>
              <a:ext cx="121581" cy="130654"/>
            </a:xfrm>
            <a:custGeom>
              <a:avLst/>
              <a:gdLst/>
              <a:ahLst/>
              <a:cxnLst/>
              <a:rect l="l" t="t" r="r" b="b"/>
              <a:pathLst>
                <a:path w="3042" h="3269" extrusionOk="0">
                  <a:moveTo>
                    <a:pt x="1020" y="0"/>
                  </a:moveTo>
                  <a:cubicBezTo>
                    <a:pt x="888" y="0"/>
                    <a:pt x="0" y="1140"/>
                    <a:pt x="72" y="1321"/>
                  </a:cubicBezTo>
                  <a:cubicBezTo>
                    <a:pt x="179" y="1534"/>
                    <a:pt x="873" y="3268"/>
                    <a:pt x="1484" y="3268"/>
                  </a:cubicBezTo>
                  <a:cubicBezTo>
                    <a:pt x="1502" y="3268"/>
                    <a:pt x="1521" y="3267"/>
                    <a:pt x="1539" y="3264"/>
                  </a:cubicBezTo>
                  <a:cubicBezTo>
                    <a:pt x="2052" y="3117"/>
                    <a:pt x="2308" y="2494"/>
                    <a:pt x="2675" y="1394"/>
                  </a:cubicBezTo>
                  <a:cubicBezTo>
                    <a:pt x="2675" y="1394"/>
                    <a:pt x="3042" y="294"/>
                    <a:pt x="1025" y="1"/>
                  </a:cubicBezTo>
                  <a:cubicBezTo>
                    <a:pt x="1024" y="0"/>
                    <a:pt x="1022" y="0"/>
                    <a:pt x="1020" y="0"/>
                  </a:cubicBez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1;p70">
              <a:extLst>
                <a:ext uri="{FF2B5EF4-FFF2-40B4-BE49-F238E27FC236}">
                  <a16:creationId xmlns:a16="http://schemas.microsoft.com/office/drawing/2014/main" id="{87DC9A7A-E3D4-E00D-D7F0-A5579CE3B924}"/>
                </a:ext>
              </a:extLst>
            </p:cNvPr>
            <p:cNvSpPr/>
            <p:nvPr/>
          </p:nvSpPr>
          <p:spPr>
            <a:xfrm>
              <a:off x="8841894" y="1459415"/>
              <a:ext cx="114307" cy="118743"/>
            </a:xfrm>
            <a:custGeom>
              <a:avLst/>
              <a:gdLst/>
              <a:ahLst/>
              <a:cxnLst/>
              <a:rect l="l" t="t" r="r" b="b"/>
              <a:pathLst>
                <a:path w="2860" h="2971" extrusionOk="0">
                  <a:moveTo>
                    <a:pt x="844" y="0"/>
                  </a:moveTo>
                  <a:cubicBezTo>
                    <a:pt x="734" y="0"/>
                    <a:pt x="1" y="1026"/>
                    <a:pt x="74" y="1246"/>
                  </a:cubicBezTo>
                  <a:cubicBezTo>
                    <a:pt x="184" y="1430"/>
                    <a:pt x="770" y="2933"/>
                    <a:pt x="1320" y="2969"/>
                  </a:cubicBezTo>
                  <a:cubicBezTo>
                    <a:pt x="1333" y="2970"/>
                    <a:pt x="1346" y="2971"/>
                    <a:pt x="1359" y="2971"/>
                  </a:cubicBezTo>
                  <a:cubicBezTo>
                    <a:pt x="1863" y="2971"/>
                    <a:pt x="2424" y="2281"/>
                    <a:pt x="2567" y="1173"/>
                  </a:cubicBezTo>
                  <a:cubicBezTo>
                    <a:pt x="2567" y="1173"/>
                    <a:pt x="2860" y="330"/>
                    <a:pt x="844" y="37"/>
                  </a:cubicBezTo>
                  <a:lnTo>
                    <a:pt x="844" y="0"/>
                  </a:lnTo>
                  <a:close/>
                </a:path>
              </a:pathLst>
            </a:custGeom>
            <a:solidFill>
              <a:srgbClr val="EBC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82;p70">
              <a:extLst>
                <a:ext uri="{FF2B5EF4-FFF2-40B4-BE49-F238E27FC236}">
                  <a16:creationId xmlns:a16="http://schemas.microsoft.com/office/drawing/2014/main" id="{A34D0269-F382-EA92-5362-43032B1444C1}"/>
                </a:ext>
              </a:extLst>
            </p:cNvPr>
            <p:cNvSpPr/>
            <p:nvPr/>
          </p:nvSpPr>
          <p:spPr>
            <a:xfrm>
              <a:off x="8764238" y="1510253"/>
              <a:ext cx="124179" cy="45883"/>
            </a:xfrm>
            <a:custGeom>
              <a:avLst/>
              <a:gdLst/>
              <a:ahLst/>
              <a:cxnLst/>
              <a:rect l="l" t="t" r="r" b="b"/>
              <a:pathLst>
                <a:path w="3107" h="1148" extrusionOk="0">
                  <a:moveTo>
                    <a:pt x="1217" y="0"/>
                  </a:moveTo>
                  <a:cubicBezTo>
                    <a:pt x="876" y="0"/>
                    <a:pt x="624" y="11"/>
                    <a:pt x="624" y="11"/>
                  </a:cubicBezTo>
                  <a:lnTo>
                    <a:pt x="1" y="1147"/>
                  </a:lnTo>
                  <a:cubicBezTo>
                    <a:pt x="1" y="1147"/>
                    <a:pt x="2823" y="854"/>
                    <a:pt x="3007" y="378"/>
                  </a:cubicBezTo>
                  <a:cubicBezTo>
                    <a:pt x="3107" y="52"/>
                    <a:pt x="1955" y="0"/>
                    <a:pt x="1217" y="0"/>
                  </a:cubicBezTo>
                  <a:close/>
                </a:path>
              </a:pathLst>
            </a:custGeom>
            <a:solidFill>
              <a:srgbClr val="EBC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83;p70">
              <a:extLst>
                <a:ext uri="{FF2B5EF4-FFF2-40B4-BE49-F238E27FC236}">
                  <a16:creationId xmlns:a16="http://schemas.microsoft.com/office/drawing/2014/main" id="{B567F54F-82C0-1F73-20D4-D6AE254E892A}"/>
                </a:ext>
              </a:extLst>
            </p:cNvPr>
            <p:cNvSpPr/>
            <p:nvPr/>
          </p:nvSpPr>
          <p:spPr>
            <a:xfrm>
              <a:off x="8764238" y="1506856"/>
              <a:ext cx="124579" cy="53676"/>
            </a:xfrm>
            <a:custGeom>
              <a:avLst/>
              <a:gdLst/>
              <a:ahLst/>
              <a:cxnLst/>
              <a:rect l="l" t="t" r="r" b="b"/>
              <a:pathLst>
                <a:path w="3117" h="1343" extrusionOk="0">
                  <a:moveTo>
                    <a:pt x="1264" y="1"/>
                  </a:moveTo>
                  <a:cubicBezTo>
                    <a:pt x="975" y="1"/>
                    <a:pt x="734" y="12"/>
                    <a:pt x="624" y="23"/>
                  </a:cubicBezTo>
                  <a:lnTo>
                    <a:pt x="624" y="169"/>
                  </a:lnTo>
                  <a:cubicBezTo>
                    <a:pt x="771" y="163"/>
                    <a:pt x="927" y="160"/>
                    <a:pt x="1088" y="160"/>
                  </a:cubicBezTo>
                  <a:cubicBezTo>
                    <a:pt x="1889" y="160"/>
                    <a:pt x="2775" y="237"/>
                    <a:pt x="2897" y="389"/>
                  </a:cubicBezTo>
                  <a:cubicBezTo>
                    <a:pt x="2897" y="426"/>
                    <a:pt x="2933" y="426"/>
                    <a:pt x="2897" y="426"/>
                  </a:cubicBezTo>
                  <a:cubicBezTo>
                    <a:pt x="2787" y="719"/>
                    <a:pt x="1137" y="1013"/>
                    <a:pt x="1" y="1159"/>
                  </a:cubicBezTo>
                  <a:lnTo>
                    <a:pt x="1" y="1342"/>
                  </a:lnTo>
                  <a:cubicBezTo>
                    <a:pt x="477" y="1269"/>
                    <a:pt x="2897" y="1013"/>
                    <a:pt x="3080" y="499"/>
                  </a:cubicBezTo>
                  <a:cubicBezTo>
                    <a:pt x="3117" y="426"/>
                    <a:pt x="3080" y="353"/>
                    <a:pt x="3043" y="316"/>
                  </a:cubicBezTo>
                  <a:cubicBezTo>
                    <a:pt x="2864" y="60"/>
                    <a:pt x="1934" y="1"/>
                    <a:pt x="1264" y="1"/>
                  </a:cubicBez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84;p70">
              <a:extLst>
                <a:ext uri="{FF2B5EF4-FFF2-40B4-BE49-F238E27FC236}">
                  <a16:creationId xmlns:a16="http://schemas.microsoft.com/office/drawing/2014/main" id="{26640472-0310-A552-2A3F-EB2BE976F2AD}"/>
                </a:ext>
              </a:extLst>
            </p:cNvPr>
            <p:cNvSpPr/>
            <p:nvPr/>
          </p:nvSpPr>
          <p:spPr>
            <a:xfrm>
              <a:off x="7507200" y="2058650"/>
              <a:ext cx="464395" cy="367521"/>
            </a:xfrm>
            <a:custGeom>
              <a:avLst/>
              <a:gdLst/>
              <a:ahLst/>
              <a:cxnLst/>
              <a:rect l="l" t="t" r="r" b="b"/>
              <a:pathLst>
                <a:path w="11768" h="8982" extrusionOk="0">
                  <a:moveTo>
                    <a:pt x="1" y="0"/>
                  </a:moveTo>
                  <a:lnTo>
                    <a:pt x="2567" y="8982"/>
                  </a:lnTo>
                  <a:lnTo>
                    <a:pt x="11768" y="898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85;p70">
              <a:extLst>
                <a:ext uri="{FF2B5EF4-FFF2-40B4-BE49-F238E27FC236}">
                  <a16:creationId xmlns:a16="http://schemas.microsoft.com/office/drawing/2014/main" id="{328D59BF-4B39-DE91-7FF6-8FF8D8F06FEF}"/>
                </a:ext>
              </a:extLst>
            </p:cNvPr>
            <p:cNvSpPr/>
            <p:nvPr/>
          </p:nvSpPr>
          <p:spPr>
            <a:xfrm>
              <a:off x="7362112" y="2058641"/>
              <a:ext cx="167064" cy="499634"/>
            </a:xfrm>
            <a:custGeom>
              <a:avLst/>
              <a:gdLst/>
              <a:ahLst/>
              <a:cxnLst/>
              <a:rect l="l" t="t" r="r" b="b"/>
              <a:pathLst>
                <a:path w="4180" h="12501" extrusionOk="0">
                  <a:moveTo>
                    <a:pt x="3740" y="0"/>
                  </a:moveTo>
                  <a:lnTo>
                    <a:pt x="1" y="12501"/>
                  </a:lnTo>
                  <a:cubicBezTo>
                    <a:pt x="1" y="12501"/>
                    <a:pt x="3777" y="4802"/>
                    <a:pt x="4070" y="2016"/>
                  </a:cubicBezTo>
                  <a:cubicBezTo>
                    <a:pt x="4180" y="990"/>
                    <a:pt x="3740" y="0"/>
                    <a:pt x="3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86;p70">
              <a:extLst>
                <a:ext uri="{FF2B5EF4-FFF2-40B4-BE49-F238E27FC236}">
                  <a16:creationId xmlns:a16="http://schemas.microsoft.com/office/drawing/2014/main" id="{8F297FBA-2C3B-AD87-9CEF-EE0B16A5E711}"/>
                </a:ext>
              </a:extLst>
            </p:cNvPr>
            <p:cNvSpPr/>
            <p:nvPr/>
          </p:nvSpPr>
          <p:spPr>
            <a:xfrm>
              <a:off x="7967214" y="1796377"/>
              <a:ext cx="212507" cy="291603"/>
            </a:xfrm>
            <a:custGeom>
              <a:avLst/>
              <a:gdLst/>
              <a:ahLst/>
              <a:cxnLst/>
              <a:rect l="l" t="t" r="r" b="b"/>
              <a:pathLst>
                <a:path w="5317" h="7296" extrusionOk="0">
                  <a:moveTo>
                    <a:pt x="1" y="0"/>
                  </a:moveTo>
                  <a:lnTo>
                    <a:pt x="1577" y="5792"/>
                  </a:lnTo>
                  <a:lnTo>
                    <a:pt x="5316" y="7295"/>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87;p70">
              <a:extLst>
                <a:ext uri="{FF2B5EF4-FFF2-40B4-BE49-F238E27FC236}">
                  <a16:creationId xmlns:a16="http://schemas.microsoft.com/office/drawing/2014/main" id="{D9DDBECF-B4DF-BFC9-D086-DDB0C10483B3}"/>
                </a:ext>
              </a:extLst>
            </p:cNvPr>
            <p:cNvSpPr/>
            <p:nvPr/>
          </p:nvSpPr>
          <p:spPr>
            <a:xfrm>
              <a:off x="8436068" y="1991217"/>
              <a:ext cx="80614" cy="168543"/>
            </a:xfrm>
            <a:custGeom>
              <a:avLst/>
              <a:gdLst/>
              <a:ahLst/>
              <a:cxnLst/>
              <a:rect l="l" t="t" r="r" b="b"/>
              <a:pathLst>
                <a:path w="2017" h="4217" extrusionOk="0">
                  <a:moveTo>
                    <a:pt x="0" y="1"/>
                  </a:moveTo>
                  <a:lnTo>
                    <a:pt x="1100" y="4217"/>
                  </a:lnTo>
                  <a:cubicBezTo>
                    <a:pt x="2016" y="3703"/>
                    <a:pt x="1907" y="3227"/>
                    <a:pt x="1907" y="3227"/>
                  </a:cubicBezTo>
                  <a:lnTo>
                    <a:pt x="0" y="1"/>
                  </a:lnTo>
                  <a:close/>
                </a:path>
              </a:pathLst>
            </a:custGeom>
            <a:solidFill>
              <a:srgbClr val="DB8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88;p70">
              <a:extLst>
                <a:ext uri="{FF2B5EF4-FFF2-40B4-BE49-F238E27FC236}">
                  <a16:creationId xmlns:a16="http://schemas.microsoft.com/office/drawing/2014/main" id="{CC516BD6-2911-60B1-A4B3-B6A8A4CAE2CD}"/>
                </a:ext>
              </a:extLst>
            </p:cNvPr>
            <p:cNvSpPr/>
            <p:nvPr/>
          </p:nvSpPr>
          <p:spPr>
            <a:xfrm>
              <a:off x="7722535" y="4492195"/>
              <a:ext cx="108472" cy="89927"/>
            </a:xfrm>
            <a:custGeom>
              <a:avLst/>
              <a:gdLst/>
              <a:ahLst/>
              <a:cxnLst/>
              <a:rect l="l" t="t" r="r" b="b"/>
              <a:pathLst>
                <a:path w="2714" h="2250" extrusionOk="0">
                  <a:moveTo>
                    <a:pt x="2713" y="0"/>
                  </a:moveTo>
                  <a:lnTo>
                    <a:pt x="1" y="37"/>
                  </a:lnTo>
                  <a:lnTo>
                    <a:pt x="331" y="1320"/>
                  </a:lnTo>
                  <a:cubicBezTo>
                    <a:pt x="331" y="1320"/>
                    <a:pt x="807" y="2163"/>
                    <a:pt x="1101" y="2236"/>
                  </a:cubicBezTo>
                  <a:cubicBezTo>
                    <a:pt x="1134" y="2245"/>
                    <a:pt x="1169" y="2249"/>
                    <a:pt x="1204" y="2249"/>
                  </a:cubicBezTo>
                  <a:cubicBezTo>
                    <a:pt x="1758" y="2249"/>
                    <a:pt x="2567" y="1247"/>
                    <a:pt x="2567" y="1247"/>
                  </a:cubicBezTo>
                  <a:lnTo>
                    <a:pt x="2713" y="0"/>
                  </a:lnTo>
                  <a:close/>
                </a:path>
              </a:pathLst>
            </a:custGeom>
            <a:solidFill>
              <a:srgbClr val="D29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89;p70">
              <a:extLst>
                <a:ext uri="{FF2B5EF4-FFF2-40B4-BE49-F238E27FC236}">
                  <a16:creationId xmlns:a16="http://schemas.microsoft.com/office/drawing/2014/main" id="{3245FBA5-E983-5C17-F12D-AA4A2C381A6A}"/>
                </a:ext>
              </a:extLst>
            </p:cNvPr>
            <p:cNvSpPr/>
            <p:nvPr/>
          </p:nvSpPr>
          <p:spPr>
            <a:xfrm>
              <a:off x="7545281" y="4538916"/>
              <a:ext cx="322338" cy="129135"/>
            </a:xfrm>
            <a:custGeom>
              <a:avLst/>
              <a:gdLst/>
              <a:ahLst/>
              <a:cxnLst/>
              <a:rect l="l" t="t" r="r" b="b"/>
              <a:pathLst>
                <a:path w="8065" h="3231" extrusionOk="0">
                  <a:moveTo>
                    <a:pt x="7146" y="0"/>
                  </a:moveTo>
                  <a:cubicBezTo>
                    <a:pt x="7083" y="0"/>
                    <a:pt x="7039" y="4"/>
                    <a:pt x="7039" y="4"/>
                  </a:cubicBezTo>
                  <a:cubicBezTo>
                    <a:pt x="7039" y="4"/>
                    <a:pt x="6129" y="1043"/>
                    <a:pt x="5656" y="1043"/>
                  </a:cubicBezTo>
                  <a:cubicBezTo>
                    <a:pt x="5626" y="1043"/>
                    <a:pt x="5598" y="1039"/>
                    <a:pt x="5572" y="1031"/>
                  </a:cubicBezTo>
                  <a:cubicBezTo>
                    <a:pt x="5132" y="847"/>
                    <a:pt x="4766" y="114"/>
                    <a:pt x="4766" y="114"/>
                  </a:cubicBezTo>
                  <a:lnTo>
                    <a:pt x="183" y="2570"/>
                  </a:lnTo>
                  <a:cubicBezTo>
                    <a:pt x="73" y="2607"/>
                    <a:pt x="0" y="2754"/>
                    <a:pt x="0" y="2900"/>
                  </a:cubicBezTo>
                  <a:cubicBezTo>
                    <a:pt x="0" y="3084"/>
                    <a:pt x="183" y="3230"/>
                    <a:pt x="367" y="3230"/>
                  </a:cubicBezTo>
                  <a:lnTo>
                    <a:pt x="7918" y="3230"/>
                  </a:lnTo>
                  <a:cubicBezTo>
                    <a:pt x="7992" y="3230"/>
                    <a:pt x="8065" y="3157"/>
                    <a:pt x="8065" y="3047"/>
                  </a:cubicBezTo>
                  <a:cubicBezTo>
                    <a:pt x="7955" y="2424"/>
                    <a:pt x="7588" y="224"/>
                    <a:pt x="7515" y="114"/>
                  </a:cubicBezTo>
                  <a:cubicBezTo>
                    <a:pt x="7466" y="17"/>
                    <a:pt x="7271"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90;p70">
              <a:extLst>
                <a:ext uri="{FF2B5EF4-FFF2-40B4-BE49-F238E27FC236}">
                  <a16:creationId xmlns:a16="http://schemas.microsoft.com/office/drawing/2014/main" id="{5B958CD9-9589-A622-DDA8-B34EC58A704E}"/>
                </a:ext>
              </a:extLst>
            </p:cNvPr>
            <p:cNvSpPr/>
            <p:nvPr/>
          </p:nvSpPr>
          <p:spPr>
            <a:xfrm>
              <a:off x="7417786" y="2429295"/>
              <a:ext cx="945072" cy="2073194"/>
            </a:xfrm>
            <a:custGeom>
              <a:avLst/>
              <a:gdLst/>
              <a:ahLst/>
              <a:cxnLst/>
              <a:rect l="l" t="t" r="r" b="b"/>
              <a:pathLst>
                <a:path w="23646" h="51872" extrusionOk="0">
                  <a:moveTo>
                    <a:pt x="5720" y="1"/>
                  </a:moveTo>
                  <a:cubicBezTo>
                    <a:pt x="5720" y="1"/>
                    <a:pt x="4180" y="880"/>
                    <a:pt x="2090" y="7955"/>
                  </a:cubicBezTo>
                  <a:cubicBezTo>
                    <a:pt x="1" y="15067"/>
                    <a:pt x="2897" y="30207"/>
                    <a:pt x="2897" y="30207"/>
                  </a:cubicBezTo>
                  <a:cubicBezTo>
                    <a:pt x="2897" y="30207"/>
                    <a:pt x="3447" y="31893"/>
                    <a:pt x="3557" y="33470"/>
                  </a:cubicBezTo>
                  <a:cubicBezTo>
                    <a:pt x="3630" y="35009"/>
                    <a:pt x="3557" y="47180"/>
                    <a:pt x="6746" y="51762"/>
                  </a:cubicBezTo>
                  <a:lnTo>
                    <a:pt x="11658" y="51762"/>
                  </a:lnTo>
                  <a:cubicBezTo>
                    <a:pt x="11658" y="51762"/>
                    <a:pt x="11438" y="39921"/>
                    <a:pt x="9972" y="32516"/>
                  </a:cubicBezTo>
                  <a:cubicBezTo>
                    <a:pt x="9972" y="32516"/>
                    <a:pt x="9972" y="17010"/>
                    <a:pt x="10815" y="13637"/>
                  </a:cubicBezTo>
                  <a:lnTo>
                    <a:pt x="11402" y="13344"/>
                  </a:lnTo>
                  <a:cubicBezTo>
                    <a:pt x="11402" y="13344"/>
                    <a:pt x="15141" y="27604"/>
                    <a:pt x="15984" y="30830"/>
                  </a:cubicBezTo>
                  <a:cubicBezTo>
                    <a:pt x="16790" y="34056"/>
                    <a:pt x="13198" y="44980"/>
                    <a:pt x="14811" y="51872"/>
                  </a:cubicBezTo>
                  <a:lnTo>
                    <a:pt x="20236" y="51872"/>
                  </a:lnTo>
                  <a:cubicBezTo>
                    <a:pt x="20236" y="51872"/>
                    <a:pt x="23645" y="34533"/>
                    <a:pt x="23132" y="29950"/>
                  </a:cubicBezTo>
                  <a:cubicBezTo>
                    <a:pt x="22582" y="25368"/>
                    <a:pt x="21629" y="13491"/>
                    <a:pt x="14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91;p70">
              <a:extLst>
                <a:ext uri="{FF2B5EF4-FFF2-40B4-BE49-F238E27FC236}">
                  <a16:creationId xmlns:a16="http://schemas.microsoft.com/office/drawing/2014/main" id="{AA19AD9A-674D-E11E-0429-8DF320F400F3}"/>
                </a:ext>
              </a:extLst>
            </p:cNvPr>
            <p:cNvSpPr/>
            <p:nvPr/>
          </p:nvSpPr>
          <p:spPr>
            <a:xfrm>
              <a:off x="7668340" y="4453787"/>
              <a:ext cx="216864" cy="7674"/>
            </a:xfrm>
            <a:custGeom>
              <a:avLst/>
              <a:gdLst/>
              <a:ahLst/>
              <a:cxnLst/>
              <a:rect l="l" t="t" r="r" b="b"/>
              <a:pathLst>
                <a:path w="5426" h="192" extrusionOk="0">
                  <a:moveTo>
                    <a:pt x="4579" y="1"/>
                  </a:moveTo>
                  <a:cubicBezTo>
                    <a:pt x="3335" y="1"/>
                    <a:pt x="2091" y="52"/>
                    <a:pt x="847" y="52"/>
                  </a:cubicBezTo>
                  <a:cubicBezTo>
                    <a:pt x="589" y="52"/>
                    <a:pt x="331" y="50"/>
                    <a:pt x="74" y="45"/>
                  </a:cubicBezTo>
                  <a:cubicBezTo>
                    <a:pt x="0" y="45"/>
                    <a:pt x="0" y="191"/>
                    <a:pt x="74" y="191"/>
                  </a:cubicBezTo>
                  <a:cubicBezTo>
                    <a:pt x="1582" y="191"/>
                    <a:pt x="3090" y="111"/>
                    <a:pt x="4598" y="111"/>
                  </a:cubicBezTo>
                  <a:cubicBezTo>
                    <a:pt x="4850" y="111"/>
                    <a:pt x="5101" y="113"/>
                    <a:pt x="5353" y="118"/>
                  </a:cubicBezTo>
                  <a:cubicBezTo>
                    <a:pt x="5426" y="118"/>
                    <a:pt x="5426" y="8"/>
                    <a:pt x="5353" y="8"/>
                  </a:cubicBezTo>
                  <a:cubicBezTo>
                    <a:pt x="5095" y="3"/>
                    <a:pt x="4837" y="1"/>
                    <a:pt x="4579" y="1"/>
                  </a:cubicBezTo>
                  <a:close/>
                </a:path>
              </a:pathLst>
            </a:custGeom>
            <a:solidFill>
              <a:srgbClr val="394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92;p70">
              <a:extLst>
                <a:ext uri="{FF2B5EF4-FFF2-40B4-BE49-F238E27FC236}">
                  <a16:creationId xmlns:a16="http://schemas.microsoft.com/office/drawing/2014/main" id="{AFCC700B-FB25-5DB1-1177-06417253AD65}"/>
                </a:ext>
              </a:extLst>
            </p:cNvPr>
            <p:cNvSpPr/>
            <p:nvPr/>
          </p:nvSpPr>
          <p:spPr>
            <a:xfrm>
              <a:off x="7417786" y="2429295"/>
              <a:ext cx="945072" cy="2071755"/>
            </a:xfrm>
            <a:custGeom>
              <a:avLst/>
              <a:gdLst/>
              <a:ahLst/>
              <a:cxnLst/>
              <a:rect l="l" t="t" r="r" b="b"/>
              <a:pathLst>
                <a:path w="23646" h="51836" extrusionOk="0">
                  <a:moveTo>
                    <a:pt x="5720" y="1"/>
                  </a:moveTo>
                  <a:cubicBezTo>
                    <a:pt x="5720" y="1"/>
                    <a:pt x="4180" y="880"/>
                    <a:pt x="2090" y="7955"/>
                  </a:cubicBezTo>
                  <a:cubicBezTo>
                    <a:pt x="1" y="15031"/>
                    <a:pt x="2897" y="30207"/>
                    <a:pt x="2897" y="30207"/>
                  </a:cubicBezTo>
                  <a:cubicBezTo>
                    <a:pt x="2897" y="30207"/>
                    <a:pt x="3447" y="31893"/>
                    <a:pt x="3557" y="33470"/>
                  </a:cubicBezTo>
                  <a:lnTo>
                    <a:pt x="9972" y="32516"/>
                  </a:lnTo>
                  <a:cubicBezTo>
                    <a:pt x="9972" y="32516"/>
                    <a:pt x="9972" y="17010"/>
                    <a:pt x="10815" y="13637"/>
                  </a:cubicBezTo>
                  <a:lnTo>
                    <a:pt x="11402" y="13344"/>
                  </a:lnTo>
                  <a:cubicBezTo>
                    <a:pt x="11402" y="13344"/>
                    <a:pt x="15141" y="27568"/>
                    <a:pt x="15984" y="30830"/>
                  </a:cubicBezTo>
                  <a:cubicBezTo>
                    <a:pt x="16790" y="34056"/>
                    <a:pt x="13198" y="44980"/>
                    <a:pt x="14811" y="51835"/>
                  </a:cubicBezTo>
                  <a:lnTo>
                    <a:pt x="20236" y="51835"/>
                  </a:lnTo>
                  <a:cubicBezTo>
                    <a:pt x="20236" y="51835"/>
                    <a:pt x="23645" y="34533"/>
                    <a:pt x="23132" y="29950"/>
                  </a:cubicBezTo>
                  <a:cubicBezTo>
                    <a:pt x="22582" y="25368"/>
                    <a:pt x="21629" y="13454"/>
                    <a:pt x="14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93;p70">
              <a:extLst>
                <a:ext uri="{FF2B5EF4-FFF2-40B4-BE49-F238E27FC236}">
                  <a16:creationId xmlns:a16="http://schemas.microsoft.com/office/drawing/2014/main" id="{057E5E41-49C8-9B75-6D5A-AE76ED8DF7CE}"/>
                </a:ext>
              </a:extLst>
            </p:cNvPr>
            <p:cNvSpPr/>
            <p:nvPr/>
          </p:nvSpPr>
          <p:spPr>
            <a:xfrm>
              <a:off x="8040474" y="4500988"/>
              <a:ext cx="112868" cy="105354"/>
            </a:xfrm>
            <a:custGeom>
              <a:avLst/>
              <a:gdLst/>
              <a:ahLst/>
              <a:cxnLst/>
              <a:rect l="l" t="t" r="r" b="b"/>
              <a:pathLst>
                <a:path w="2824" h="2636" extrusionOk="0">
                  <a:moveTo>
                    <a:pt x="74" y="0"/>
                  </a:moveTo>
                  <a:lnTo>
                    <a:pt x="1" y="1063"/>
                  </a:lnTo>
                  <a:cubicBezTo>
                    <a:pt x="1" y="1063"/>
                    <a:pt x="450" y="2635"/>
                    <a:pt x="1029" y="2635"/>
                  </a:cubicBezTo>
                  <a:cubicBezTo>
                    <a:pt x="1111" y="2635"/>
                    <a:pt x="1197" y="2603"/>
                    <a:pt x="1284" y="2530"/>
                  </a:cubicBezTo>
                  <a:cubicBezTo>
                    <a:pt x="1870" y="2016"/>
                    <a:pt x="2493" y="1137"/>
                    <a:pt x="2493" y="1137"/>
                  </a:cubicBezTo>
                  <a:lnTo>
                    <a:pt x="2823" y="37"/>
                  </a:lnTo>
                  <a:lnTo>
                    <a:pt x="74" y="0"/>
                  </a:lnTo>
                  <a:close/>
                </a:path>
              </a:pathLst>
            </a:custGeom>
            <a:solidFill>
              <a:srgbClr val="D29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94;p70">
              <a:extLst>
                <a:ext uri="{FF2B5EF4-FFF2-40B4-BE49-F238E27FC236}">
                  <a16:creationId xmlns:a16="http://schemas.microsoft.com/office/drawing/2014/main" id="{485E836A-DB98-A888-9EF7-075FF0FB7714}"/>
                </a:ext>
              </a:extLst>
            </p:cNvPr>
            <p:cNvSpPr/>
            <p:nvPr/>
          </p:nvSpPr>
          <p:spPr>
            <a:xfrm>
              <a:off x="8014095" y="4527366"/>
              <a:ext cx="310667" cy="134810"/>
            </a:xfrm>
            <a:custGeom>
              <a:avLst/>
              <a:gdLst/>
              <a:ahLst/>
              <a:cxnLst/>
              <a:rect l="l" t="t" r="r" b="b"/>
              <a:pathLst>
                <a:path w="7773" h="3373" extrusionOk="0">
                  <a:moveTo>
                    <a:pt x="3520" y="0"/>
                  </a:moveTo>
                  <a:cubicBezTo>
                    <a:pt x="3520" y="0"/>
                    <a:pt x="2164" y="1613"/>
                    <a:pt x="1724" y="1613"/>
                  </a:cubicBezTo>
                  <a:cubicBezTo>
                    <a:pt x="1284" y="1613"/>
                    <a:pt x="697" y="513"/>
                    <a:pt x="697" y="513"/>
                  </a:cubicBezTo>
                  <a:lnTo>
                    <a:pt x="367" y="477"/>
                  </a:lnTo>
                  <a:cubicBezTo>
                    <a:pt x="257" y="477"/>
                    <a:pt x="184" y="550"/>
                    <a:pt x="184" y="623"/>
                  </a:cubicBezTo>
                  <a:lnTo>
                    <a:pt x="1" y="3226"/>
                  </a:lnTo>
                  <a:cubicBezTo>
                    <a:pt x="1" y="3299"/>
                    <a:pt x="74" y="3373"/>
                    <a:pt x="147" y="3373"/>
                  </a:cubicBezTo>
                  <a:lnTo>
                    <a:pt x="7406" y="3373"/>
                  </a:lnTo>
                  <a:cubicBezTo>
                    <a:pt x="7626" y="3373"/>
                    <a:pt x="7772" y="3226"/>
                    <a:pt x="7772" y="3006"/>
                  </a:cubicBezTo>
                  <a:cubicBezTo>
                    <a:pt x="7772" y="2896"/>
                    <a:pt x="7699" y="2823"/>
                    <a:pt x="7626" y="2749"/>
                  </a:cubicBezTo>
                  <a:lnTo>
                    <a:pt x="3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95;p70">
              <a:extLst>
                <a:ext uri="{FF2B5EF4-FFF2-40B4-BE49-F238E27FC236}">
                  <a16:creationId xmlns:a16="http://schemas.microsoft.com/office/drawing/2014/main" id="{D07F9918-81A4-8050-47F1-CBA328D853F7}"/>
                </a:ext>
              </a:extLst>
            </p:cNvPr>
            <p:cNvSpPr/>
            <p:nvPr/>
          </p:nvSpPr>
          <p:spPr>
            <a:xfrm>
              <a:off x="7997989" y="4445314"/>
              <a:ext cx="240325" cy="11750"/>
            </a:xfrm>
            <a:custGeom>
              <a:avLst/>
              <a:gdLst/>
              <a:ahLst/>
              <a:cxnLst/>
              <a:rect l="l" t="t" r="r" b="b"/>
              <a:pathLst>
                <a:path w="6013" h="294" extrusionOk="0">
                  <a:moveTo>
                    <a:pt x="74" y="0"/>
                  </a:moveTo>
                  <a:cubicBezTo>
                    <a:pt x="1" y="0"/>
                    <a:pt x="1" y="110"/>
                    <a:pt x="74" y="110"/>
                  </a:cubicBezTo>
                  <a:cubicBezTo>
                    <a:pt x="2053" y="110"/>
                    <a:pt x="3996" y="220"/>
                    <a:pt x="5939" y="293"/>
                  </a:cubicBezTo>
                  <a:cubicBezTo>
                    <a:pt x="6012" y="293"/>
                    <a:pt x="6012" y="184"/>
                    <a:pt x="5939" y="184"/>
                  </a:cubicBezTo>
                  <a:cubicBezTo>
                    <a:pt x="3996" y="110"/>
                    <a:pt x="2017" y="0"/>
                    <a:pt x="74" y="0"/>
                  </a:cubicBezTo>
                  <a:close/>
                </a:path>
              </a:pathLst>
            </a:custGeom>
            <a:solidFill>
              <a:srgbClr val="394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96;p70">
              <a:extLst>
                <a:ext uri="{FF2B5EF4-FFF2-40B4-BE49-F238E27FC236}">
                  <a16:creationId xmlns:a16="http://schemas.microsoft.com/office/drawing/2014/main" id="{807019AA-D801-088D-A732-C8C53A1DCC74}"/>
                </a:ext>
              </a:extLst>
            </p:cNvPr>
            <p:cNvSpPr/>
            <p:nvPr/>
          </p:nvSpPr>
          <p:spPr>
            <a:xfrm>
              <a:off x="7661026" y="2436609"/>
              <a:ext cx="27857" cy="38169"/>
            </a:xfrm>
            <a:custGeom>
              <a:avLst/>
              <a:gdLst/>
              <a:ahLst/>
              <a:cxnLst/>
              <a:rect l="l" t="t" r="r" b="b"/>
              <a:pathLst>
                <a:path w="697" h="955" extrusionOk="0">
                  <a:moveTo>
                    <a:pt x="623" y="1"/>
                  </a:moveTo>
                  <a:cubicBezTo>
                    <a:pt x="623" y="1"/>
                    <a:pt x="367" y="331"/>
                    <a:pt x="0" y="881"/>
                  </a:cubicBezTo>
                  <a:cubicBezTo>
                    <a:pt x="0" y="881"/>
                    <a:pt x="0" y="917"/>
                    <a:pt x="37" y="917"/>
                  </a:cubicBezTo>
                  <a:cubicBezTo>
                    <a:pt x="37" y="954"/>
                    <a:pt x="37" y="954"/>
                    <a:pt x="37" y="954"/>
                  </a:cubicBezTo>
                  <a:cubicBezTo>
                    <a:pt x="73" y="954"/>
                    <a:pt x="73" y="917"/>
                    <a:pt x="73" y="917"/>
                  </a:cubicBezTo>
                  <a:cubicBezTo>
                    <a:pt x="440" y="368"/>
                    <a:pt x="697" y="74"/>
                    <a:pt x="697" y="74"/>
                  </a:cubicBezTo>
                  <a:cubicBezTo>
                    <a:pt x="697" y="38"/>
                    <a:pt x="697" y="38"/>
                    <a:pt x="697" y="1"/>
                  </a:cubicBezTo>
                  <a:close/>
                </a:path>
              </a:pathLst>
            </a:custGeom>
            <a:solidFill>
              <a:srgbClr val="F3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97;p70">
              <a:extLst>
                <a:ext uri="{FF2B5EF4-FFF2-40B4-BE49-F238E27FC236}">
                  <a16:creationId xmlns:a16="http://schemas.microsoft.com/office/drawing/2014/main" id="{E1BB4835-A2EF-5E51-7F13-0AB94732A668}"/>
                </a:ext>
              </a:extLst>
            </p:cNvPr>
            <p:cNvSpPr/>
            <p:nvPr/>
          </p:nvSpPr>
          <p:spPr>
            <a:xfrm>
              <a:off x="7540885" y="2540004"/>
              <a:ext cx="161189" cy="1836507"/>
            </a:xfrm>
            <a:custGeom>
              <a:avLst/>
              <a:gdLst/>
              <a:ahLst/>
              <a:cxnLst/>
              <a:rect l="l" t="t" r="r" b="b"/>
              <a:pathLst>
                <a:path w="4033" h="45950" extrusionOk="0">
                  <a:moveTo>
                    <a:pt x="2044" y="0"/>
                  </a:moveTo>
                  <a:cubicBezTo>
                    <a:pt x="2033" y="0"/>
                    <a:pt x="2016" y="17"/>
                    <a:pt x="2016" y="17"/>
                  </a:cubicBezTo>
                  <a:cubicBezTo>
                    <a:pt x="1686" y="640"/>
                    <a:pt x="1393" y="1226"/>
                    <a:pt x="1173" y="1850"/>
                  </a:cubicBezTo>
                  <a:cubicBezTo>
                    <a:pt x="1173" y="1886"/>
                    <a:pt x="1173" y="1923"/>
                    <a:pt x="1173" y="1923"/>
                  </a:cubicBezTo>
                  <a:lnTo>
                    <a:pt x="1210" y="1923"/>
                  </a:lnTo>
                  <a:cubicBezTo>
                    <a:pt x="1210" y="1923"/>
                    <a:pt x="1247" y="1923"/>
                    <a:pt x="1247" y="1886"/>
                  </a:cubicBezTo>
                  <a:cubicBezTo>
                    <a:pt x="1503" y="1300"/>
                    <a:pt x="1760" y="677"/>
                    <a:pt x="2090" y="53"/>
                  </a:cubicBezTo>
                  <a:cubicBezTo>
                    <a:pt x="2090" y="53"/>
                    <a:pt x="2090" y="17"/>
                    <a:pt x="2053" y="17"/>
                  </a:cubicBezTo>
                  <a:cubicBezTo>
                    <a:pt x="2053" y="4"/>
                    <a:pt x="2049" y="0"/>
                    <a:pt x="2044" y="0"/>
                  </a:cubicBezTo>
                  <a:close/>
                  <a:moveTo>
                    <a:pt x="587" y="3756"/>
                  </a:moveTo>
                  <a:cubicBezTo>
                    <a:pt x="550" y="3756"/>
                    <a:pt x="550" y="3756"/>
                    <a:pt x="550" y="3792"/>
                  </a:cubicBezTo>
                  <a:cubicBezTo>
                    <a:pt x="367" y="4452"/>
                    <a:pt x="220" y="5112"/>
                    <a:pt x="147" y="5772"/>
                  </a:cubicBezTo>
                  <a:cubicBezTo>
                    <a:pt x="147" y="5772"/>
                    <a:pt x="147" y="5809"/>
                    <a:pt x="183" y="5809"/>
                  </a:cubicBezTo>
                  <a:cubicBezTo>
                    <a:pt x="220" y="5809"/>
                    <a:pt x="220" y="5809"/>
                    <a:pt x="220" y="5772"/>
                  </a:cubicBezTo>
                  <a:cubicBezTo>
                    <a:pt x="330" y="5112"/>
                    <a:pt x="440" y="4452"/>
                    <a:pt x="623" y="3792"/>
                  </a:cubicBezTo>
                  <a:cubicBezTo>
                    <a:pt x="623" y="3792"/>
                    <a:pt x="623" y="3756"/>
                    <a:pt x="587" y="3756"/>
                  </a:cubicBezTo>
                  <a:close/>
                  <a:moveTo>
                    <a:pt x="74" y="7752"/>
                  </a:moveTo>
                  <a:cubicBezTo>
                    <a:pt x="37" y="7752"/>
                    <a:pt x="0" y="7752"/>
                    <a:pt x="0" y="7788"/>
                  </a:cubicBezTo>
                  <a:lnTo>
                    <a:pt x="0" y="8228"/>
                  </a:lnTo>
                  <a:cubicBezTo>
                    <a:pt x="0" y="8741"/>
                    <a:pt x="37" y="9291"/>
                    <a:pt x="37" y="9804"/>
                  </a:cubicBezTo>
                  <a:cubicBezTo>
                    <a:pt x="37" y="9841"/>
                    <a:pt x="37" y="9841"/>
                    <a:pt x="74" y="9841"/>
                  </a:cubicBezTo>
                  <a:cubicBezTo>
                    <a:pt x="110" y="9841"/>
                    <a:pt x="110" y="9841"/>
                    <a:pt x="110" y="9804"/>
                  </a:cubicBezTo>
                  <a:cubicBezTo>
                    <a:pt x="110" y="9291"/>
                    <a:pt x="110" y="8741"/>
                    <a:pt x="110" y="8228"/>
                  </a:cubicBezTo>
                  <a:lnTo>
                    <a:pt x="110" y="7788"/>
                  </a:lnTo>
                  <a:cubicBezTo>
                    <a:pt x="110" y="7752"/>
                    <a:pt x="74" y="7752"/>
                    <a:pt x="74" y="7752"/>
                  </a:cubicBezTo>
                  <a:close/>
                  <a:moveTo>
                    <a:pt x="110" y="11784"/>
                  </a:moveTo>
                  <a:cubicBezTo>
                    <a:pt x="74" y="11784"/>
                    <a:pt x="74" y="11784"/>
                    <a:pt x="74" y="11821"/>
                  </a:cubicBezTo>
                  <a:cubicBezTo>
                    <a:pt x="74" y="12480"/>
                    <a:pt x="110" y="13140"/>
                    <a:pt x="147" y="13837"/>
                  </a:cubicBezTo>
                  <a:cubicBezTo>
                    <a:pt x="147" y="13873"/>
                    <a:pt x="147" y="13873"/>
                    <a:pt x="183" y="13873"/>
                  </a:cubicBezTo>
                  <a:cubicBezTo>
                    <a:pt x="183" y="13873"/>
                    <a:pt x="220" y="13873"/>
                    <a:pt x="220" y="13837"/>
                  </a:cubicBezTo>
                  <a:cubicBezTo>
                    <a:pt x="183" y="13140"/>
                    <a:pt x="183" y="12480"/>
                    <a:pt x="147" y="11821"/>
                  </a:cubicBezTo>
                  <a:cubicBezTo>
                    <a:pt x="147" y="11784"/>
                    <a:pt x="110" y="11784"/>
                    <a:pt x="110" y="11784"/>
                  </a:cubicBezTo>
                  <a:close/>
                  <a:moveTo>
                    <a:pt x="257" y="15816"/>
                  </a:moveTo>
                  <a:cubicBezTo>
                    <a:pt x="257" y="15816"/>
                    <a:pt x="220" y="15816"/>
                    <a:pt x="220" y="15853"/>
                  </a:cubicBezTo>
                  <a:cubicBezTo>
                    <a:pt x="257" y="16549"/>
                    <a:pt x="293" y="17209"/>
                    <a:pt x="330" y="17869"/>
                  </a:cubicBezTo>
                  <a:cubicBezTo>
                    <a:pt x="330" y="17906"/>
                    <a:pt x="403" y="17906"/>
                    <a:pt x="403" y="17906"/>
                  </a:cubicBezTo>
                  <a:cubicBezTo>
                    <a:pt x="403" y="17906"/>
                    <a:pt x="440" y="17906"/>
                    <a:pt x="440" y="17869"/>
                  </a:cubicBezTo>
                  <a:cubicBezTo>
                    <a:pt x="403" y="17209"/>
                    <a:pt x="367" y="16513"/>
                    <a:pt x="330" y="15853"/>
                  </a:cubicBezTo>
                  <a:cubicBezTo>
                    <a:pt x="330" y="15816"/>
                    <a:pt x="293" y="15816"/>
                    <a:pt x="257" y="15816"/>
                  </a:cubicBezTo>
                  <a:close/>
                  <a:moveTo>
                    <a:pt x="513" y="19849"/>
                  </a:moveTo>
                  <a:cubicBezTo>
                    <a:pt x="477" y="19849"/>
                    <a:pt x="477" y="19885"/>
                    <a:pt x="477" y="19885"/>
                  </a:cubicBezTo>
                  <a:cubicBezTo>
                    <a:pt x="513" y="20545"/>
                    <a:pt x="587" y="21205"/>
                    <a:pt x="623" y="21902"/>
                  </a:cubicBezTo>
                  <a:cubicBezTo>
                    <a:pt x="660" y="21938"/>
                    <a:pt x="697" y="21938"/>
                    <a:pt x="697" y="21938"/>
                  </a:cubicBezTo>
                  <a:cubicBezTo>
                    <a:pt x="697" y="21938"/>
                    <a:pt x="733" y="21938"/>
                    <a:pt x="733" y="21902"/>
                  </a:cubicBezTo>
                  <a:cubicBezTo>
                    <a:pt x="660" y="21205"/>
                    <a:pt x="623" y="20545"/>
                    <a:pt x="550" y="19885"/>
                  </a:cubicBezTo>
                  <a:cubicBezTo>
                    <a:pt x="550" y="19885"/>
                    <a:pt x="550" y="19849"/>
                    <a:pt x="513" y="19849"/>
                  </a:cubicBezTo>
                  <a:close/>
                  <a:moveTo>
                    <a:pt x="880" y="23881"/>
                  </a:moveTo>
                  <a:cubicBezTo>
                    <a:pt x="843" y="23881"/>
                    <a:pt x="807" y="23881"/>
                    <a:pt x="807" y="23918"/>
                  </a:cubicBezTo>
                  <a:cubicBezTo>
                    <a:pt x="880" y="24578"/>
                    <a:pt x="953" y="25237"/>
                    <a:pt x="1027" y="25934"/>
                  </a:cubicBezTo>
                  <a:cubicBezTo>
                    <a:pt x="1027" y="25934"/>
                    <a:pt x="1063" y="25971"/>
                    <a:pt x="1063" y="25971"/>
                  </a:cubicBezTo>
                  <a:cubicBezTo>
                    <a:pt x="1100" y="25971"/>
                    <a:pt x="1100" y="25934"/>
                    <a:pt x="1100" y="25934"/>
                  </a:cubicBezTo>
                  <a:cubicBezTo>
                    <a:pt x="1027" y="25237"/>
                    <a:pt x="990" y="24578"/>
                    <a:pt x="917" y="23918"/>
                  </a:cubicBezTo>
                  <a:cubicBezTo>
                    <a:pt x="917" y="23881"/>
                    <a:pt x="880" y="23881"/>
                    <a:pt x="880" y="23881"/>
                  </a:cubicBezTo>
                  <a:close/>
                  <a:moveTo>
                    <a:pt x="1283" y="27877"/>
                  </a:moveTo>
                  <a:cubicBezTo>
                    <a:pt x="1247" y="27877"/>
                    <a:pt x="1247" y="27914"/>
                    <a:pt x="1247" y="27950"/>
                  </a:cubicBezTo>
                  <a:cubicBezTo>
                    <a:pt x="1320" y="28573"/>
                    <a:pt x="1393" y="29270"/>
                    <a:pt x="1467" y="29930"/>
                  </a:cubicBezTo>
                  <a:cubicBezTo>
                    <a:pt x="1467" y="29966"/>
                    <a:pt x="1503" y="29966"/>
                    <a:pt x="1503" y="29966"/>
                  </a:cubicBezTo>
                  <a:lnTo>
                    <a:pt x="1540" y="29966"/>
                  </a:lnTo>
                  <a:cubicBezTo>
                    <a:pt x="1540" y="29966"/>
                    <a:pt x="1576" y="29966"/>
                    <a:pt x="1576" y="29930"/>
                  </a:cubicBezTo>
                  <a:cubicBezTo>
                    <a:pt x="1467" y="29233"/>
                    <a:pt x="1393" y="28573"/>
                    <a:pt x="1320" y="27914"/>
                  </a:cubicBezTo>
                  <a:cubicBezTo>
                    <a:pt x="1320" y="27914"/>
                    <a:pt x="1320" y="27877"/>
                    <a:pt x="1283" y="27877"/>
                  </a:cubicBezTo>
                  <a:close/>
                  <a:moveTo>
                    <a:pt x="1760" y="31909"/>
                  </a:moveTo>
                  <a:cubicBezTo>
                    <a:pt x="1723" y="31909"/>
                    <a:pt x="1723" y="31909"/>
                    <a:pt x="1723" y="31946"/>
                  </a:cubicBezTo>
                  <a:cubicBezTo>
                    <a:pt x="1833" y="32642"/>
                    <a:pt x="1906" y="33302"/>
                    <a:pt x="1980" y="33962"/>
                  </a:cubicBezTo>
                  <a:cubicBezTo>
                    <a:pt x="1980" y="33962"/>
                    <a:pt x="2053" y="33999"/>
                    <a:pt x="2053" y="33999"/>
                  </a:cubicBezTo>
                  <a:cubicBezTo>
                    <a:pt x="2053" y="33999"/>
                    <a:pt x="2090" y="33962"/>
                    <a:pt x="2090" y="33925"/>
                  </a:cubicBezTo>
                  <a:cubicBezTo>
                    <a:pt x="1980" y="33302"/>
                    <a:pt x="1906" y="32606"/>
                    <a:pt x="1796" y="31946"/>
                  </a:cubicBezTo>
                  <a:cubicBezTo>
                    <a:pt x="1796" y="31909"/>
                    <a:pt x="1796" y="31909"/>
                    <a:pt x="1760" y="31909"/>
                  </a:cubicBezTo>
                  <a:close/>
                  <a:moveTo>
                    <a:pt x="2310" y="35905"/>
                  </a:moveTo>
                  <a:cubicBezTo>
                    <a:pt x="2310" y="35905"/>
                    <a:pt x="2273" y="35942"/>
                    <a:pt x="2273" y="35942"/>
                  </a:cubicBezTo>
                  <a:cubicBezTo>
                    <a:pt x="2383" y="36638"/>
                    <a:pt x="2493" y="37298"/>
                    <a:pt x="2566" y="37958"/>
                  </a:cubicBezTo>
                  <a:cubicBezTo>
                    <a:pt x="2566" y="37958"/>
                    <a:pt x="2603" y="37994"/>
                    <a:pt x="2603" y="37994"/>
                  </a:cubicBezTo>
                  <a:lnTo>
                    <a:pt x="2640" y="37994"/>
                  </a:lnTo>
                  <a:cubicBezTo>
                    <a:pt x="2640" y="37994"/>
                    <a:pt x="2676" y="37958"/>
                    <a:pt x="2676" y="37921"/>
                  </a:cubicBezTo>
                  <a:cubicBezTo>
                    <a:pt x="2566" y="37298"/>
                    <a:pt x="2456" y="36638"/>
                    <a:pt x="2383" y="35942"/>
                  </a:cubicBezTo>
                  <a:cubicBezTo>
                    <a:pt x="2346" y="35905"/>
                    <a:pt x="2346" y="35905"/>
                    <a:pt x="2310" y="35905"/>
                  </a:cubicBezTo>
                  <a:close/>
                  <a:moveTo>
                    <a:pt x="2933" y="39901"/>
                  </a:moveTo>
                  <a:cubicBezTo>
                    <a:pt x="2896" y="39901"/>
                    <a:pt x="2896" y="39901"/>
                    <a:pt x="2896" y="39937"/>
                  </a:cubicBezTo>
                  <a:cubicBezTo>
                    <a:pt x="3006" y="40634"/>
                    <a:pt x="3116" y="41294"/>
                    <a:pt x="3226" y="41954"/>
                  </a:cubicBezTo>
                  <a:lnTo>
                    <a:pt x="3263" y="41954"/>
                  </a:lnTo>
                  <a:cubicBezTo>
                    <a:pt x="3299" y="41954"/>
                    <a:pt x="3299" y="41954"/>
                    <a:pt x="3299" y="41917"/>
                  </a:cubicBezTo>
                  <a:cubicBezTo>
                    <a:pt x="3189" y="41294"/>
                    <a:pt x="3079" y="40597"/>
                    <a:pt x="2969" y="39937"/>
                  </a:cubicBezTo>
                  <a:cubicBezTo>
                    <a:pt x="2969" y="39901"/>
                    <a:pt x="2969" y="39901"/>
                    <a:pt x="2933" y="39901"/>
                  </a:cubicBezTo>
                  <a:close/>
                  <a:moveTo>
                    <a:pt x="3593" y="43860"/>
                  </a:moveTo>
                  <a:cubicBezTo>
                    <a:pt x="3593" y="43896"/>
                    <a:pt x="3556" y="43896"/>
                    <a:pt x="3556" y="43933"/>
                  </a:cubicBezTo>
                  <a:cubicBezTo>
                    <a:pt x="3703" y="44630"/>
                    <a:pt x="3813" y="45289"/>
                    <a:pt x="3923" y="45913"/>
                  </a:cubicBezTo>
                  <a:cubicBezTo>
                    <a:pt x="3923" y="45949"/>
                    <a:pt x="3959" y="45949"/>
                    <a:pt x="3959" y="45949"/>
                  </a:cubicBezTo>
                  <a:lnTo>
                    <a:pt x="3996" y="45949"/>
                  </a:lnTo>
                  <a:cubicBezTo>
                    <a:pt x="3996" y="45949"/>
                    <a:pt x="4033" y="45913"/>
                    <a:pt x="4033" y="45913"/>
                  </a:cubicBezTo>
                  <a:cubicBezTo>
                    <a:pt x="3886" y="45253"/>
                    <a:pt x="3776" y="44593"/>
                    <a:pt x="3666" y="43896"/>
                  </a:cubicBezTo>
                  <a:cubicBezTo>
                    <a:pt x="3666" y="43896"/>
                    <a:pt x="3629" y="43860"/>
                    <a:pt x="3593" y="438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98;p70">
              <a:extLst>
                <a:ext uri="{FF2B5EF4-FFF2-40B4-BE49-F238E27FC236}">
                  <a16:creationId xmlns:a16="http://schemas.microsoft.com/office/drawing/2014/main" id="{D7CA9259-A839-3EA9-66E2-E29D69C4DB5C}"/>
                </a:ext>
              </a:extLst>
            </p:cNvPr>
            <p:cNvSpPr/>
            <p:nvPr/>
          </p:nvSpPr>
          <p:spPr>
            <a:xfrm>
              <a:off x="7712304" y="4451149"/>
              <a:ext cx="13229" cy="45483"/>
            </a:xfrm>
            <a:custGeom>
              <a:avLst/>
              <a:gdLst/>
              <a:ahLst/>
              <a:cxnLst/>
              <a:rect l="l" t="t" r="r" b="b"/>
              <a:pathLst>
                <a:path w="331" h="1138" extrusionOk="0">
                  <a:moveTo>
                    <a:pt x="74" y="1"/>
                  </a:moveTo>
                  <a:cubicBezTo>
                    <a:pt x="37" y="1"/>
                    <a:pt x="0" y="38"/>
                    <a:pt x="37" y="74"/>
                  </a:cubicBezTo>
                  <a:cubicBezTo>
                    <a:pt x="147" y="734"/>
                    <a:pt x="220" y="1101"/>
                    <a:pt x="220" y="1101"/>
                  </a:cubicBezTo>
                  <a:cubicBezTo>
                    <a:pt x="220" y="1101"/>
                    <a:pt x="257" y="1137"/>
                    <a:pt x="257" y="1137"/>
                  </a:cubicBezTo>
                  <a:lnTo>
                    <a:pt x="293" y="1137"/>
                  </a:lnTo>
                  <a:cubicBezTo>
                    <a:pt x="293" y="1101"/>
                    <a:pt x="330" y="1101"/>
                    <a:pt x="330" y="1064"/>
                  </a:cubicBezTo>
                  <a:cubicBezTo>
                    <a:pt x="330" y="1064"/>
                    <a:pt x="257" y="697"/>
                    <a:pt x="110" y="38"/>
                  </a:cubicBezTo>
                  <a:cubicBezTo>
                    <a:pt x="110" y="1"/>
                    <a:pt x="74" y="1"/>
                    <a:pt x="74" y="1"/>
                  </a:cubicBezTo>
                  <a:close/>
                </a:path>
              </a:pathLst>
            </a:custGeom>
            <a:solidFill>
              <a:srgbClr val="F3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99;p70">
              <a:extLst>
                <a:ext uri="{FF2B5EF4-FFF2-40B4-BE49-F238E27FC236}">
                  <a16:creationId xmlns:a16="http://schemas.microsoft.com/office/drawing/2014/main" id="{AFDF60E8-ED24-CC0E-B7D7-F5FF449B3F90}"/>
                </a:ext>
              </a:extLst>
            </p:cNvPr>
            <p:cNvSpPr/>
            <p:nvPr/>
          </p:nvSpPr>
          <p:spPr>
            <a:xfrm>
              <a:off x="7971610" y="2433692"/>
              <a:ext cx="19104" cy="42525"/>
            </a:xfrm>
            <a:custGeom>
              <a:avLst/>
              <a:gdLst/>
              <a:ahLst/>
              <a:cxnLst/>
              <a:rect l="l" t="t" r="r" b="b"/>
              <a:pathLst>
                <a:path w="478" h="1064" extrusionOk="0">
                  <a:moveTo>
                    <a:pt x="37" y="1"/>
                  </a:moveTo>
                  <a:cubicBezTo>
                    <a:pt x="1" y="37"/>
                    <a:pt x="1" y="37"/>
                    <a:pt x="1" y="74"/>
                  </a:cubicBezTo>
                  <a:cubicBezTo>
                    <a:pt x="1" y="74"/>
                    <a:pt x="147" y="404"/>
                    <a:pt x="404" y="1064"/>
                  </a:cubicBezTo>
                  <a:lnTo>
                    <a:pt x="477" y="1064"/>
                  </a:lnTo>
                  <a:cubicBezTo>
                    <a:pt x="477" y="1064"/>
                    <a:pt x="477" y="1027"/>
                    <a:pt x="477" y="1027"/>
                  </a:cubicBezTo>
                  <a:cubicBezTo>
                    <a:pt x="221" y="404"/>
                    <a:pt x="111" y="37"/>
                    <a:pt x="111" y="37"/>
                  </a:cubicBezTo>
                  <a:cubicBezTo>
                    <a:pt x="74" y="1"/>
                    <a:pt x="74" y="1"/>
                    <a:pt x="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00;p70">
              <a:extLst>
                <a:ext uri="{FF2B5EF4-FFF2-40B4-BE49-F238E27FC236}">
                  <a16:creationId xmlns:a16="http://schemas.microsoft.com/office/drawing/2014/main" id="{57C06AAA-EE04-C4A3-C981-CF0B60E11653}"/>
                </a:ext>
              </a:extLst>
            </p:cNvPr>
            <p:cNvSpPr/>
            <p:nvPr/>
          </p:nvSpPr>
          <p:spPr>
            <a:xfrm>
              <a:off x="8017053" y="2549436"/>
              <a:ext cx="284249" cy="1829992"/>
            </a:xfrm>
            <a:custGeom>
              <a:avLst/>
              <a:gdLst/>
              <a:ahLst/>
              <a:cxnLst/>
              <a:rect l="l" t="t" r="r" b="b"/>
              <a:pathLst>
                <a:path w="7112" h="45787" extrusionOk="0">
                  <a:moveTo>
                    <a:pt x="37" y="1"/>
                  </a:moveTo>
                  <a:cubicBezTo>
                    <a:pt x="0" y="1"/>
                    <a:pt x="0" y="37"/>
                    <a:pt x="0" y="37"/>
                  </a:cubicBezTo>
                  <a:cubicBezTo>
                    <a:pt x="220" y="697"/>
                    <a:pt x="477" y="1357"/>
                    <a:pt x="697" y="1980"/>
                  </a:cubicBezTo>
                  <a:lnTo>
                    <a:pt x="770" y="1980"/>
                  </a:lnTo>
                  <a:cubicBezTo>
                    <a:pt x="770" y="1980"/>
                    <a:pt x="807" y="1944"/>
                    <a:pt x="770" y="1944"/>
                  </a:cubicBezTo>
                  <a:cubicBezTo>
                    <a:pt x="550" y="1320"/>
                    <a:pt x="330" y="660"/>
                    <a:pt x="73" y="37"/>
                  </a:cubicBezTo>
                  <a:cubicBezTo>
                    <a:pt x="73" y="1"/>
                    <a:pt x="37" y="1"/>
                    <a:pt x="37" y="1"/>
                  </a:cubicBezTo>
                  <a:close/>
                  <a:moveTo>
                    <a:pt x="1430" y="3813"/>
                  </a:moveTo>
                  <a:cubicBezTo>
                    <a:pt x="1393" y="3850"/>
                    <a:pt x="1393" y="3850"/>
                    <a:pt x="1393" y="3886"/>
                  </a:cubicBezTo>
                  <a:cubicBezTo>
                    <a:pt x="1613" y="4546"/>
                    <a:pt x="1833" y="5206"/>
                    <a:pt x="2053" y="5793"/>
                  </a:cubicBezTo>
                  <a:cubicBezTo>
                    <a:pt x="2053" y="5829"/>
                    <a:pt x="2090" y="5829"/>
                    <a:pt x="2090" y="5829"/>
                  </a:cubicBezTo>
                  <a:lnTo>
                    <a:pt x="2126" y="5829"/>
                  </a:lnTo>
                  <a:cubicBezTo>
                    <a:pt x="2126" y="5829"/>
                    <a:pt x="2163" y="5793"/>
                    <a:pt x="2126" y="5793"/>
                  </a:cubicBezTo>
                  <a:cubicBezTo>
                    <a:pt x="1943" y="5169"/>
                    <a:pt x="1723" y="4510"/>
                    <a:pt x="1466" y="3850"/>
                  </a:cubicBezTo>
                  <a:cubicBezTo>
                    <a:pt x="1466" y="3813"/>
                    <a:pt x="1430" y="3813"/>
                    <a:pt x="1430" y="3813"/>
                  </a:cubicBezTo>
                  <a:close/>
                  <a:moveTo>
                    <a:pt x="2759" y="7683"/>
                  </a:moveTo>
                  <a:cubicBezTo>
                    <a:pt x="2754" y="7683"/>
                    <a:pt x="2749" y="7687"/>
                    <a:pt x="2749" y="7699"/>
                  </a:cubicBezTo>
                  <a:cubicBezTo>
                    <a:pt x="2713" y="7699"/>
                    <a:pt x="2713" y="7699"/>
                    <a:pt x="2713" y="7736"/>
                  </a:cubicBezTo>
                  <a:cubicBezTo>
                    <a:pt x="2933" y="8395"/>
                    <a:pt x="3153" y="9055"/>
                    <a:pt x="3336" y="9678"/>
                  </a:cubicBezTo>
                  <a:cubicBezTo>
                    <a:pt x="3336" y="9678"/>
                    <a:pt x="3373" y="9715"/>
                    <a:pt x="3373" y="9715"/>
                  </a:cubicBezTo>
                  <a:cubicBezTo>
                    <a:pt x="3409" y="9678"/>
                    <a:pt x="3409" y="9678"/>
                    <a:pt x="3409" y="9642"/>
                  </a:cubicBezTo>
                  <a:cubicBezTo>
                    <a:pt x="3226" y="9019"/>
                    <a:pt x="3006" y="8359"/>
                    <a:pt x="2786" y="7699"/>
                  </a:cubicBezTo>
                  <a:cubicBezTo>
                    <a:pt x="2786" y="7699"/>
                    <a:pt x="2770" y="7683"/>
                    <a:pt x="2759" y="7683"/>
                  </a:cubicBezTo>
                  <a:close/>
                  <a:moveTo>
                    <a:pt x="3986" y="11568"/>
                  </a:moveTo>
                  <a:cubicBezTo>
                    <a:pt x="3980" y="11568"/>
                    <a:pt x="3971" y="11572"/>
                    <a:pt x="3959" y="11585"/>
                  </a:cubicBezTo>
                  <a:cubicBezTo>
                    <a:pt x="3922" y="11585"/>
                    <a:pt x="3922" y="11585"/>
                    <a:pt x="3922" y="11621"/>
                  </a:cubicBezTo>
                  <a:cubicBezTo>
                    <a:pt x="4142" y="12281"/>
                    <a:pt x="4326" y="12941"/>
                    <a:pt x="4509" y="13564"/>
                  </a:cubicBezTo>
                  <a:cubicBezTo>
                    <a:pt x="4509" y="13601"/>
                    <a:pt x="4546" y="13601"/>
                    <a:pt x="4546" y="13601"/>
                  </a:cubicBezTo>
                  <a:cubicBezTo>
                    <a:pt x="4582" y="13601"/>
                    <a:pt x="4582" y="13564"/>
                    <a:pt x="4582" y="13564"/>
                  </a:cubicBezTo>
                  <a:cubicBezTo>
                    <a:pt x="4399" y="12941"/>
                    <a:pt x="4216" y="12281"/>
                    <a:pt x="4032" y="11585"/>
                  </a:cubicBezTo>
                  <a:cubicBezTo>
                    <a:pt x="4008" y="11585"/>
                    <a:pt x="4000" y="11568"/>
                    <a:pt x="3986" y="11568"/>
                  </a:cubicBezTo>
                  <a:close/>
                  <a:moveTo>
                    <a:pt x="5105" y="15491"/>
                  </a:moveTo>
                  <a:cubicBezTo>
                    <a:pt x="5100" y="15491"/>
                    <a:pt x="5096" y="15495"/>
                    <a:pt x="5096" y="15507"/>
                  </a:cubicBezTo>
                  <a:cubicBezTo>
                    <a:pt x="5059" y="15507"/>
                    <a:pt x="5059" y="15507"/>
                    <a:pt x="5059" y="15544"/>
                  </a:cubicBezTo>
                  <a:cubicBezTo>
                    <a:pt x="5242" y="16240"/>
                    <a:pt x="5389" y="16900"/>
                    <a:pt x="5535" y="17523"/>
                  </a:cubicBezTo>
                  <a:cubicBezTo>
                    <a:pt x="5535" y="17523"/>
                    <a:pt x="5572" y="17560"/>
                    <a:pt x="5572" y="17560"/>
                  </a:cubicBezTo>
                  <a:lnTo>
                    <a:pt x="5609" y="17560"/>
                  </a:lnTo>
                  <a:cubicBezTo>
                    <a:pt x="5609" y="17560"/>
                    <a:pt x="5645" y="17523"/>
                    <a:pt x="5645" y="17487"/>
                  </a:cubicBezTo>
                  <a:cubicBezTo>
                    <a:pt x="5499" y="16863"/>
                    <a:pt x="5316" y="16204"/>
                    <a:pt x="5132" y="15507"/>
                  </a:cubicBezTo>
                  <a:cubicBezTo>
                    <a:pt x="5132" y="15507"/>
                    <a:pt x="5116" y="15491"/>
                    <a:pt x="5105" y="15491"/>
                  </a:cubicBezTo>
                  <a:close/>
                  <a:moveTo>
                    <a:pt x="6049" y="19466"/>
                  </a:moveTo>
                  <a:cubicBezTo>
                    <a:pt x="6012" y="19466"/>
                    <a:pt x="6012" y="19466"/>
                    <a:pt x="6012" y="19503"/>
                  </a:cubicBezTo>
                  <a:cubicBezTo>
                    <a:pt x="6159" y="20199"/>
                    <a:pt x="6269" y="20859"/>
                    <a:pt x="6379" y="21519"/>
                  </a:cubicBezTo>
                  <a:cubicBezTo>
                    <a:pt x="6379" y="21519"/>
                    <a:pt x="6452" y="21556"/>
                    <a:pt x="6452" y="21556"/>
                  </a:cubicBezTo>
                  <a:cubicBezTo>
                    <a:pt x="6452" y="21519"/>
                    <a:pt x="6489" y="21519"/>
                    <a:pt x="6489" y="21482"/>
                  </a:cubicBezTo>
                  <a:cubicBezTo>
                    <a:pt x="6379" y="20859"/>
                    <a:pt x="6232" y="20163"/>
                    <a:pt x="6085" y="19466"/>
                  </a:cubicBezTo>
                  <a:close/>
                  <a:moveTo>
                    <a:pt x="6745" y="23462"/>
                  </a:moveTo>
                  <a:cubicBezTo>
                    <a:pt x="6709" y="23462"/>
                    <a:pt x="6709" y="23498"/>
                    <a:pt x="6709" y="23498"/>
                  </a:cubicBezTo>
                  <a:cubicBezTo>
                    <a:pt x="6818" y="24232"/>
                    <a:pt x="6855" y="24891"/>
                    <a:pt x="6928" y="25551"/>
                  </a:cubicBezTo>
                  <a:cubicBezTo>
                    <a:pt x="6928" y="25551"/>
                    <a:pt x="6965" y="25588"/>
                    <a:pt x="6965" y="25588"/>
                  </a:cubicBezTo>
                  <a:cubicBezTo>
                    <a:pt x="7002" y="25588"/>
                    <a:pt x="7002" y="25551"/>
                    <a:pt x="7002" y="25515"/>
                  </a:cubicBezTo>
                  <a:cubicBezTo>
                    <a:pt x="6965" y="24891"/>
                    <a:pt x="6892" y="24195"/>
                    <a:pt x="6782" y="23498"/>
                  </a:cubicBezTo>
                  <a:cubicBezTo>
                    <a:pt x="6782" y="23462"/>
                    <a:pt x="6782" y="23462"/>
                    <a:pt x="6745" y="23462"/>
                  </a:cubicBezTo>
                  <a:close/>
                  <a:moveTo>
                    <a:pt x="7075" y="27531"/>
                  </a:moveTo>
                  <a:cubicBezTo>
                    <a:pt x="7038" y="27531"/>
                    <a:pt x="7038" y="27531"/>
                    <a:pt x="7038" y="27568"/>
                  </a:cubicBezTo>
                  <a:lnTo>
                    <a:pt x="7038" y="27787"/>
                  </a:lnTo>
                  <a:cubicBezTo>
                    <a:pt x="7038" y="28264"/>
                    <a:pt x="7002" y="28887"/>
                    <a:pt x="6928" y="29584"/>
                  </a:cubicBezTo>
                  <a:cubicBezTo>
                    <a:pt x="6928" y="29620"/>
                    <a:pt x="6965" y="29657"/>
                    <a:pt x="7002" y="29657"/>
                  </a:cubicBezTo>
                  <a:lnTo>
                    <a:pt x="7002" y="29620"/>
                  </a:lnTo>
                  <a:cubicBezTo>
                    <a:pt x="7002" y="29620"/>
                    <a:pt x="7038" y="29620"/>
                    <a:pt x="7038" y="29584"/>
                  </a:cubicBezTo>
                  <a:cubicBezTo>
                    <a:pt x="7075" y="28851"/>
                    <a:pt x="7112" y="28264"/>
                    <a:pt x="7112" y="27787"/>
                  </a:cubicBezTo>
                  <a:lnTo>
                    <a:pt x="7112" y="27568"/>
                  </a:lnTo>
                  <a:cubicBezTo>
                    <a:pt x="7112" y="27531"/>
                    <a:pt x="7112" y="27531"/>
                    <a:pt x="7075" y="27531"/>
                  </a:cubicBezTo>
                  <a:close/>
                  <a:moveTo>
                    <a:pt x="6758" y="31585"/>
                  </a:moveTo>
                  <a:cubicBezTo>
                    <a:pt x="6745" y="31585"/>
                    <a:pt x="6745" y="31611"/>
                    <a:pt x="6745" y="31637"/>
                  </a:cubicBezTo>
                  <a:cubicBezTo>
                    <a:pt x="6672" y="32223"/>
                    <a:pt x="6599" y="32920"/>
                    <a:pt x="6489" y="33653"/>
                  </a:cubicBezTo>
                  <a:cubicBezTo>
                    <a:pt x="6489" y="33653"/>
                    <a:pt x="6489" y="33689"/>
                    <a:pt x="6525" y="33689"/>
                  </a:cubicBezTo>
                  <a:cubicBezTo>
                    <a:pt x="6562" y="33689"/>
                    <a:pt x="6562" y="33689"/>
                    <a:pt x="6562" y="33653"/>
                  </a:cubicBezTo>
                  <a:cubicBezTo>
                    <a:pt x="6672" y="32920"/>
                    <a:pt x="6745" y="32260"/>
                    <a:pt x="6818" y="31637"/>
                  </a:cubicBezTo>
                  <a:cubicBezTo>
                    <a:pt x="6818" y="31600"/>
                    <a:pt x="6818" y="31600"/>
                    <a:pt x="6782" y="31600"/>
                  </a:cubicBezTo>
                  <a:cubicBezTo>
                    <a:pt x="6771" y="31589"/>
                    <a:pt x="6764" y="31585"/>
                    <a:pt x="6758" y="31585"/>
                  </a:cubicBezTo>
                  <a:close/>
                  <a:moveTo>
                    <a:pt x="6269" y="35632"/>
                  </a:moveTo>
                  <a:cubicBezTo>
                    <a:pt x="6232" y="35632"/>
                    <a:pt x="6195" y="35632"/>
                    <a:pt x="6195" y="35669"/>
                  </a:cubicBezTo>
                  <a:cubicBezTo>
                    <a:pt x="6122" y="36292"/>
                    <a:pt x="6012" y="36952"/>
                    <a:pt x="5902" y="37685"/>
                  </a:cubicBezTo>
                  <a:cubicBezTo>
                    <a:pt x="5902" y="37685"/>
                    <a:pt x="5939" y="37722"/>
                    <a:pt x="5939" y="37722"/>
                  </a:cubicBezTo>
                  <a:lnTo>
                    <a:pt x="5975" y="37722"/>
                  </a:lnTo>
                  <a:cubicBezTo>
                    <a:pt x="5975" y="37722"/>
                    <a:pt x="6012" y="37722"/>
                    <a:pt x="6012" y="37685"/>
                  </a:cubicBezTo>
                  <a:cubicBezTo>
                    <a:pt x="6122" y="36989"/>
                    <a:pt x="6195" y="36292"/>
                    <a:pt x="6305" y="35669"/>
                  </a:cubicBezTo>
                  <a:cubicBezTo>
                    <a:pt x="6305" y="35669"/>
                    <a:pt x="6269" y="35632"/>
                    <a:pt x="6269" y="35632"/>
                  </a:cubicBezTo>
                  <a:close/>
                  <a:moveTo>
                    <a:pt x="5645" y="39665"/>
                  </a:moveTo>
                  <a:cubicBezTo>
                    <a:pt x="5609" y="39665"/>
                    <a:pt x="5609" y="39665"/>
                    <a:pt x="5609" y="39701"/>
                  </a:cubicBezTo>
                  <a:cubicBezTo>
                    <a:pt x="5499" y="40361"/>
                    <a:pt x="5389" y="41058"/>
                    <a:pt x="5279" y="41718"/>
                  </a:cubicBezTo>
                  <a:cubicBezTo>
                    <a:pt x="5279" y="41718"/>
                    <a:pt x="5279" y="41754"/>
                    <a:pt x="5316" y="41754"/>
                  </a:cubicBezTo>
                  <a:cubicBezTo>
                    <a:pt x="5352" y="41754"/>
                    <a:pt x="5352" y="41754"/>
                    <a:pt x="5352" y="41718"/>
                  </a:cubicBezTo>
                  <a:cubicBezTo>
                    <a:pt x="5462" y="41058"/>
                    <a:pt x="5572" y="40398"/>
                    <a:pt x="5682" y="39701"/>
                  </a:cubicBezTo>
                  <a:cubicBezTo>
                    <a:pt x="5682" y="39701"/>
                    <a:pt x="5682" y="39665"/>
                    <a:pt x="5645" y="39665"/>
                  </a:cubicBezTo>
                  <a:close/>
                  <a:moveTo>
                    <a:pt x="4986" y="43660"/>
                  </a:moveTo>
                  <a:cubicBezTo>
                    <a:pt x="4949" y="43660"/>
                    <a:pt x="4949" y="43697"/>
                    <a:pt x="4949" y="43697"/>
                  </a:cubicBezTo>
                  <a:cubicBezTo>
                    <a:pt x="4802" y="44430"/>
                    <a:pt x="4692" y="45127"/>
                    <a:pt x="4582" y="45713"/>
                  </a:cubicBezTo>
                  <a:cubicBezTo>
                    <a:pt x="4582" y="45750"/>
                    <a:pt x="4619" y="45787"/>
                    <a:pt x="4619" y="45787"/>
                  </a:cubicBezTo>
                  <a:lnTo>
                    <a:pt x="4656" y="45787"/>
                  </a:lnTo>
                  <a:cubicBezTo>
                    <a:pt x="4656" y="45787"/>
                    <a:pt x="4692" y="45750"/>
                    <a:pt x="4692" y="45750"/>
                  </a:cubicBezTo>
                  <a:cubicBezTo>
                    <a:pt x="4802" y="45127"/>
                    <a:pt x="4912" y="44467"/>
                    <a:pt x="5022" y="43734"/>
                  </a:cubicBezTo>
                  <a:cubicBezTo>
                    <a:pt x="5022" y="43697"/>
                    <a:pt x="5022" y="43660"/>
                    <a:pt x="4986" y="436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01;p70">
              <a:extLst>
                <a:ext uri="{FF2B5EF4-FFF2-40B4-BE49-F238E27FC236}">
                  <a16:creationId xmlns:a16="http://schemas.microsoft.com/office/drawing/2014/main" id="{0515DB3D-0C5B-3E68-601A-A23A56252709}"/>
                </a:ext>
              </a:extLst>
            </p:cNvPr>
            <p:cNvSpPr/>
            <p:nvPr/>
          </p:nvSpPr>
          <p:spPr>
            <a:xfrm>
              <a:off x="8179679" y="4454106"/>
              <a:ext cx="11750" cy="45443"/>
            </a:xfrm>
            <a:custGeom>
              <a:avLst/>
              <a:gdLst/>
              <a:ahLst/>
              <a:cxnLst/>
              <a:rect l="l" t="t" r="r" b="b"/>
              <a:pathLst>
                <a:path w="294" h="1137" extrusionOk="0">
                  <a:moveTo>
                    <a:pt x="220" y="0"/>
                  </a:moveTo>
                  <a:cubicBezTo>
                    <a:pt x="220" y="0"/>
                    <a:pt x="183" y="0"/>
                    <a:pt x="183" y="37"/>
                  </a:cubicBezTo>
                  <a:cubicBezTo>
                    <a:pt x="73" y="697"/>
                    <a:pt x="0" y="1063"/>
                    <a:pt x="0" y="1063"/>
                  </a:cubicBezTo>
                  <a:cubicBezTo>
                    <a:pt x="0" y="1100"/>
                    <a:pt x="0" y="1100"/>
                    <a:pt x="37" y="1100"/>
                  </a:cubicBezTo>
                  <a:lnTo>
                    <a:pt x="37" y="1137"/>
                  </a:lnTo>
                  <a:cubicBezTo>
                    <a:pt x="73" y="1137"/>
                    <a:pt x="73" y="1100"/>
                    <a:pt x="73" y="1100"/>
                  </a:cubicBezTo>
                  <a:cubicBezTo>
                    <a:pt x="73" y="1100"/>
                    <a:pt x="147" y="697"/>
                    <a:pt x="257" y="37"/>
                  </a:cubicBezTo>
                  <a:cubicBezTo>
                    <a:pt x="293" y="37"/>
                    <a:pt x="257" y="0"/>
                    <a:pt x="220" y="0"/>
                  </a:cubicBezTo>
                  <a:close/>
                </a:path>
              </a:pathLst>
            </a:custGeom>
            <a:solidFill>
              <a:srgbClr val="F3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02;p70">
              <a:extLst>
                <a:ext uri="{FF2B5EF4-FFF2-40B4-BE49-F238E27FC236}">
                  <a16:creationId xmlns:a16="http://schemas.microsoft.com/office/drawing/2014/main" id="{DF6528F4-73D0-D542-5421-253A0458CEB0}"/>
                </a:ext>
              </a:extLst>
            </p:cNvPr>
            <p:cNvSpPr/>
            <p:nvPr/>
          </p:nvSpPr>
          <p:spPr>
            <a:xfrm>
              <a:off x="7515945" y="2429295"/>
              <a:ext cx="501152" cy="276975"/>
            </a:xfrm>
            <a:custGeom>
              <a:avLst/>
              <a:gdLst/>
              <a:ahLst/>
              <a:cxnLst/>
              <a:rect l="l" t="t" r="r" b="b"/>
              <a:pathLst>
                <a:path w="12539" h="6930" extrusionOk="0">
                  <a:moveTo>
                    <a:pt x="3264" y="1"/>
                  </a:moveTo>
                  <a:cubicBezTo>
                    <a:pt x="991" y="2567"/>
                    <a:pt x="1" y="6929"/>
                    <a:pt x="1" y="6929"/>
                  </a:cubicBezTo>
                  <a:lnTo>
                    <a:pt x="12538" y="1"/>
                  </a:lnTo>
                  <a:close/>
                </a:path>
              </a:pathLst>
            </a:custGeom>
            <a:solidFill>
              <a:srgbClr val="394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03;p70">
              <a:extLst>
                <a:ext uri="{FF2B5EF4-FFF2-40B4-BE49-F238E27FC236}">
                  <a16:creationId xmlns:a16="http://schemas.microsoft.com/office/drawing/2014/main" id="{74E957FA-A792-EA7D-8AAE-7D225E3A15E5}"/>
                </a:ext>
              </a:extLst>
            </p:cNvPr>
            <p:cNvSpPr/>
            <p:nvPr/>
          </p:nvSpPr>
          <p:spPr>
            <a:xfrm>
              <a:off x="6477200" y="1317292"/>
              <a:ext cx="725290" cy="661902"/>
            </a:xfrm>
            <a:custGeom>
              <a:avLst/>
              <a:gdLst/>
              <a:ahLst/>
              <a:cxnLst/>
              <a:rect l="l" t="t" r="r" b="b"/>
              <a:pathLst>
                <a:path w="18147" h="16561" extrusionOk="0">
                  <a:moveTo>
                    <a:pt x="9073" y="0"/>
                  </a:moveTo>
                  <a:cubicBezTo>
                    <a:pt x="6956" y="0"/>
                    <a:pt x="4839" y="807"/>
                    <a:pt x="3226" y="2420"/>
                  </a:cubicBezTo>
                  <a:cubicBezTo>
                    <a:pt x="0" y="5646"/>
                    <a:pt x="0" y="10888"/>
                    <a:pt x="3226" y="14114"/>
                  </a:cubicBezTo>
                  <a:cubicBezTo>
                    <a:pt x="4839" y="15745"/>
                    <a:pt x="6956" y="16560"/>
                    <a:pt x="9073" y="16560"/>
                  </a:cubicBezTo>
                  <a:cubicBezTo>
                    <a:pt x="11190" y="16560"/>
                    <a:pt x="13307" y="15745"/>
                    <a:pt x="14920" y="14114"/>
                  </a:cubicBezTo>
                  <a:cubicBezTo>
                    <a:pt x="18146" y="10888"/>
                    <a:pt x="18146" y="5646"/>
                    <a:pt x="14920" y="2420"/>
                  </a:cubicBezTo>
                  <a:cubicBezTo>
                    <a:pt x="13307" y="807"/>
                    <a:pt x="11190" y="0"/>
                    <a:pt x="9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04;p70">
              <a:extLst>
                <a:ext uri="{FF2B5EF4-FFF2-40B4-BE49-F238E27FC236}">
                  <a16:creationId xmlns:a16="http://schemas.microsoft.com/office/drawing/2014/main" id="{156380E2-AFB9-060D-B5BA-64F278BDC3CF}"/>
                </a:ext>
              </a:extLst>
            </p:cNvPr>
            <p:cNvSpPr/>
            <p:nvPr/>
          </p:nvSpPr>
          <p:spPr>
            <a:xfrm>
              <a:off x="6573880" y="1317292"/>
              <a:ext cx="631526" cy="631486"/>
            </a:xfrm>
            <a:custGeom>
              <a:avLst/>
              <a:gdLst/>
              <a:ahLst/>
              <a:cxnLst/>
              <a:rect l="l" t="t" r="r" b="b"/>
              <a:pathLst>
                <a:path w="15801" h="15800" extrusionOk="0">
                  <a:moveTo>
                    <a:pt x="7919" y="0"/>
                  </a:moveTo>
                  <a:cubicBezTo>
                    <a:pt x="3557" y="0"/>
                    <a:pt x="1" y="3556"/>
                    <a:pt x="1" y="7918"/>
                  </a:cubicBezTo>
                  <a:cubicBezTo>
                    <a:pt x="1" y="12281"/>
                    <a:pt x="3557" y="15800"/>
                    <a:pt x="7919" y="15800"/>
                  </a:cubicBezTo>
                  <a:cubicBezTo>
                    <a:pt x="12281" y="15800"/>
                    <a:pt x="15800" y="12281"/>
                    <a:pt x="15800" y="7918"/>
                  </a:cubicBezTo>
                  <a:cubicBezTo>
                    <a:pt x="15800" y="3556"/>
                    <a:pt x="12281" y="0"/>
                    <a:pt x="7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05;p70">
              <a:extLst>
                <a:ext uri="{FF2B5EF4-FFF2-40B4-BE49-F238E27FC236}">
                  <a16:creationId xmlns:a16="http://schemas.microsoft.com/office/drawing/2014/main" id="{878D2045-F733-59A0-8732-BD3DD9F1FC54}"/>
                </a:ext>
              </a:extLst>
            </p:cNvPr>
            <p:cNvSpPr/>
            <p:nvPr/>
          </p:nvSpPr>
          <p:spPr>
            <a:xfrm>
              <a:off x="6559252" y="1302624"/>
              <a:ext cx="660823" cy="660823"/>
            </a:xfrm>
            <a:custGeom>
              <a:avLst/>
              <a:gdLst/>
              <a:ahLst/>
              <a:cxnLst/>
              <a:rect l="l" t="t" r="r" b="b"/>
              <a:pathLst>
                <a:path w="16534" h="16534" extrusionOk="0">
                  <a:moveTo>
                    <a:pt x="8285" y="734"/>
                  </a:moveTo>
                  <a:cubicBezTo>
                    <a:pt x="12427" y="734"/>
                    <a:pt x="15800" y="4106"/>
                    <a:pt x="15800" y="8285"/>
                  </a:cubicBezTo>
                  <a:cubicBezTo>
                    <a:pt x="15800" y="12428"/>
                    <a:pt x="12427" y="15800"/>
                    <a:pt x="8285" y="15800"/>
                  </a:cubicBezTo>
                  <a:cubicBezTo>
                    <a:pt x="4143" y="15800"/>
                    <a:pt x="770" y="12428"/>
                    <a:pt x="770" y="8285"/>
                  </a:cubicBezTo>
                  <a:cubicBezTo>
                    <a:pt x="770" y="4106"/>
                    <a:pt x="4143" y="734"/>
                    <a:pt x="8285" y="734"/>
                  </a:cubicBezTo>
                  <a:close/>
                  <a:moveTo>
                    <a:pt x="8285" y="1"/>
                  </a:moveTo>
                  <a:cubicBezTo>
                    <a:pt x="3703" y="1"/>
                    <a:pt x="0" y="3703"/>
                    <a:pt x="0" y="8285"/>
                  </a:cubicBezTo>
                  <a:cubicBezTo>
                    <a:pt x="0" y="12831"/>
                    <a:pt x="3703" y="16533"/>
                    <a:pt x="8285" y="16533"/>
                  </a:cubicBezTo>
                  <a:cubicBezTo>
                    <a:pt x="12831" y="16533"/>
                    <a:pt x="16533" y="12831"/>
                    <a:pt x="16533" y="8285"/>
                  </a:cubicBezTo>
                  <a:cubicBezTo>
                    <a:pt x="16533" y="3703"/>
                    <a:pt x="12831" y="1"/>
                    <a:pt x="82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06;p70">
              <a:extLst>
                <a:ext uri="{FF2B5EF4-FFF2-40B4-BE49-F238E27FC236}">
                  <a16:creationId xmlns:a16="http://schemas.microsoft.com/office/drawing/2014/main" id="{DB446FBA-F8FD-809C-EB25-4E708F0D84A2}"/>
                </a:ext>
              </a:extLst>
            </p:cNvPr>
            <p:cNvSpPr/>
            <p:nvPr/>
          </p:nvSpPr>
          <p:spPr>
            <a:xfrm>
              <a:off x="6638347" y="1381759"/>
              <a:ext cx="502591" cy="502551"/>
            </a:xfrm>
            <a:custGeom>
              <a:avLst/>
              <a:gdLst/>
              <a:ahLst/>
              <a:cxnLst/>
              <a:rect l="l" t="t" r="r" b="b"/>
              <a:pathLst>
                <a:path w="12575" h="12574" extrusionOk="0">
                  <a:moveTo>
                    <a:pt x="6306" y="220"/>
                  </a:moveTo>
                  <a:cubicBezTo>
                    <a:pt x="9642" y="220"/>
                    <a:pt x="12391" y="2933"/>
                    <a:pt x="12391" y="6305"/>
                  </a:cubicBezTo>
                  <a:cubicBezTo>
                    <a:pt x="12391" y="9678"/>
                    <a:pt x="9642" y="12391"/>
                    <a:pt x="6306" y="12391"/>
                  </a:cubicBezTo>
                  <a:cubicBezTo>
                    <a:pt x="2933" y="12391"/>
                    <a:pt x="221" y="9678"/>
                    <a:pt x="221" y="6305"/>
                  </a:cubicBezTo>
                  <a:cubicBezTo>
                    <a:pt x="221" y="2933"/>
                    <a:pt x="2933" y="220"/>
                    <a:pt x="6306" y="220"/>
                  </a:cubicBezTo>
                  <a:close/>
                  <a:moveTo>
                    <a:pt x="6306" y="0"/>
                  </a:moveTo>
                  <a:cubicBezTo>
                    <a:pt x="2823" y="0"/>
                    <a:pt x="1" y="2823"/>
                    <a:pt x="1" y="6305"/>
                  </a:cubicBezTo>
                  <a:cubicBezTo>
                    <a:pt x="1" y="9751"/>
                    <a:pt x="2823" y="12574"/>
                    <a:pt x="6306" y="12574"/>
                  </a:cubicBezTo>
                  <a:cubicBezTo>
                    <a:pt x="9752" y="12574"/>
                    <a:pt x="12575" y="9751"/>
                    <a:pt x="12575" y="6305"/>
                  </a:cubicBezTo>
                  <a:cubicBezTo>
                    <a:pt x="12575" y="2823"/>
                    <a:pt x="9752" y="0"/>
                    <a:pt x="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07;p70">
              <a:extLst>
                <a:ext uri="{FF2B5EF4-FFF2-40B4-BE49-F238E27FC236}">
                  <a16:creationId xmlns:a16="http://schemas.microsoft.com/office/drawing/2014/main" id="{B06CC5AF-1995-BC88-C5A7-34B18170B428}"/>
                </a:ext>
              </a:extLst>
            </p:cNvPr>
            <p:cNvSpPr/>
            <p:nvPr/>
          </p:nvSpPr>
          <p:spPr>
            <a:xfrm>
              <a:off x="6811245" y="1487232"/>
              <a:ext cx="161189" cy="290124"/>
            </a:xfrm>
            <a:custGeom>
              <a:avLst/>
              <a:gdLst/>
              <a:ahLst/>
              <a:cxnLst/>
              <a:rect l="l" t="t" r="r" b="b"/>
              <a:pathLst>
                <a:path w="4033" h="7259" extrusionOk="0">
                  <a:moveTo>
                    <a:pt x="1870" y="1357"/>
                  </a:moveTo>
                  <a:lnTo>
                    <a:pt x="1870" y="3300"/>
                  </a:lnTo>
                  <a:cubicBezTo>
                    <a:pt x="1247" y="3153"/>
                    <a:pt x="697" y="2933"/>
                    <a:pt x="697" y="2347"/>
                  </a:cubicBezTo>
                  <a:cubicBezTo>
                    <a:pt x="697" y="1833"/>
                    <a:pt x="1064" y="1430"/>
                    <a:pt x="1870" y="1357"/>
                  </a:cubicBezTo>
                  <a:close/>
                  <a:moveTo>
                    <a:pt x="2237" y="3923"/>
                  </a:moveTo>
                  <a:cubicBezTo>
                    <a:pt x="2896" y="4106"/>
                    <a:pt x="3483" y="4326"/>
                    <a:pt x="3483" y="4913"/>
                  </a:cubicBezTo>
                  <a:cubicBezTo>
                    <a:pt x="3483" y="5426"/>
                    <a:pt x="3080" y="5793"/>
                    <a:pt x="2237" y="5866"/>
                  </a:cubicBezTo>
                  <a:lnTo>
                    <a:pt x="2237" y="3923"/>
                  </a:lnTo>
                  <a:close/>
                  <a:moveTo>
                    <a:pt x="1870" y="1"/>
                  </a:moveTo>
                  <a:lnTo>
                    <a:pt x="1870" y="880"/>
                  </a:lnTo>
                  <a:cubicBezTo>
                    <a:pt x="697" y="954"/>
                    <a:pt x="147" y="1613"/>
                    <a:pt x="147" y="2347"/>
                  </a:cubicBezTo>
                  <a:cubicBezTo>
                    <a:pt x="147" y="3373"/>
                    <a:pt x="1027" y="3630"/>
                    <a:pt x="1870" y="3850"/>
                  </a:cubicBezTo>
                  <a:lnTo>
                    <a:pt x="1870" y="5866"/>
                  </a:lnTo>
                  <a:cubicBezTo>
                    <a:pt x="1210" y="5829"/>
                    <a:pt x="587" y="5573"/>
                    <a:pt x="257" y="5206"/>
                  </a:cubicBezTo>
                  <a:lnTo>
                    <a:pt x="0" y="5646"/>
                  </a:lnTo>
                  <a:cubicBezTo>
                    <a:pt x="404" y="6049"/>
                    <a:pt x="1100" y="6342"/>
                    <a:pt x="1870" y="6379"/>
                  </a:cubicBezTo>
                  <a:lnTo>
                    <a:pt x="1870" y="7259"/>
                  </a:lnTo>
                  <a:lnTo>
                    <a:pt x="2237" y="7259"/>
                  </a:lnTo>
                  <a:lnTo>
                    <a:pt x="2237" y="6342"/>
                  </a:lnTo>
                  <a:cubicBezTo>
                    <a:pt x="3483" y="6269"/>
                    <a:pt x="4033" y="5646"/>
                    <a:pt x="4033" y="4876"/>
                  </a:cubicBezTo>
                  <a:cubicBezTo>
                    <a:pt x="4033" y="3850"/>
                    <a:pt x="3116" y="3593"/>
                    <a:pt x="2237" y="3410"/>
                  </a:cubicBezTo>
                  <a:lnTo>
                    <a:pt x="2237" y="1357"/>
                  </a:lnTo>
                  <a:cubicBezTo>
                    <a:pt x="2713" y="1357"/>
                    <a:pt x="3190" y="1504"/>
                    <a:pt x="3630" y="1797"/>
                  </a:cubicBezTo>
                  <a:lnTo>
                    <a:pt x="3813" y="1357"/>
                  </a:lnTo>
                  <a:cubicBezTo>
                    <a:pt x="3410" y="1064"/>
                    <a:pt x="2823" y="880"/>
                    <a:pt x="2237" y="880"/>
                  </a:cubicBezTo>
                  <a:lnTo>
                    <a:pt x="2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46669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BF39-0DFE-44B2-D7AF-101C7DB9ADC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Strategies and Recommendations</a:t>
            </a:r>
          </a:p>
        </p:txBody>
      </p:sp>
      <p:sp>
        <p:nvSpPr>
          <p:cNvPr id="4" name="Rectangle 1">
            <a:extLst>
              <a:ext uri="{FF2B5EF4-FFF2-40B4-BE49-F238E27FC236}">
                <a16:creationId xmlns:a16="http://schemas.microsoft.com/office/drawing/2014/main" id="{3B60F09E-3EF3-339B-1E81-3D9977EA39D0}"/>
              </a:ext>
            </a:extLst>
          </p:cNvPr>
          <p:cNvSpPr>
            <a:spLocks noGrp="1" noChangeArrowheads="1"/>
          </p:cNvSpPr>
          <p:nvPr>
            <p:ph type="body" idx="1"/>
          </p:nvPr>
        </p:nvSpPr>
        <p:spPr bwMode="auto">
          <a:xfrm>
            <a:off x="720000" y="1340643"/>
            <a:ext cx="49569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Offers: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Tailored offers and incentives are provided based on customer preferences and behavior to encourage retention.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Loyalty Programs: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loyalty programs reward customers for their continued business and encourage them to stay with the bank.</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Customer Service: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Enhancements are made to the customer service experience to improve satisfaction, resolve issues effectively, and address customer feedback. </a:t>
            </a:r>
          </a:p>
        </p:txBody>
      </p:sp>
      <p:pic>
        <p:nvPicPr>
          <p:cNvPr id="6" name="Picture 5">
            <a:extLst>
              <a:ext uri="{FF2B5EF4-FFF2-40B4-BE49-F238E27FC236}">
                <a16:creationId xmlns:a16="http://schemas.microsoft.com/office/drawing/2014/main" id="{B050C2D9-C625-E3E5-85F5-35F1FB0F90A8}"/>
              </a:ext>
            </a:extLst>
          </p:cNvPr>
          <p:cNvPicPr>
            <a:picLocks noChangeAspect="1"/>
          </p:cNvPicPr>
          <p:nvPr/>
        </p:nvPicPr>
        <p:blipFill>
          <a:blip r:embed="rId2"/>
          <a:stretch>
            <a:fillRect/>
          </a:stretch>
        </p:blipFill>
        <p:spPr>
          <a:xfrm>
            <a:off x="6191536" y="1510139"/>
            <a:ext cx="2232464" cy="3215567"/>
          </a:xfrm>
          <a:prstGeom prst="rect">
            <a:avLst/>
          </a:prstGeom>
        </p:spPr>
      </p:pic>
    </p:spTree>
    <p:extLst>
      <p:ext uri="{BB962C8B-B14F-4D97-AF65-F5344CB8AC3E}">
        <p14:creationId xmlns:p14="http://schemas.microsoft.com/office/powerpoint/2010/main" val="4225398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B52A-A3FC-C028-4C56-40BFA2C46850}"/>
              </a:ext>
            </a:extLst>
          </p:cNvPr>
          <p:cNvSpPr>
            <a:spLocks noGrp="1"/>
          </p:cNvSpPr>
          <p:nvPr>
            <p:ph type="title"/>
          </p:nvPr>
        </p:nvSpPr>
        <p:spPr>
          <a:xfrm>
            <a:off x="645659" y="436145"/>
            <a:ext cx="7704000" cy="572700"/>
          </a:xfrm>
        </p:spPr>
        <p:txBody>
          <a:bodyPr/>
          <a:lstStyle/>
          <a:p>
            <a:r>
              <a:rPr lang="en-IN" dirty="0">
                <a:latin typeface="Times New Roman" panose="02020603050405020304" pitchFamily="18" charset="0"/>
                <a:cs typeface="Times New Roman" panose="02020603050405020304" pitchFamily="18" charset="0"/>
              </a:rPr>
              <a:t>Dashboard</a:t>
            </a:r>
          </a:p>
        </p:txBody>
      </p:sp>
      <p:pic>
        <p:nvPicPr>
          <p:cNvPr id="4" name="Picture 3">
            <a:extLst>
              <a:ext uri="{FF2B5EF4-FFF2-40B4-BE49-F238E27FC236}">
                <a16:creationId xmlns:a16="http://schemas.microsoft.com/office/drawing/2014/main" id="{6BF39A6F-74EF-EBB6-A9BA-EB2D9C46E213}"/>
              </a:ext>
            </a:extLst>
          </p:cNvPr>
          <p:cNvPicPr>
            <a:picLocks noChangeAspect="1"/>
          </p:cNvPicPr>
          <p:nvPr/>
        </p:nvPicPr>
        <p:blipFill>
          <a:blip r:embed="rId2"/>
          <a:stretch>
            <a:fillRect/>
          </a:stretch>
        </p:blipFill>
        <p:spPr>
          <a:xfrm>
            <a:off x="974436" y="1008845"/>
            <a:ext cx="7195127" cy="4061468"/>
          </a:xfrm>
          <a:prstGeom prst="rect">
            <a:avLst/>
          </a:prstGeom>
        </p:spPr>
      </p:pic>
    </p:spTree>
    <p:extLst>
      <p:ext uri="{BB962C8B-B14F-4D97-AF65-F5344CB8AC3E}">
        <p14:creationId xmlns:p14="http://schemas.microsoft.com/office/powerpoint/2010/main" val="3463887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095906-F4AF-529E-4117-39177A57E518}"/>
              </a:ext>
            </a:extLst>
          </p:cNvPr>
          <p:cNvSpPr>
            <a:spLocks noGrp="1"/>
          </p:cNvSpPr>
          <p:nvPr>
            <p:ph type="title"/>
          </p:nvPr>
        </p:nvSpPr>
        <p:spPr>
          <a:xfrm>
            <a:off x="720725" y="444500"/>
            <a:ext cx="7702550" cy="573088"/>
          </a:xfrm>
        </p:spPr>
        <p:txBody>
          <a:bodyPr/>
          <a:lstStyle/>
          <a:p>
            <a:r>
              <a:rPr lang="en-IN" dirty="0">
                <a:latin typeface="Times New Roman" panose="02020603050405020304" pitchFamily="18" charset="0"/>
                <a:cs typeface="Times New Roman" panose="02020603050405020304" pitchFamily="18" charset="0"/>
              </a:rPr>
              <a:t>Dashboard</a:t>
            </a:r>
          </a:p>
        </p:txBody>
      </p:sp>
      <p:pic>
        <p:nvPicPr>
          <p:cNvPr id="3" name="Picture 2">
            <a:extLst>
              <a:ext uri="{FF2B5EF4-FFF2-40B4-BE49-F238E27FC236}">
                <a16:creationId xmlns:a16="http://schemas.microsoft.com/office/drawing/2014/main" id="{ED340BA2-BD9A-F1BE-1331-7A3C8FA27111}"/>
              </a:ext>
            </a:extLst>
          </p:cNvPr>
          <p:cNvPicPr>
            <a:picLocks noChangeAspect="1"/>
          </p:cNvPicPr>
          <p:nvPr/>
        </p:nvPicPr>
        <p:blipFill>
          <a:blip r:embed="rId2"/>
          <a:stretch>
            <a:fillRect/>
          </a:stretch>
        </p:blipFill>
        <p:spPr>
          <a:xfrm>
            <a:off x="967693" y="1017588"/>
            <a:ext cx="7208613" cy="4072559"/>
          </a:xfrm>
          <a:prstGeom prst="rect">
            <a:avLst/>
          </a:prstGeom>
        </p:spPr>
      </p:pic>
    </p:spTree>
    <p:extLst>
      <p:ext uri="{BB962C8B-B14F-4D97-AF65-F5344CB8AC3E}">
        <p14:creationId xmlns:p14="http://schemas.microsoft.com/office/powerpoint/2010/main" val="3398279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AB60C2-CE7C-AC66-097A-5DB6A7B86087}"/>
              </a:ext>
            </a:extLst>
          </p:cNvPr>
          <p:cNvSpPr>
            <a:spLocks noGrp="1"/>
          </p:cNvSpPr>
          <p:nvPr>
            <p:ph type="title"/>
          </p:nvPr>
        </p:nvSpPr>
        <p:spPr>
          <a:xfrm>
            <a:off x="720725" y="444500"/>
            <a:ext cx="7702550" cy="573088"/>
          </a:xfrm>
        </p:spPr>
        <p:txBody>
          <a:bodyPr/>
          <a:lstStyle/>
          <a:p>
            <a:r>
              <a:rPr lang="en-IN" dirty="0">
                <a:latin typeface="Times New Roman" panose="02020603050405020304" pitchFamily="18" charset="0"/>
                <a:cs typeface="Times New Roman" panose="02020603050405020304" pitchFamily="18" charset="0"/>
              </a:rPr>
              <a:t>Dashboard</a:t>
            </a:r>
          </a:p>
        </p:txBody>
      </p:sp>
      <p:pic>
        <p:nvPicPr>
          <p:cNvPr id="3" name="Picture 2">
            <a:extLst>
              <a:ext uri="{FF2B5EF4-FFF2-40B4-BE49-F238E27FC236}">
                <a16:creationId xmlns:a16="http://schemas.microsoft.com/office/drawing/2014/main" id="{B99EA51D-697D-0982-1F4C-9C2421D0C11C}"/>
              </a:ext>
            </a:extLst>
          </p:cNvPr>
          <p:cNvPicPr>
            <a:picLocks noChangeAspect="1"/>
          </p:cNvPicPr>
          <p:nvPr/>
        </p:nvPicPr>
        <p:blipFill>
          <a:blip r:embed="rId2"/>
          <a:stretch>
            <a:fillRect/>
          </a:stretch>
        </p:blipFill>
        <p:spPr>
          <a:xfrm>
            <a:off x="967768" y="1017588"/>
            <a:ext cx="7208464" cy="4077019"/>
          </a:xfrm>
          <a:prstGeom prst="rect">
            <a:avLst/>
          </a:prstGeom>
        </p:spPr>
      </p:pic>
    </p:spTree>
    <p:extLst>
      <p:ext uri="{BB962C8B-B14F-4D97-AF65-F5344CB8AC3E}">
        <p14:creationId xmlns:p14="http://schemas.microsoft.com/office/powerpoint/2010/main" val="167628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DBDFB4-E6F2-B690-FD20-AE17C29DAC24}"/>
              </a:ext>
            </a:extLst>
          </p:cNvPr>
          <p:cNvSpPr>
            <a:spLocks noGrp="1"/>
          </p:cNvSpPr>
          <p:nvPr>
            <p:ph type="title"/>
          </p:nvPr>
        </p:nvSpPr>
        <p:spPr>
          <a:xfrm>
            <a:off x="720725" y="444500"/>
            <a:ext cx="7702550" cy="573088"/>
          </a:xfrm>
        </p:spPr>
        <p:txBody>
          <a:bodyPr/>
          <a:lstStyle/>
          <a:p>
            <a:r>
              <a:rPr lang="en-IN" dirty="0">
                <a:latin typeface="Times New Roman" panose="02020603050405020304" pitchFamily="18" charset="0"/>
                <a:cs typeface="Times New Roman" panose="02020603050405020304" pitchFamily="18" charset="0"/>
              </a:rPr>
              <a:t>Dashboard</a:t>
            </a:r>
          </a:p>
        </p:txBody>
      </p:sp>
      <p:pic>
        <p:nvPicPr>
          <p:cNvPr id="3" name="Picture 2">
            <a:extLst>
              <a:ext uri="{FF2B5EF4-FFF2-40B4-BE49-F238E27FC236}">
                <a16:creationId xmlns:a16="http://schemas.microsoft.com/office/drawing/2014/main" id="{26AA9999-578A-39B1-FBDF-9E9B77DD3157}"/>
              </a:ext>
            </a:extLst>
          </p:cNvPr>
          <p:cNvPicPr>
            <a:picLocks noChangeAspect="1"/>
          </p:cNvPicPr>
          <p:nvPr/>
        </p:nvPicPr>
        <p:blipFill>
          <a:blip r:embed="rId2"/>
          <a:stretch>
            <a:fillRect/>
          </a:stretch>
        </p:blipFill>
        <p:spPr>
          <a:xfrm>
            <a:off x="1016078" y="1017588"/>
            <a:ext cx="7111843" cy="4006076"/>
          </a:xfrm>
          <a:prstGeom prst="rect">
            <a:avLst/>
          </a:prstGeom>
        </p:spPr>
      </p:pic>
    </p:spTree>
    <p:extLst>
      <p:ext uri="{BB962C8B-B14F-4D97-AF65-F5344CB8AC3E}">
        <p14:creationId xmlns:p14="http://schemas.microsoft.com/office/powerpoint/2010/main" val="2042422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A253-B5DD-C352-49FE-7D2BB64E348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t>
            </a:r>
          </a:p>
        </p:txBody>
      </p:sp>
      <p:sp>
        <p:nvSpPr>
          <p:cNvPr id="4" name="Rectangle 1">
            <a:extLst>
              <a:ext uri="{FF2B5EF4-FFF2-40B4-BE49-F238E27FC236}">
                <a16:creationId xmlns:a16="http://schemas.microsoft.com/office/drawing/2014/main" id="{9443AED7-6EA4-0DA9-9422-D5A7DA064182}"/>
              </a:ext>
            </a:extLst>
          </p:cNvPr>
          <p:cNvSpPr>
            <a:spLocks noGrp="1" noChangeArrowheads="1"/>
          </p:cNvSpPr>
          <p:nvPr>
            <p:ph type="body" idx="1"/>
          </p:nvPr>
        </p:nvSpPr>
        <p:spPr bwMode="auto">
          <a:xfrm>
            <a:off x="720000" y="1267010"/>
            <a:ext cx="559902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churn remains high</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despite acquiring new customers, highlighting a need for better retention strategies. </a:t>
            </a:r>
          </a:p>
          <a:p>
            <a:pPr marL="0" indent="0" algn="just"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specific customer segments: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Customers with lower credit scores, those using fewer products, and older age groups require targeted efforts to improve retention. </a:t>
            </a:r>
          </a:p>
          <a:p>
            <a:pPr marL="0" indent="0" algn="just"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strategies to reduce churn: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customer engagement, improve customer service, and offer competitive products and services.</a:t>
            </a:r>
          </a:p>
          <a:p>
            <a:pPr marL="0" indent="0" algn="just" eaLnBrk="0" fontAlgn="base" hangingPunct="0">
              <a:spcBef>
                <a:spcPct val="0"/>
              </a:spcBef>
              <a:spcAft>
                <a:spcPct val="0"/>
              </a:spcAft>
              <a:buClrTx/>
              <a:buSzTx/>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indent="-285750" algn="just"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Targeted marketing and personalized offers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crucial to retain customers in critical segments. </a:t>
            </a:r>
          </a:p>
          <a:p>
            <a:pPr marL="0" indent="0" algn="just"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SzTx/>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addressing these points, the bank can achieve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churn, improved retention, and stronger customer loyalty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8658A6A-298A-5EB4-EF39-755B960E205B}"/>
              </a:ext>
            </a:extLst>
          </p:cNvPr>
          <p:cNvPicPr>
            <a:picLocks noChangeAspect="1"/>
          </p:cNvPicPr>
          <p:nvPr/>
        </p:nvPicPr>
        <p:blipFill>
          <a:blip r:embed="rId2"/>
          <a:stretch>
            <a:fillRect/>
          </a:stretch>
        </p:blipFill>
        <p:spPr>
          <a:xfrm>
            <a:off x="6503494" y="2251523"/>
            <a:ext cx="2640506" cy="2891977"/>
          </a:xfrm>
          <a:prstGeom prst="rect">
            <a:avLst/>
          </a:prstGeom>
        </p:spPr>
      </p:pic>
    </p:spTree>
    <p:extLst>
      <p:ext uri="{BB962C8B-B14F-4D97-AF65-F5344CB8AC3E}">
        <p14:creationId xmlns:p14="http://schemas.microsoft.com/office/powerpoint/2010/main" val="510111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C03E-0363-8D32-6515-07FDF51BB7E9}"/>
              </a:ext>
            </a:extLst>
          </p:cNvPr>
          <p:cNvSpPr>
            <a:spLocks noGrp="1"/>
          </p:cNvSpPr>
          <p:nvPr>
            <p:ph type="title"/>
          </p:nvPr>
        </p:nvSpPr>
        <p:spPr>
          <a:xfrm>
            <a:off x="2159063" y="1039804"/>
            <a:ext cx="4825873" cy="3063892"/>
          </a:xfrm>
        </p:spPr>
        <p:txBody>
          <a:bodyPr/>
          <a:lstStyle/>
          <a:p>
            <a:pPr algn="ctr"/>
            <a:r>
              <a:rPr lang="en-IN" sz="9600" dirty="0"/>
              <a:t>Thank </a:t>
            </a:r>
            <a:br>
              <a:rPr lang="en-IN" sz="9600" dirty="0"/>
            </a:br>
            <a:r>
              <a:rPr lang="en-IN" sz="9600" dirty="0"/>
              <a:t>You..!</a:t>
            </a:r>
          </a:p>
        </p:txBody>
      </p:sp>
      <p:grpSp>
        <p:nvGrpSpPr>
          <p:cNvPr id="4" name="Google Shape;832;p50">
            <a:extLst>
              <a:ext uri="{FF2B5EF4-FFF2-40B4-BE49-F238E27FC236}">
                <a16:creationId xmlns:a16="http://schemas.microsoft.com/office/drawing/2014/main" id="{E6D64C38-571A-17B7-0A6A-A16E69032F34}"/>
              </a:ext>
            </a:extLst>
          </p:cNvPr>
          <p:cNvGrpSpPr/>
          <p:nvPr/>
        </p:nvGrpSpPr>
        <p:grpSpPr>
          <a:xfrm rot="18336482" flipH="1">
            <a:off x="4274397" y="227878"/>
            <a:ext cx="512956" cy="552055"/>
            <a:chOff x="2702170" y="1582588"/>
            <a:chExt cx="512956" cy="552055"/>
          </a:xfrm>
        </p:grpSpPr>
        <p:sp>
          <p:nvSpPr>
            <p:cNvPr id="5" name="Google Shape;833;p50">
              <a:extLst>
                <a:ext uri="{FF2B5EF4-FFF2-40B4-BE49-F238E27FC236}">
                  <a16:creationId xmlns:a16="http://schemas.microsoft.com/office/drawing/2014/main" id="{DD572807-BEE5-4D1C-2517-C207476917FF}"/>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4;p50">
              <a:extLst>
                <a:ext uri="{FF2B5EF4-FFF2-40B4-BE49-F238E27FC236}">
                  <a16:creationId xmlns:a16="http://schemas.microsoft.com/office/drawing/2014/main" id="{3F7B5596-983A-0B3D-57B0-5149DBD9227F}"/>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5;p50">
              <a:extLst>
                <a:ext uri="{FF2B5EF4-FFF2-40B4-BE49-F238E27FC236}">
                  <a16:creationId xmlns:a16="http://schemas.microsoft.com/office/drawing/2014/main" id="{7EF57F16-EDF2-6BFD-02F0-1E91C076B9A4}"/>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6;p50">
              <a:extLst>
                <a:ext uri="{FF2B5EF4-FFF2-40B4-BE49-F238E27FC236}">
                  <a16:creationId xmlns:a16="http://schemas.microsoft.com/office/drawing/2014/main" id="{6CEBF6A7-9A23-3E4A-A9AD-7DBC0B323749}"/>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7;p50">
              <a:extLst>
                <a:ext uri="{FF2B5EF4-FFF2-40B4-BE49-F238E27FC236}">
                  <a16:creationId xmlns:a16="http://schemas.microsoft.com/office/drawing/2014/main" id="{B64EE7CB-09CB-49B8-BB27-97E800939138}"/>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8;p50">
              <a:extLst>
                <a:ext uri="{FF2B5EF4-FFF2-40B4-BE49-F238E27FC236}">
                  <a16:creationId xmlns:a16="http://schemas.microsoft.com/office/drawing/2014/main" id="{76037E67-FCFC-719D-A798-D6522B3348D2}"/>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9;p50">
              <a:extLst>
                <a:ext uri="{FF2B5EF4-FFF2-40B4-BE49-F238E27FC236}">
                  <a16:creationId xmlns:a16="http://schemas.microsoft.com/office/drawing/2014/main" id="{B5B00BF4-6A4C-8643-2044-600A5927ABF6}"/>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0;p50">
              <a:extLst>
                <a:ext uri="{FF2B5EF4-FFF2-40B4-BE49-F238E27FC236}">
                  <a16:creationId xmlns:a16="http://schemas.microsoft.com/office/drawing/2014/main" id="{9E7F6EBF-3785-910E-D464-37FAC44EA82D}"/>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832;p50">
            <a:extLst>
              <a:ext uri="{FF2B5EF4-FFF2-40B4-BE49-F238E27FC236}">
                <a16:creationId xmlns:a16="http://schemas.microsoft.com/office/drawing/2014/main" id="{A559650B-271B-A942-C55B-822A6D1B3691}"/>
              </a:ext>
            </a:extLst>
          </p:cNvPr>
          <p:cNvGrpSpPr/>
          <p:nvPr/>
        </p:nvGrpSpPr>
        <p:grpSpPr>
          <a:xfrm rot="16788597" flipH="1">
            <a:off x="1468094" y="564281"/>
            <a:ext cx="512956" cy="552055"/>
            <a:chOff x="2702170" y="1582588"/>
            <a:chExt cx="512956" cy="552055"/>
          </a:xfrm>
        </p:grpSpPr>
        <p:sp>
          <p:nvSpPr>
            <p:cNvPr id="14" name="Google Shape;833;p50">
              <a:extLst>
                <a:ext uri="{FF2B5EF4-FFF2-40B4-BE49-F238E27FC236}">
                  <a16:creationId xmlns:a16="http://schemas.microsoft.com/office/drawing/2014/main" id="{AB7CE27E-0476-F8AD-739D-A5D8187F92DD}"/>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4;p50">
              <a:extLst>
                <a:ext uri="{FF2B5EF4-FFF2-40B4-BE49-F238E27FC236}">
                  <a16:creationId xmlns:a16="http://schemas.microsoft.com/office/drawing/2014/main" id="{E6DB2A39-E1F6-D80C-5B34-1955C5082165}"/>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35;p50">
              <a:extLst>
                <a:ext uri="{FF2B5EF4-FFF2-40B4-BE49-F238E27FC236}">
                  <a16:creationId xmlns:a16="http://schemas.microsoft.com/office/drawing/2014/main" id="{C4CFE258-8453-7289-ECB0-924EF7EC9CEC}"/>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36;p50">
              <a:extLst>
                <a:ext uri="{FF2B5EF4-FFF2-40B4-BE49-F238E27FC236}">
                  <a16:creationId xmlns:a16="http://schemas.microsoft.com/office/drawing/2014/main" id="{7F1007C1-9989-19FF-A407-AC204E5F72CB}"/>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37;p50">
              <a:extLst>
                <a:ext uri="{FF2B5EF4-FFF2-40B4-BE49-F238E27FC236}">
                  <a16:creationId xmlns:a16="http://schemas.microsoft.com/office/drawing/2014/main" id="{22D5DFC3-C366-A38A-AD3E-E14D64D2F36C}"/>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8;p50">
              <a:extLst>
                <a:ext uri="{FF2B5EF4-FFF2-40B4-BE49-F238E27FC236}">
                  <a16:creationId xmlns:a16="http://schemas.microsoft.com/office/drawing/2014/main" id="{123FBCD9-35F7-24B7-CE77-BDC6D46D6D2B}"/>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50">
              <a:extLst>
                <a:ext uri="{FF2B5EF4-FFF2-40B4-BE49-F238E27FC236}">
                  <a16:creationId xmlns:a16="http://schemas.microsoft.com/office/drawing/2014/main" id="{E15990B8-4507-794D-B37B-352136F0A171}"/>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50">
              <a:extLst>
                <a:ext uri="{FF2B5EF4-FFF2-40B4-BE49-F238E27FC236}">
                  <a16:creationId xmlns:a16="http://schemas.microsoft.com/office/drawing/2014/main" id="{BEB2A3A8-EB3E-C6EE-0E9B-C7FEB86DCBC8}"/>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832;p50">
            <a:extLst>
              <a:ext uri="{FF2B5EF4-FFF2-40B4-BE49-F238E27FC236}">
                <a16:creationId xmlns:a16="http://schemas.microsoft.com/office/drawing/2014/main" id="{282AFC5A-34BA-60F8-BBC1-0FA09103381A}"/>
              </a:ext>
            </a:extLst>
          </p:cNvPr>
          <p:cNvGrpSpPr/>
          <p:nvPr/>
        </p:nvGrpSpPr>
        <p:grpSpPr>
          <a:xfrm rot="20170869" flipH="1">
            <a:off x="1521163" y="4210897"/>
            <a:ext cx="512956" cy="552055"/>
            <a:chOff x="2702170" y="1582588"/>
            <a:chExt cx="512956" cy="552055"/>
          </a:xfrm>
        </p:grpSpPr>
        <p:sp>
          <p:nvSpPr>
            <p:cNvPr id="23" name="Google Shape;833;p50">
              <a:extLst>
                <a:ext uri="{FF2B5EF4-FFF2-40B4-BE49-F238E27FC236}">
                  <a16:creationId xmlns:a16="http://schemas.microsoft.com/office/drawing/2014/main" id="{1FC38487-99DB-CB04-0E3F-48656880779E}"/>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34;p50">
              <a:extLst>
                <a:ext uri="{FF2B5EF4-FFF2-40B4-BE49-F238E27FC236}">
                  <a16:creationId xmlns:a16="http://schemas.microsoft.com/office/drawing/2014/main" id="{32D25247-2EB6-5544-A033-B65C2E82534F}"/>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5;p50">
              <a:extLst>
                <a:ext uri="{FF2B5EF4-FFF2-40B4-BE49-F238E27FC236}">
                  <a16:creationId xmlns:a16="http://schemas.microsoft.com/office/drawing/2014/main" id="{13320A06-946C-8F0E-C7D3-5C9E28CC45D3}"/>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6;p50">
              <a:extLst>
                <a:ext uri="{FF2B5EF4-FFF2-40B4-BE49-F238E27FC236}">
                  <a16:creationId xmlns:a16="http://schemas.microsoft.com/office/drawing/2014/main" id="{56020499-8151-94FD-C2A1-EA365E7D933C}"/>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7;p50">
              <a:extLst>
                <a:ext uri="{FF2B5EF4-FFF2-40B4-BE49-F238E27FC236}">
                  <a16:creationId xmlns:a16="http://schemas.microsoft.com/office/drawing/2014/main" id="{61CADB34-3857-A423-6D15-F4FF6237A423}"/>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8;p50">
              <a:extLst>
                <a:ext uri="{FF2B5EF4-FFF2-40B4-BE49-F238E27FC236}">
                  <a16:creationId xmlns:a16="http://schemas.microsoft.com/office/drawing/2014/main" id="{6BF4029E-63FC-E682-BF16-86811D1014AB}"/>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9;p50">
              <a:extLst>
                <a:ext uri="{FF2B5EF4-FFF2-40B4-BE49-F238E27FC236}">
                  <a16:creationId xmlns:a16="http://schemas.microsoft.com/office/drawing/2014/main" id="{047C2007-3B15-D68B-6AC6-AC51DC1C18CC}"/>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40;p50">
              <a:extLst>
                <a:ext uri="{FF2B5EF4-FFF2-40B4-BE49-F238E27FC236}">
                  <a16:creationId xmlns:a16="http://schemas.microsoft.com/office/drawing/2014/main" id="{6EF2220F-88D7-2522-9C6B-5D7C8EE3A258}"/>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832;p50">
            <a:extLst>
              <a:ext uri="{FF2B5EF4-FFF2-40B4-BE49-F238E27FC236}">
                <a16:creationId xmlns:a16="http://schemas.microsoft.com/office/drawing/2014/main" id="{28990327-6528-6896-2E90-84298B7FB38C}"/>
              </a:ext>
            </a:extLst>
          </p:cNvPr>
          <p:cNvGrpSpPr/>
          <p:nvPr/>
        </p:nvGrpSpPr>
        <p:grpSpPr>
          <a:xfrm rot="12830024" flipH="1">
            <a:off x="657112" y="2295722"/>
            <a:ext cx="512956" cy="552055"/>
            <a:chOff x="2702170" y="1582588"/>
            <a:chExt cx="512956" cy="552055"/>
          </a:xfrm>
        </p:grpSpPr>
        <p:sp>
          <p:nvSpPr>
            <p:cNvPr id="32" name="Google Shape;833;p50">
              <a:extLst>
                <a:ext uri="{FF2B5EF4-FFF2-40B4-BE49-F238E27FC236}">
                  <a16:creationId xmlns:a16="http://schemas.microsoft.com/office/drawing/2014/main" id="{5FC812D7-F5EE-153A-9D89-04CEBC16AF11}"/>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4;p50">
              <a:extLst>
                <a:ext uri="{FF2B5EF4-FFF2-40B4-BE49-F238E27FC236}">
                  <a16:creationId xmlns:a16="http://schemas.microsoft.com/office/drawing/2014/main" id="{7D3E58E0-02BF-49B0-A3AF-8DECB608351D}"/>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5;p50">
              <a:extLst>
                <a:ext uri="{FF2B5EF4-FFF2-40B4-BE49-F238E27FC236}">
                  <a16:creationId xmlns:a16="http://schemas.microsoft.com/office/drawing/2014/main" id="{CFDBCDC9-8250-934E-8643-FCB160A0F88E}"/>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6;p50">
              <a:extLst>
                <a:ext uri="{FF2B5EF4-FFF2-40B4-BE49-F238E27FC236}">
                  <a16:creationId xmlns:a16="http://schemas.microsoft.com/office/drawing/2014/main" id="{21FB0E7D-9420-C546-7446-BDD537503137}"/>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7;p50">
              <a:extLst>
                <a:ext uri="{FF2B5EF4-FFF2-40B4-BE49-F238E27FC236}">
                  <a16:creationId xmlns:a16="http://schemas.microsoft.com/office/drawing/2014/main" id="{1F8B98A2-6CBE-0D83-1ECA-D77690869BF2}"/>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8;p50">
              <a:extLst>
                <a:ext uri="{FF2B5EF4-FFF2-40B4-BE49-F238E27FC236}">
                  <a16:creationId xmlns:a16="http://schemas.microsoft.com/office/drawing/2014/main" id="{23E01A09-29B2-7F57-76E3-CB5CED30AF64}"/>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39;p50">
              <a:extLst>
                <a:ext uri="{FF2B5EF4-FFF2-40B4-BE49-F238E27FC236}">
                  <a16:creationId xmlns:a16="http://schemas.microsoft.com/office/drawing/2014/main" id="{A1E37301-1481-6D82-24D0-7929980E2F69}"/>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0;p50">
              <a:extLst>
                <a:ext uri="{FF2B5EF4-FFF2-40B4-BE49-F238E27FC236}">
                  <a16:creationId xmlns:a16="http://schemas.microsoft.com/office/drawing/2014/main" id="{D8E4E074-BC9C-06B7-A15E-854D90AF48A2}"/>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832;p50">
            <a:extLst>
              <a:ext uri="{FF2B5EF4-FFF2-40B4-BE49-F238E27FC236}">
                <a16:creationId xmlns:a16="http://schemas.microsoft.com/office/drawing/2014/main" id="{EAF218DB-9799-DBF2-3E66-8573C8C0C4A0}"/>
              </a:ext>
            </a:extLst>
          </p:cNvPr>
          <p:cNvGrpSpPr/>
          <p:nvPr/>
        </p:nvGrpSpPr>
        <p:grpSpPr>
          <a:xfrm rot="302960" flipH="1">
            <a:off x="7008233" y="723396"/>
            <a:ext cx="512956" cy="552055"/>
            <a:chOff x="2702170" y="1582588"/>
            <a:chExt cx="512956" cy="552055"/>
          </a:xfrm>
        </p:grpSpPr>
        <p:sp>
          <p:nvSpPr>
            <p:cNvPr id="41" name="Google Shape;833;p50">
              <a:extLst>
                <a:ext uri="{FF2B5EF4-FFF2-40B4-BE49-F238E27FC236}">
                  <a16:creationId xmlns:a16="http://schemas.microsoft.com/office/drawing/2014/main" id="{E6E8B7CA-0794-A17A-56FD-3DF7E3A03D9B}"/>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34;p50">
              <a:extLst>
                <a:ext uri="{FF2B5EF4-FFF2-40B4-BE49-F238E27FC236}">
                  <a16:creationId xmlns:a16="http://schemas.microsoft.com/office/drawing/2014/main" id="{61BE5614-A3D5-0A32-EA76-4E4CC3305BDA}"/>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35;p50">
              <a:extLst>
                <a:ext uri="{FF2B5EF4-FFF2-40B4-BE49-F238E27FC236}">
                  <a16:creationId xmlns:a16="http://schemas.microsoft.com/office/drawing/2014/main" id="{BF1F5D3F-FA06-C932-B35A-104DB82A3ECA}"/>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36;p50">
              <a:extLst>
                <a:ext uri="{FF2B5EF4-FFF2-40B4-BE49-F238E27FC236}">
                  <a16:creationId xmlns:a16="http://schemas.microsoft.com/office/drawing/2014/main" id="{ACFD527A-842B-849A-7537-C55CFA661625}"/>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37;p50">
              <a:extLst>
                <a:ext uri="{FF2B5EF4-FFF2-40B4-BE49-F238E27FC236}">
                  <a16:creationId xmlns:a16="http://schemas.microsoft.com/office/drawing/2014/main" id="{A59D135A-DE14-A5BC-D800-1EED9479B1CC}"/>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38;p50">
              <a:extLst>
                <a:ext uri="{FF2B5EF4-FFF2-40B4-BE49-F238E27FC236}">
                  <a16:creationId xmlns:a16="http://schemas.microsoft.com/office/drawing/2014/main" id="{0A3B29B2-3127-1F82-7F8D-04200AB24C99}"/>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39;p50">
              <a:extLst>
                <a:ext uri="{FF2B5EF4-FFF2-40B4-BE49-F238E27FC236}">
                  <a16:creationId xmlns:a16="http://schemas.microsoft.com/office/drawing/2014/main" id="{ABF1D76F-DEF8-FE06-46BD-6C4D37731D16}"/>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40;p50">
              <a:extLst>
                <a:ext uri="{FF2B5EF4-FFF2-40B4-BE49-F238E27FC236}">
                  <a16:creationId xmlns:a16="http://schemas.microsoft.com/office/drawing/2014/main" id="{002FE367-B632-4CA2-B723-FBDCD19E7FEB}"/>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832;p50">
            <a:extLst>
              <a:ext uri="{FF2B5EF4-FFF2-40B4-BE49-F238E27FC236}">
                <a16:creationId xmlns:a16="http://schemas.microsoft.com/office/drawing/2014/main" id="{FC941E03-05AA-A69A-4450-031FA403957E}"/>
              </a:ext>
            </a:extLst>
          </p:cNvPr>
          <p:cNvGrpSpPr/>
          <p:nvPr/>
        </p:nvGrpSpPr>
        <p:grpSpPr>
          <a:xfrm rot="18713040" flipH="1">
            <a:off x="4770059" y="4566003"/>
            <a:ext cx="512956" cy="552055"/>
            <a:chOff x="2702170" y="1582588"/>
            <a:chExt cx="512956" cy="552055"/>
          </a:xfrm>
        </p:grpSpPr>
        <p:sp>
          <p:nvSpPr>
            <p:cNvPr id="50" name="Google Shape;833;p50">
              <a:extLst>
                <a:ext uri="{FF2B5EF4-FFF2-40B4-BE49-F238E27FC236}">
                  <a16:creationId xmlns:a16="http://schemas.microsoft.com/office/drawing/2014/main" id="{942E12CD-A76F-E08C-3260-356A01277A8B}"/>
                </a:ext>
              </a:extLst>
            </p:cNvPr>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34;p50">
              <a:extLst>
                <a:ext uri="{FF2B5EF4-FFF2-40B4-BE49-F238E27FC236}">
                  <a16:creationId xmlns:a16="http://schemas.microsoft.com/office/drawing/2014/main" id="{EC1ED5AA-1976-C4AB-2254-23C6DFE7BBE2}"/>
                </a:ext>
              </a:extLst>
            </p:cNvPr>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35;p50">
              <a:extLst>
                <a:ext uri="{FF2B5EF4-FFF2-40B4-BE49-F238E27FC236}">
                  <a16:creationId xmlns:a16="http://schemas.microsoft.com/office/drawing/2014/main" id="{A64EC356-FF76-AC53-1FFD-A473951CF903}"/>
                </a:ext>
              </a:extLst>
            </p:cNvPr>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36;p50">
              <a:extLst>
                <a:ext uri="{FF2B5EF4-FFF2-40B4-BE49-F238E27FC236}">
                  <a16:creationId xmlns:a16="http://schemas.microsoft.com/office/drawing/2014/main" id="{98AC1D1D-E7AD-0DB6-003D-639EFC957463}"/>
                </a:ext>
              </a:extLst>
            </p:cNvPr>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37;p50">
              <a:extLst>
                <a:ext uri="{FF2B5EF4-FFF2-40B4-BE49-F238E27FC236}">
                  <a16:creationId xmlns:a16="http://schemas.microsoft.com/office/drawing/2014/main" id="{F7145AE3-988C-2F9E-812E-C7B75EA12766}"/>
                </a:ext>
              </a:extLst>
            </p:cNvPr>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38;p50">
              <a:extLst>
                <a:ext uri="{FF2B5EF4-FFF2-40B4-BE49-F238E27FC236}">
                  <a16:creationId xmlns:a16="http://schemas.microsoft.com/office/drawing/2014/main" id="{A848C9B6-43D1-2CFF-D529-A44BC7364359}"/>
                </a:ext>
              </a:extLst>
            </p:cNvPr>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9;p50">
              <a:extLst>
                <a:ext uri="{FF2B5EF4-FFF2-40B4-BE49-F238E27FC236}">
                  <a16:creationId xmlns:a16="http://schemas.microsoft.com/office/drawing/2014/main" id="{C532C651-52D5-D87B-E7F2-D547129E299B}"/>
                </a:ext>
              </a:extLst>
            </p:cNvPr>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40;p50">
              <a:extLst>
                <a:ext uri="{FF2B5EF4-FFF2-40B4-BE49-F238E27FC236}">
                  <a16:creationId xmlns:a16="http://schemas.microsoft.com/office/drawing/2014/main" id="{9B3CBCFF-A30A-1435-6064-5CB33EADC080}"/>
                </a:ext>
              </a:extLst>
            </p:cNvPr>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 name="Picture 58">
            <a:extLst>
              <a:ext uri="{FF2B5EF4-FFF2-40B4-BE49-F238E27FC236}">
                <a16:creationId xmlns:a16="http://schemas.microsoft.com/office/drawing/2014/main" id="{D9EDDE43-C8CA-B2EB-71E9-0FC0D79D0BE6}"/>
              </a:ext>
            </a:extLst>
          </p:cNvPr>
          <p:cNvPicPr>
            <a:picLocks noChangeAspect="1"/>
          </p:cNvPicPr>
          <p:nvPr/>
        </p:nvPicPr>
        <p:blipFill>
          <a:blip r:embed="rId2"/>
          <a:stretch>
            <a:fillRect/>
          </a:stretch>
        </p:blipFill>
        <p:spPr>
          <a:xfrm>
            <a:off x="6909069" y="2113681"/>
            <a:ext cx="2058881" cy="2914109"/>
          </a:xfrm>
          <a:prstGeom prst="rect">
            <a:avLst/>
          </a:prstGeom>
        </p:spPr>
      </p:pic>
    </p:spTree>
    <p:extLst>
      <p:ext uri="{BB962C8B-B14F-4D97-AF65-F5344CB8AC3E}">
        <p14:creationId xmlns:p14="http://schemas.microsoft.com/office/powerpoint/2010/main" val="2986312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Table of contents</a:t>
            </a:r>
            <a:endParaRPr dirty="0">
              <a:latin typeface="Times New Roman" panose="02020603050405020304" pitchFamily="18" charset="0"/>
              <a:cs typeface="Times New Roman" panose="02020603050405020304" pitchFamily="18" charset="0"/>
            </a:endParaRPr>
          </a:p>
        </p:txBody>
      </p:sp>
      <p:sp>
        <p:nvSpPr>
          <p:cNvPr id="275" name="Google Shape;275;p36"/>
          <p:cNvSpPr txBox="1">
            <a:spLocks noGrp="1"/>
          </p:cNvSpPr>
          <p:nvPr>
            <p:ph type="title" idx="2"/>
          </p:nvPr>
        </p:nvSpPr>
        <p:spPr>
          <a:xfrm>
            <a:off x="720000" y="150457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276" name="Google Shape;276;p36"/>
          <p:cNvSpPr txBox="1">
            <a:spLocks noGrp="1"/>
          </p:cNvSpPr>
          <p:nvPr>
            <p:ph type="title" idx="3"/>
          </p:nvPr>
        </p:nvSpPr>
        <p:spPr>
          <a:xfrm>
            <a:off x="720000" y="324467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277" name="Google Shape;277;p36"/>
          <p:cNvSpPr txBox="1">
            <a:spLocks noGrp="1"/>
          </p:cNvSpPr>
          <p:nvPr>
            <p:ph type="title" idx="4"/>
          </p:nvPr>
        </p:nvSpPr>
        <p:spPr>
          <a:xfrm>
            <a:off x="2877014" y="149577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278" name="Google Shape;278;p36"/>
          <p:cNvSpPr txBox="1">
            <a:spLocks noGrp="1"/>
          </p:cNvSpPr>
          <p:nvPr>
            <p:ph type="title" idx="5"/>
          </p:nvPr>
        </p:nvSpPr>
        <p:spPr>
          <a:xfrm>
            <a:off x="2877014" y="326595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sp>
        <p:nvSpPr>
          <p:cNvPr id="279" name="Google Shape;279;p36"/>
          <p:cNvSpPr txBox="1">
            <a:spLocks noGrp="1"/>
          </p:cNvSpPr>
          <p:nvPr>
            <p:ph type="title" idx="6"/>
          </p:nvPr>
        </p:nvSpPr>
        <p:spPr>
          <a:xfrm>
            <a:off x="5079325" y="1504570"/>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280" name="Google Shape;280;p36"/>
          <p:cNvSpPr txBox="1">
            <a:spLocks noGrp="1"/>
          </p:cNvSpPr>
          <p:nvPr>
            <p:ph type="title" idx="7"/>
          </p:nvPr>
        </p:nvSpPr>
        <p:spPr>
          <a:xfrm>
            <a:off x="5079325" y="326103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06</a:t>
            </a:r>
            <a:endParaRPr dirty="0">
              <a:latin typeface="Times New Roman" panose="02020603050405020304" pitchFamily="18" charset="0"/>
              <a:cs typeface="Times New Roman" panose="02020603050405020304" pitchFamily="18" charset="0"/>
            </a:endParaRPr>
          </a:p>
        </p:txBody>
      </p:sp>
      <p:sp>
        <p:nvSpPr>
          <p:cNvPr id="281" name="Google Shape;281;p36"/>
          <p:cNvSpPr txBox="1">
            <a:spLocks noGrp="1"/>
          </p:cNvSpPr>
          <p:nvPr>
            <p:ph type="subTitle" idx="1"/>
          </p:nvPr>
        </p:nvSpPr>
        <p:spPr>
          <a:xfrm>
            <a:off x="720000" y="1973650"/>
            <a:ext cx="1820700" cy="484800"/>
          </a:xfrm>
          <a:prstGeom prst="rect">
            <a:avLst/>
          </a:prstGeom>
        </p:spPr>
        <p:txBody>
          <a:bodyPr spcFirstLastPara="1" wrap="square" lIns="91425" tIns="91425" rIns="91425" bIns="91425" anchor="t" anchorCtr="0">
            <a:noAutofit/>
          </a:bodyPr>
          <a:lstStyle/>
          <a:p>
            <a:pPr marL="0" indent="0" algn="l">
              <a:lnSpc>
                <a:spcPct val="150000"/>
              </a:lnSpc>
              <a:buClr>
                <a:schemeClr val="accent6"/>
              </a:buClr>
            </a:pPr>
            <a:r>
              <a:rPr lang="en-US" dirty="0">
                <a:solidFill>
                  <a:schemeClr val="tx1"/>
                </a:solidFill>
                <a:latin typeface="Times New Roman" panose="02020603050405020304" pitchFamily="18" charset="0"/>
                <a:cs typeface="Times New Roman" panose="02020603050405020304" pitchFamily="18" charset="0"/>
              </a:rPr>
              <a:t>Introduction</a:t>
            </a:r>
          </a:p>
        </p:txBody>
      </p:sp>
      <p:sp>
        <p:nvSpPr>
          <p:cNvPr id="282" name="Google Shape;282;p36"/>
          <p:cNvSpPr txBox="1">
            <a:spLocks noGrp="1"/>
          </p:cNvSpPr>
          <p:nvPr>
            <p:ph type="subTitle" idx="8"/>
          </p:nvPr>
        </p:nvSpPr>
        <p:spPr>
          <a:xfrm>
            <a:off x="2894904" y="2005963"/>
            <a:ext cx="1820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Problem Statement</a:t>
            </a:r>
          </a:p>
        </p:txBody>
      </p:sp>
      <p:sp>
        <p:nvSpPr>
          <p:cNvPr id="283" name="Google Shape;283;p36"/>
          <p:cNvSpPr txBox="1">
            <a:spLocks noGrp="1"/>
          </p:cNvSpPr>
          <p:nvPr>
            <p:ph type="subTitle" idx="9"/>
          </p:nvPr>
        </p:nvSpPr>
        <p:spPr>
          <a:xfrm>
            <a:off x="5069808" y="1983080"/>
            <a:ext cx="1820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 Discription</a:t>
            </a:r>
            <a:endParaRPr dirty="0">
              <a:latin typeface="Times New Roman" panose="02020603050405020304" pitchFamily="18" charset="0"/>
              <a:cs typeface="Times New Roman" panose="02020603050405020304" pitchFamily="18" charset="0"/>
            </a:endParaRPr>
          </a:p>
        </p:txBody>
      </p:sp>
      <p:sp>
        <p:nvSpPr>
          <p:cNvPr id="284" name="Google Shape;284;p36"/>
          <p:cNvSpPr txBox="1">
            <a:spLocks noGrp="1"/>
          </p:cNvSpPr>
          <p:nvPr>
            <p:ph type="subTitle" idx="13"/>
          </p:nvPr>
        </p:nvSpPr>
        <p:spPr>
          <a:xfrm>
            <a:off x="609585" y="3731552"/>
            <a:ext cx="2157015"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Objective and Subjective Key Matrics</a:t>
            </a:r>
          </a:p>
        </p:txBody>
      </p:sp>
      <p:sp>
        <p:nvSpPr>
          <p:cNvPr id="285" name="Google Shape;285;p36"/>
          <p:cNvSpPr txBox="1">
            <a:spLocks noGrp="1"/>
          </p:cNvSpPr>
          <p:nvPr>
            <p:ph type="subTitle" idx="14"/>
          </p:nvPr>
        </p:nvSpPr>
        <p:spPr>
          <a:xfrm>
            <a:off x="2905872" y="3731552"/>
            <a:ext cx="1820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Dashboard</a:t>
            </a:r>
            <a:endParaRPr dirty="0">
              <a:latin typeface="Times New Roman" panose="02020603050405020304" pitchFamily="18" charset="0"/>
              <a:cs typeface="Times New Roman" panose="02020603050405020304" pitchFamily="18" charset="0"/>
            </a:endParaRPr>
          </a:p>
        </p:txBody>
      </p:sp>
      <p:sp>
        <p:nvSpPr>
          <p:cNvPr id="286" name="Google Shape;286;p36"/>
          <p:cNvSpPr txBox="1">
            <a:spLocks noGrp="1"/>
          </p:cNvSpPr>
          <p:nvPr>
            <p:ph type="subTitle" idx="15"/>
          </p:nvPr>
        </p:nvSpPr>
        <p:spPr>
          <a:xfrm>
            <a:off x="5064063" y="3736147"/>
            <a:ext cx="1820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grpSp>
        <p:nvGrpSpPr>
          <p:cNvPr id="287" name="Google Shape;287;p36"/>
          <p:cNvGrpSpPr/>
          <p:nvPr/>
        </p:nvGrpSpPr>
        <p:grpSpPr>
          <a:xfrm>
            <a:off x="6961875" y="3398439"/>
            <a:ext cx="452437" cy="380763"/>
            <a:chOff x="5959200" y="2958376"/>
            <a:chExt cx="452437" cy="380763"/>
          </a:xfrm>
        </p:grpSpPr>
        <p:sp>
          <p:nvSpPr>
            <p:cNvPr id="288" name="Google Shape;288;p36"/>
            <p:cNvSpPr/>
            <p:nvPr/>
          </p:nvSpPr>
          <p:spPr>
            <a:xfrm>
              <a:off x="5959200" y="2983590"/>
              <a:ext cx="430265" cy="355549"/>
            </a:xfrm>
            <a:custGeom>
              <a:avLst/>
              <a:gdLst/>
              <a:ahLst/>
              <a:cxnLst/>
              <a:rect l="l" t="t" r="r" b="b"/>
              <a:pathLst>
                <a:path w="9761" h="8066" extrusionOk="0">
                  <a:moveTo>
                    <a:pt x="2154" y="0"/>
                  </a:moveTo>
                  <a:cubicBezTo>
                    <a:pt x="1630" y="0"/>
                    <a:pt x="1200" y="151"/>
                    <a:pt x="919" y="470"/>
                  </a:cubicBezTo>
                  <a:cubicBezTo>
                    <a:pt x="1" y="1511"/>
                    <a:pt x="1031" y="3952"/>
                    <a:pt x="3217" y="5920"/>
                  </a:cubicBezTo>
                  <a:cubicBezTo>
                    <a:pt x="4736" y="7286"/>
                    <a:pt x="6414" y="8066"/>
                    <a:pt x="7606" y="8066"/>
                  </a:cubicBezTo>
                  <a:cubicBezTo>
                    <a:pt x="8131" y="8066"/>
                    <a:pt x="8561" y="7915"/>
                    <a:pt x="8841" y="7596"/>
                  </a:cubicBezTo>
                  <a:cubicBezTo>
                    <a:pt x="9761" y="6553"/>
                    <a:pt x="8731" y="4114"/>
                    <a:pt x="6543" y="2146"/>
                  </a:cubicBezTo>
                  <a:cubicBezTo>
                    <a:pt x="5023" y="780"/>
                    <a:pt x="3345" y="0"/>
                    <a:pt x="21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5993626" y="2979094"/>
              <a:ext cx="382703" cy="339372"/>
            </a:xfrm>
            <a:custGeom>
              <a:avLst/>
              <a:gdLst/>
              <a:ahLst/>
              <a:cxnLst/>
              <a:rect l="l" t="t" r="r" b="b"/>
              <a:pathLst>
                <a:path w="8682" h="7699" extrusionOk="0">
                  <a:moveTo>
                    <a:pt x="642" y="0"/>
                  </a:moveTo>
                  <a:lnTo>
                    <a:pt x="0" y="806"/>
                  </a:lnTo>
                  <a:lnTo>
                    <a:pt x="2055" y="5168"/>
                  </a:lnTo>
                  <a:lnTo>
                    <a:pt x="8060" y="7698"/>
                  </a:lnTo>
                  <a:lnTo>
                    <a:pt x="8682" y="6993"/>
                  </a:lnTo>
                  <a:lnTo>
                    <a:pt x="64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a:off x="5981416" y="2958376"/>
              <a:ext cx="430221" cy="355505"/>
            </a:xfrm>
            <a:custGeom>
              <a:avLst/>
              <a:gdLst/>
              <a:ahLst/>
              <a:cxnLst/>
              <a:rect l="l" t="t" r="r" b="b"/>
              <a:pathLst>
                <a:path w="9760" h="8065" extrusionOk="0">
                  <a:moveTo>
                    <a:pt x="2153" y="1"/>
                  </a:moveTo>
                  <a:cubicBezTo>
                    <a:pt x="1629" y="1"/>
                    <a:pt x="1199" y="152"/>
                    <a:pt x="919" y="470"/>
                  </a:cubicBezTo>
                  <a:cubicBezTo>
                    <a:pt x="1" y="1512"/>
                    <a:pt x="1029" y="3953"/>
                    <a:pt x="3217" y="5919"/>
                  </a:cubicBezTo>
                  <a:cubicBezTo>
                    <a:pt x="4736" y="7286"/>
                    <a:pt x="6415" y="8065"/>
                    <a:pt x="7606" y="8065"/>
                  </a:cubicBezTo>
                  <a:cubicBezTo>
                    <a:pt x="8131" y="8065"/>
                    <a:pt x="8561" y="7914"/>
                    <a:pt x="8841" y="7596"/>
                  </a:cubicBezTo>
                  <a:cubicBezTo>
                    <a:pt x="9759" y="6554"/>
                    <a:pt x="8731" y="4113"/>
                    <a:pt x="6542" y="2147"/>
                  </a:cubicBezTo>
                  <a:cubicBezTo>
                    <a:pt x="5023" y="780"/>
                    <a:pt x="3344" y="1"/>
                    <a:pt x="21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a:off x="6011478" y="2980769"/>
              <a:ext cx="376884" cy="310720"/>
            </a:xfrm>
            <a:custGeom>
              <a:avLst/>
              <a:gdLst/>
              <a:ahLst/>
              <a:cxnLst/>
              <a:rect l="l" t="t" r="r" b="b"/>
              <a:pathLst>
                <a:path w="8550" h="7049" extrusionOk="0">
                  <a:moveTo>
                    <a:pt x="1636" y="1"/>
                  </a:moveTo>
                  <a:cubicBezTo>
                    <a:pt x="1248" y="1"/>
                    <a:pt x="935" y="110"/>
                    <a:pt x="733" y="339"/>
                  </a:cubicBezTo>
                  <a:cubicBezTo>
                    <a:pt x="1" y="1172"/>
                    <a:pt x="992" y="3272"/>
                    <a:pt x="2947" y="5031"/>
                  </a:cubicBezTo>
                  <a:cubicBezTo>
                    <a:pt x="4363" y="6303"/>
                    <a:pt x="5895" y="7049"/>
                    <a:pt x="6912" y="7049"/>
                  </a:cubicBezTo>
                  <a:cubicBezTo>
                    <a:pt x="7300" y="7049"/>
                    <a:pt x="7613" y="6940"/>
                    <a:pt x="7816" y="6711"/>
                  </a:cubicBezTo>
                  <a:cubicBezTo>
                    <a:pt x="8550" y="5880"/>
                    <a:pt x="7556" y="3780"/>
                    <a:pt x="5600" y="2019"/>
                  </a:cubicBezTo>
                  <a:cubicBezTo>
                    <a:pt x="4184" y="746"/>
                    <a:pt x="2652" y="1"/>
                    <a:pt x="1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a:off x="6002397" y="2994434"/>
              <a:ext cx="376884" cy="310764"/>
            </a:xfrm>
            <a:custGeom>
              <a:avLst/>
              <a:gdLst/>
              <a:ahLst/>
              <a:cxnLst/>
              <a:rect l="l" t="t" r="r" b="b"/>
              <a:pathLst>
                <a:path w="8550" h="7050" extrusionOk="0">
                  <a:moveTo>
                    <a:pt x="1635" y="1"/>
                  </a:moveTo>
                  <a:cubicBezTo>
                    <a:pt x="1248" y="1"/>
                    <a:pt x="935" y="110"/>
                    <a:pt x="733" y="339"/>
                  </a:cubicBezTo>
                  <a:cubicBezTo>
                    <a:pt x="1" y="1172"/>
                    <a:pt x="992" y="3272"/>
                    <a:pt x="2947" y="5031"/>
                  </a:cubicBezTo>
                  <a:cubicBezTo>
                    <a:pt x="4362" y="6303"/>
                    <a:pt x="5896" y="7050"/>
                    <a:pt x="6912" y="7050"/>
                  </a:cubicBezTo>
                  <a:cubicBezTo>
                    <a:pt x="7301" y="7050"/>
                    <a:pt x="7614" y="6941"/>
                    <a:pt x="7816" y="6711"/>
                  </a:cubicBezTo>
                  <a:cubicBezTo>
                    <a:pt x="8550" y="5880"/>
                    <a:pt x="7556" y="3779"/>
                    <a:pt x="5600" y="2021"/>
                  </a:cubicBezTo>
                  <a:cubicBezTo>
                    <a:pt x="4184" y="747"/>
                    <a:pt x="2652" y="1"/>
                    <a:pt x="16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6097124" y="3018677"/>
              <a:ext cx="223706" cy="233536"/>
            </a:xfrm>
            <a:custGeom>
              <a:avLst/>
              <a:gdLst/>
              <a:ahLst/>
              <a:cxnLst/>
              <a:rect l="l" t="t" r="r" b="b"/>
              <a:pathLst>
                <a:path w="5075" h="5298" extrusionOk="0">
                  <a:moveTo>
                    <a:pt x="648" y="814"/>
                  </a:moveTo>
                  <a:lnTo>
                    <a:pt x="2019" y="2247"/>
                  </a:lnTo>
                  <a:lnTo>
                    <a:pt x="2019" y="2247"/>
                  </a:lnTo>
                  <a:cubicBezTo>
                    <a:pt x="1922" y="2263"/>
                    <a:pt x="1831" y="2272"/>
                    <a:pt x="1745" y="2272"/>
                  </a:cubicBezTo>
                  <a:cubicBezTo>
                    <a:pt x="1444" y="2272"/>
                    <a:pt x="1201" y="2164"/>
                    <a:pt x="937" y="1913"/>
                  </a:cubicBezTo>
                  <a:cubicBezTo>
                    <a:pt x="603" y="1595"/>
                    <a:pt x="375" y="1112"/>
                    <a:pt x="648" y="814"/>
                  </a:cubicBezTo>
                  <a:close/>
                  <a:moveTo>
                    <a:pt x="3048" y="2760"/>
                  </a:moveTo>
                  <a:cubicBezTo>
                    <a:pt x="3428" y="2760"/>
                    <a:pt x="3741" y="2915"/>
                    <a:pt x="4031" y="3191"/>
                  </a:cubicBezTo>
                  <a:cubicBezTo>
                    <a:pt x="4493" y="3630"/>
                    <a:pt x="4568" y="4075"/>
                    <a:pt x="4319" y="4357"/>
                  </a:cubicBezTo>
                  <a:cubicBezTo>
                    <a:pt x="4317" y="4358"/>
                    <a:pt x="4316" y="4360"/>
                    <a:pt x="4315" y="4361"/>
                  </a:cubicBezTo>
                  <a:lnTo>
                    <a:pt x="4315" y="4361"/>
                  </a:lnTo>
                  <a:lnTo>
                    <a:pt x="2799" y="2781"/>
                  </a:lnTo>
                  <a:lnTo>
                    <a:pt x="2799" y="2781"/>
                  </a:lnTo>
                  <a:cubicBezTo>
                    <a:pt x="2885" y="2767"/>
                    <a:pt x="2968" y="2760"/>
                    <a:pt x="3048" y="2760"/>
                  </a:cubicBezTo>
                  <a:close/>
                  <a:moveTo>
                    <a:pt x="130" y="0"/>
                  </a:moveTo>
                  <a:lnTo>
                    <a:pt x="2" y="137"/>
                  </a:lnTo>
                  <a:lnTo>
                    <a:pt x="1" y="137"/>
                  </a:lnTo>
                  <a:lnTo>
                    <a:pt x="450" y="607"/>
                  </a:lnTo>
                  <a:lnTo>
                    <a:pt x="450" y="607"/>
                  </a:lnTo>
                  <a:cubicBezTo>
                    <a:pt x="35" y="1109"/>
                    <a:pt x="263" y="1814"/>
                    <a:pt x="818" y="2342"/>
                  </a:cubicBezTo>
                  <a:cubicBezTo>
                    <a:pt x="1226" y="2731"/>
                    <a:pt x="1601" y="2879"/>
                    <a:pt x="2051" y="2879"/>
                  </a:cubicBezTo>
                  <a:cubicBezTo>
                    <a:pt x="2214" y="2879"/>
                    <a:pt x="2386" y="2860"/>
                    <a:pt x="2572" y="2825"/>
                  </a:cubicBezTo>
                  <a:lnTo>
                    <a:pt x="2572" y="2825"/>
                  </a:lnTo>
                  <a:lnTo>
                    <a:pt x="4156" y="4480"/>
                  </a:lnTo>
                  <a:lnTo>
                    <a:pt x="4156" y="4480"/>
                  </a:lnTo>
                  <a:cubicBezTo>
                    <a:pt x="4063" y="4528"/>
                    <a:pt x="3958" y="4549"/>
                    <a:pt x="3847" y="4549"/>
                  </a:cubicBezTo>
                  <a:cubicBezTo>
                    <a:pt x="3518" y="4549"/>
                    <a:pt x="3124" y="4365"/>
                    <a:pt x="2748" y="4119"/>
                  </a:cubicBezTo>
                  <a:lnTo>
                    <a:pt x="2682" y="4293"/>
                  </a:lnTo>
                  <a:cubicBezTo>
                    <a:pt x="3031" y="4564"/>
                    <a:pt x="3510" y="4919"/>
                    <a:pt x="3677" y="5042"/>
                  </a:cubicBezTo>
                  <a:cubicBezTo>
                    <a:pt x="3864" y="4983"/>
                    <a:pt x="4142" y="4896"/>
                    <a:pt x="4376" y="4710"/>
                  </a:cubicBezTo>
                  <a:lnTo>
                    <a:pt x="4376" y="4710"/>
                  </a:lnTo>
                  <a:lnTo>
                    <a:pt x="4938" y="5298"/>
                  </a:lnTo>
                  <a:lnTo>
                    <a:pt x="5074" y="5152"/>
                  </a:lnTo>
                  <a:lnTo>
                    <a:pt x="4520" y="4575"/>
                  </a:lnTo>
                  <a:lnTo>
                    <a:pt x="4520" y="4575"/>
                  </a:lnTo>
                  <a:cubicBezTo>
                    <a:pt x="4520" y="4574"/>
                    <a:pt x="4521" y="4573"/>
                    <a:pt x="4521" y="4573"/>
                  </a:cubicBezTo>
                  <a:cubicBezTo>
                    <a:pt x="4922" y="4146"/>
                    <a:pt x="4813" y="3340"/>
                    <a:pt x="4098" y="2658"/>
                  </a:cubicBezTo>
                  <a:cubicBezTo>
                    <a:pt x="3683" y="2259"/>
                    <a:pt x="3280" y="2122"/>
                    <a:pt x="2856" y="2122"/>
                  </a:cubicBezTo>
                  <a:cubicBezTo>
                    <a:pt x="2656" y="2122"/>
                    <a:pt x="2452" y="2152"/>
                    <a:pt x="2240" y="2199"/>
                  </a:cubicBezTo>
                  <a:lnTo>
                    <a:pt x="2240" y="2199"/>
                  </a:lnTo>
                  <a:lnTo>
                    <a:pt x="797" y="696"/>
                  </a:lnTo>
                  <a:lnTo>
                    <a:pt x="797" y="696"/>
                  </a:lnTo>
                  <a:cubicBezTo>
                    <a:pt x="880" y="652"/>
                    <a:pt x="970" y="632"/>
                    <a:pt x="1064" y="632"/>
                  </a:cubicBezTo>
                  <a:cubicBezTo>
                    <a:pt x="1341" y="632"/>
                    <a:pt x="1660" y="799"/>
                    <a:pt x="1969" y="1005"/>
                  </a:cubicBezTo>
                  <a:lnTo>
                    <a:pt x="2032" y="844"/>
                  </a:lnTo>
                  <a:cubicBezTo>
                    <a:pt x="1664" y="555"/>
                    <a:pt x="1384" y="327"/>
                    <a:pt x="1121" y="122"/>
                  </a:cubicBezTo>
                  <a:cubicBezTo>
                    <a:pt x="968" y="217"/>
                    <a:pt x="791" y="277"/>
                    <a:pt x="581" y="471"/>
                  </a:cubicBezTo>
                  <a:lnTo>
                    <a:pt x="581" y="471"/>
                  </a:lnTo>
                  <a:lnTo>
                    <a:pt x="1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6"/>
          <p:cNvGrpSpPr/>
          <p:nvPr/>
        </p:nvGrpSpPr>
        <p:grpSpPr>
          <a:xfrm>
            <a:off x="7751753" y="2458452"/>
            <a:ext cx="504892" cy="517146"/>
            <a:chOff x="5053078" y="2589627"/>
            <a:chExt cx="504892" cy="517146"/>
          </a:xfrm>
        </p:grpSpPr>
        <p:sp>
          <p:nvSpPr>
            <p:cNvPr id="295" name="Google Shape;295;p36"/>
            <p:cNvSpPr/>
            <p:nvPr/>
          </p:nvSpPr>
          <p:spPr>
            <a:xfrm>
              <a:off x="5089224" y="2611579"/>
              <a:ext cx="468747" cy="495195"/>
            </a:xfrm>
            <a:custGeom>
              <a:avLst/>
              <a:gdLst/>
              <a:ahLst/>
              <a:cxnLst/>
              <a:rect l="l" t="t" r="r" b="b"/>
              <a:pathLst>
                <a:path w="10634" h="11234" extrusionOk="0">
                  <a:moveTo>
                    <a:pt x="8160" y="0"/>
                  </a:moveTo>
                  <a:cubicBezTo>
                    <a:pt x="6637" y="0"/>
                    <a:pt x="4483" y="1438"/>
                    <a:pt x="2780" y="3740"/>
                  </a:cubicBezTo>
                  <a:cubicBezTo>
                    <a:pt x="617" y="6663"/>
                    <a:pt x="1" y="9872"/>
                    <a:pt x="1403" y="10909"/>
                  </a:cubicBezTo>
                  <a:cubicBezTo>
                    <a:pt x="1700" y="11129"/>
                    <a:pt x="2065" y="11233"/>
                    <a:pt x="2476" y="11233"/>
                  </a:cubicBezTo>
                  <a:cubicBezTo>
                    <a:pt x="3999" y="11233"/>
                    <a:pt x="6153" y="9796"/>
                    <a:pt x="7855" y="7493"/>
                  </a:cubicBezTo>
                  <a:cubicBezTo>
                    <a:pt x="10017" y="4571"/>
                    <a:pt x="10633" y="1361"/>
                    <a:pt x="9233" y="325"/>
                  </a:cubicBezTo>
                  <a:cubicBezTo>
                    <a:pt x="8936" y="104"/>
                    <a:pt x="8571" y="0"/>
                    <a:pt x="81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6"/>
            <p:cNvSpPr/>
            <p:nvPr/>
          </p:nvSpPr>
          <p:spPr>
            <a:xfrm>
              <a:off x="5119947" y="2595137"/>
              <a:ext cx="371065" cy="505950"/>
            </a:xfrm>
            <a:custGeom>
              <a:avLst/>
              <a:gdLst/>
              <a:ahLst/>
              <a:cxnLst/>
              <a:rect l="l" t="t" r="r" b="b"/>
              <a:pathLst>
                <a:path w="8418" h="11478" extrusionOk="0">
                  <a:moveTo>
                    <a:pt x="7406" y="1"/>
                  </a:moveTo>
                  <a:lnTo>
                    <a:pt x="1" y="10858"/>
                  </a:lnTo>
                  <a:lnTo>
                    <a:pt x="1145" y="11478"/>
                  </a:lnTo>
                  <a:lnTo>
                    <a:pt x="6312" y="8233"/>
                  </a:lnTo>
                  <a:lnTo>
                    <a:pt x="8417" y="614"/>
                  </a:lnTo>
                  <a:lnTo>
                    <a:pt x="7406" y="1"/>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6"/>
            <p:cNvSpPr/>
            <p:nvPr/>
          </p:nvSpPr>
          <p:spPr>
            <a:xfrm>
              <a:off x="5053078" y="2589627"/>
              <a:ext cx="468703" cy="495195"/>
            </a:xfrm>
            <a:custGeom>
              <a:avLst/>
              <a:gdLst/>
              <a:ahLst/>
              <a:cxnLst/>
              <a:rect l="l" t="t" r="r" b="b"/>
              <a:pathLst>
                <a:path w="10633" h="11234" extrusionOk="0">
                  <a:moveTo>
                    <a:pt x="8159" y="1"/>
                  </a:moveTo>
                  <a:cubicBezTo>
                    <a:pt x="6636" y="1"/>
                    <a:pt x="4482" y="1438"/>
                    <a:pt x="2779" y="3740"/>
                  </a:cubicBezTo>
                  <a:cubicBezTo>
                    <a:pt x="617" y="6663"/>
                    <a:pt x="0" y="9872"/>
                    <a:pt x="1402" y="10909"/>
                  </a:cubicBezTo>
                  <a:cubicBezTo>
                    <a:pt x="1700" y="11129"/>
                    <a:pt x="2064" y="11234"/>
                    <a:pt x="2475" y="11234"/>
                  </a:cubicBezTo>
                  <a:cubicBezTo>
                    <a:pt x="3998" y="11234"/>
                    <a:pt x="6152" y="9796"/>
                    <a:pt x="7854" y="7494"/>
                  </a:cubicBezTo>
                  <a:cubicBezTo>
                    <a:pt x="10016" y="4571"/>
                    <a:pt x="10633" y="1362"/>
                    <a:pt x="9231" y="325"/>
                  </a:cubicBezTo>
                  <a:cubicBezTo>
                    <a:pt x="8933" y="105"/>
                    <a:pt x="8569" y="1"/>
                    <a:pt x="8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6"/>
            <p:cNvSpPr/>
            <p:nvPr/>
          </p:nvSpPr>
          <p:spPr>
            <a:xfrm>
              <a:off x="5084419" y="2613562"/>
              <a:ext cx="404654" cy="438905"/>
            </a:xfrm>
            <a:custGeom>
              <a:avLst/>
              <a:gdLst/>
              <a:ahLst/>
              <a:cxnLst/>
              <a:rect l="l" t="t" r="r" b="b"/>
              <a:pathLst>
                <a:path w="9180" h="9957" extrusionOk="0">
                  <a:moveTo>
                    <a:pt x="7296" y="1"/>
                  </a:moveTo>
                  <a:cubicBezTo>
                    <a:pt x="5986" y="1"/>
                    <a:pt x="3994" y="1457"/>
                    <a:pt x="2428" y="3670"/>
                  </a:cubicBezTo>
                  <a:cubicBezTo>
                    <a:pt x="554" y="6321"/>
                    <a:pt x="1" y="9056"/>
                    <a:pt x="1195" y="9780"/>
                  </a:cubicBezTo>
                  <a:cubicBezTo>
                    <a:pt x="1392" y="9899"/>
                    <a:pt x="1625" y="9957"/>
                    <a:pt x="1884" y="9957"/>
                  </a:cubicBezTo>
                  <a:cubicBezTo>
                    <a:pt x="3194" y="9957"/>
                    <a:pt x="5187" y="8501"/>
                    <a:pt x="6753" y="6288"/>
                  </a:cubicBezTo>
                  <a:cubicBezTo>
                    <a:pt x="8627" y="3636"/>
                    <a:pt x="9180" y="901"/>
                    <a:pt x="7985" y="177"/>
                  </a:cubicBezTo>
                  <a:cubicBezTo>
                    <a:pt x="7788" y="58"/>
                    <a:pt x="7555" y="1"/>
                    <a:pt x="7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6"/>
            <p:cNvSpPr/>
            <p:nvPr/>
          </p:nvSpPr>
          <p:spPr>
            <a:xfrm>
              <a:off x="5103505" y="2621938"/>
              <a:ext cx="404698" cy="438860"/>
            </a:xfrm>
            <a:custGeom>
              <a:avLst/>
              <a:gdLst/>
              <a:ahLst/>
              <a:cxnLst/>
              <a:rect l="l" t="t" r="r" b="b"/>
              <a:pathLst>
                <a:path w="9181" h="9956" extrusionOk="0">
                  <a:moveTo>
                    <a:pt x="7297" y="0"/>
                  </a:moveTo>
                  <a:cubicBezTo>
                    <a:pt x="5986" y="0"/>
                    <a:pt x="3993" y="1456"/>
                    <a:pt x="2429" y="3669"/>
                  </a:cubicBezTo>
                  <a:cubicBezTo>
                    <a:pt x="553" y="6320"/>
                    <a:pt x="0" y="9056"/>
                    <a:pt x="1194" y="9779"/>
                  </a:cubicBezTo>
                  <a:cubicBezTo>
                    <a:pt x="1392" y="9899"/>
                    <a:pt x="1624" y="9956"/>
                    <a:pt x="1884" y="9956"/>
                  </a:cubicBezTo>
                  <a:cubicBezTo>
                    <a:pt x="3194" y="9956"/>
                    <a:pt x="5186" y="8500"/>
                    <a:pt x="6752" y="6287"/>
                  </a:cubicBezTo>
                  <a:cubicBezTo>
                    <a:pt x="8628" y="3635"/>
                    <a:pt x="9181" y="900"/>
                    <a:pt x="7986" y="177"/>
                  </a:cubicBezTo>
                  <a:cubicBezTo>
                    <a:pt x="7789" y="57"/>
                    <a:pt x="7556" y="0"/>
                    <a:pt x="7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6"/>
            <p:cNvSpPr/>
            <p:nvPr/>
          </p:nvSpPr>
          <p:spPr>
            <a:xfrm>
              <a:off x="5153976" y="2668970"/>
              <a:ext cx="259146" cy="306665"/>
            </a:xfrm>
            <a:custGeom>
              <a:avLst/>
              <a:gdLst/>
              <a:ahLst/>
              <a:cxnLst/>
              <a:rect l="l" t="t" r="r" b="b"/>
              <a:pathLst>
                <a:path w="5879" h="6957" extrusionOk="0">
                  <a:moveTo>
                    <a:pt x="4412" y="936"/>
                  </a:moveTo>
                  <a:cubicBezTo>
                    <a:pt x="4549" y="936"/>
                    <a:pt x="4679" y="973"/>
                    <a:pt x="4796" y="1044"/>
                  </a:cubicBezTo>
                  <a:cubicBezTo>
                    <a:pt x="4799" y="1046"/>
                    <a:pt x="4801" y="1047"/>
                    <a:pt x="4803" y="1049"/>
                  </a:cubicBezTo>
                  <a:lnTo>
                    <a:pt x="4803" y="1049"/>
                  </a:lnTo>
                  <a:lnTo>
                    <a:pt x="3075" y="3142"/>
                  </a:lnTo>
                  <a:lnTo>
                    <a:pt x="3075" y="3142"/>
                  </a:lnTo>
                  <a:cubicBezTo>
                    <a:pt x="2878" y="2566"/>
                    <a:pt x="3006" y="2078"/>
                    <a:pt x="3366" y="1599"/>
                  </a:cubicBezTo>
                  <a:cubicBezTo>
                    <a:pt x="3702" y="1152"/>
                    <a:pt x="4078" y="936"/>
                    <a:pt x="4412" y="936"/>
                  </a:cubicBezTo>
                  <a:close/>
                  <a:moveTo>
                    <a:pt x="2538" y="4168"/>
                  </a:moveTo>
                  <a:cubicBezTo>
                    <a:pt x="2715" y="4677"/>
                    <a:pt x="2664" y="5057"/>
                    <a:pt x="2314" y="5521"/>
                  </a:cubicBezTo>
                  <a:cubicBezTo>
                    <a:pt x="2054" y="5867"/>
                    <a:pt x="1660" y="6157"/>
                    <a:pt x="1298" y="6157"/>
                  </a:cubicBezTo>
                  <a:cubicBezTo>
                    <a:pt x="1183" y="6157"/>
                    <a:pt x="1072" y="6128"/>
                    <a:pt x="969" y="6063"/>
                  </a:cubicBezTo>
                  <a:lnTo>
                    <a:pt x="969" y="6063"/>
                  </a:lnTo>
                  <a:lnTo>
                    <a:pt x="2538" y="4168"/>
                  </a:lnTo>
                  <a:close/>
                  <a:moveTo>
                    <a:pt x="5669" y="1"/>
                  </a:moveTo>
                  <a:lnTo>
                    <a:pt x="5038" y="765"/>
                  </a:lnTo>
                  <a:lnTo>
                    <a:pt x="5038" y="765"/>
                  </a:lnTo>
                  <a:cubicBezTo>
                    <a:pt x="5036" y="764"/>
                    <a:pt x="5035" y="764"/>
                    <a:pt x="5034" y="763"/>
                  </a:cubicBezTo>
                  <a:cubicBezTo>
                    <a:pt x="4852" y="646"/>
                    <a:pt x="4637" y="587"/>
                    <a:pt x="4405" y="587"/>
                  </a:cubicBezTo>
                  <a:cubicBezTo>
                    <a:pt x="3848" y="587"/>
                    <a:pt x="3196" y="927"/>
                    <a:pt x="2677" y="1617"/>
                  </a:cubicBezTo>
                  <a:cubicBezTo>
                    <a:pt x="2043" y="2449"/>
                    <a:pt x="2125" y="3147"/>
                    <a:pt x="2437" y="3915"/>
                  </a:cubicBezTo>
                  <a:lnTo>
                    <a:pt x="2437" y="3915"/>
                  </a:lnTo>
                  <a:lnTo>
                    <a:pt x="792" y="5907"/>
                  </a:lnTo>
                  <a:lnTo>
                    <a:pt x="792" y="5907"/>
                  </a:lnTo>
                  <a:cubicBezTo>
                    <a:pt x="511" y="5554"/>
                    <a:pt x="693" y="4999"/>
                    <a:pt x="967" y="4454"/>
                  </a:cubicBezTo>
                  <a:lnTo>
                    <a:pt x="751" y="4408"/>
                  </a:lnTo>
                  <a:cubicBezTo>
                    <a:pt x="451" y="4898"/>
                    <a:pt x="213" y="5273"/>
                    <a:pt x="1" y="5624"/>
                  </a:cubicBezTo>
                  <a:cubicBezTo>
                    <a:pt x="151" y="5790"/>
                    <a:pt x="261" y="5991"/>
                    <a:pt x="546" y="6205"/>
                  </a:cubicBezTo>
                  <a:lnTo>
                    <a:pt x="546" y="6205"/>
                  </a:lnTo>
                  <a:lnTo>
                    <a:pt x="31" y="6830"/>
                  </a:lnTo>
                  <a:lnTo>
                    <a:pt x="229" y="6957"/>
                  </a:lnTo>
                  <a:lnTo>
                    <a:pt x="743" y="6336"/>
                  </a:lnTo>
                  <a:lnTo>
                    <a:pt x="743" y="6336"/>
                  </a:lnTo>
                  <a:cubicBezTo>
                    <a:pt x="937" y="6446"/>
                    <a:pt x="1142" y="6497"/>
                    <a:pt x="1349" y="6497"/>
                  </a:cubicBezTo>
                  <a:cubicBezTo>
                    <a:pt x="1902" y="6497"/>
                    <a:pt x="2468" y="6134"/>
                    <a:pt x="2882" y="5583"/>
                  </a:cubicBezTo>
                  <a:cubicBezTo>
                    <a:pt x="3453" y="4825"/>
                    <a:pt x="3465" y="4218"/>
                    <a:pt x="3172" y="3402"/>
                  </a:cubicBezTo>
                  <a:lnTo>
                    <a:pt x="3172" y="3402"/>
                  </a:lnTo>
                  <a:lnTo>
                    <a:pt x="4983" y="1216"/>
                  </a:lnTo>
                  <a:lnTo>
                    <a:pt x="4983" y="1216"/>
                  </a:lnTo>
                  <a:cubicBezTo>
                    <a:pt x="5290" y="1618"/>
                    <a:pt x="5111" y="2298"/>
                    <a:pt x="4784" y="2962"/>
                  </a:cubicBezTo>
                  <a:lnTo>
                    <a:pt x="5019" y="3007"/>
                  </a:lnTo>
                  <a:cubicBezTo>
                    <a:pt x="5299" y="2542"/>
                    <a:pt x="5664" y="1907"/>
                    <a:pt x="5788" y="1684"/>
                  </a:cubicBezTo>
                  <a:cubicBezTo>
                    <a:pt x="5676" y="1472"/>
                    <a:pt x="5515" y="1157"/>
                    <a:pt x="5235" y="911"/>
                  </a:cubicBezTo>
                  <a:lnTo>
                    <a:pt x="5235" y="911"/>
                  </a:lnTo>
                  <a:lnTo>
                    <a:pt x="5878" y="135"/>
                  </a:lnTo>
                  <a:lnTo>
                    <a:pt x="56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36"/>
          <p:cNvGrpSpPr/>
          <p:nvPr/>
        </p:nvGrpSpPr>
        <p:grpSpPr>
          <a:xfrm>
            <a:off x="7324685" y="1512278"/>
            <a:ext cx="550030" cy="451599"/>
            <a:chOff x="4065935" y="1449941"/>
            <a:chExt cx="550030" cy="451599"/>
          </a:xfrm>
        </p:grpSpPr>
        <p:sp>
          <p:nvSpPr>
            <p:cNvPr id="302" name="Google Shape;302;p36"/>
            <p:cNvSpPr/>
            <p:nvPr/>
          </p:nvSpPr>
          <p:spPr>
            <a:xfrm>
              <a:off x="4092471" y="1480796"/>
              <a:ext cx="523494" cy="420744"/>
            </a:xfrm>
            <a:custGeom>
              <a:avLst/>
              <a:gdLst/>
              <a:ahLst/>
              <a:cxnLst/>
              <a:rect l="l" t="t" r="r" b="b"/>
              <a:pathLst>
                <a:path w="11876" h="9545" extrusionOk="0">
                  <a:moveTo>
                    <a:pt x="9219" y="0"/>
                  </a:moveTo>
                  <a:cubicBezTo>
                    <a:pt x="7782" y="0"/>
                    <a:pt x="5778" y="890"/>
                    <a:pt x="3953" y="2466"/>
                  </a:cubicBezTo>
                  <a:cubicBezTo>
                    <a:pt x="1278" y="4772"/>
                    <a:pt x="0" y="7675"/>
                    <a:pt x="1097" y="8950"/>
                  </a:cubicBezTo>
                  <a:cubicBezTo>
                    <a:pt x="1445" y="9353"/>
                    <a:pt x="1989" y="9545"/>
                    <a:pt x="2656" y="9545"/>
                  </a:cubicBezTo>
                  <a:cubicBezTo>
                    <a:pt x="4092" y="9545"/>
                    <a:pt x="6097" y="8656"/>
                    <a:pt x="7923" y="7080"/>
                  </a:cubicBezTo>
                  <a:cubicBezTo>
                    <a:pt x="10598" y="4774"/>
                    <a:pt x="11876" y="1870"/>
                    <a:pt x="10778" y="597"/>
                  </a:cubicBezTo>
                  <a:cubicBezTo>
                    <a:pt x="10431" y="192"/>
                    <a:pt x="9886" y="0"/>
                    <a:pt x="9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p:nvPr/>
          </p:nvSpPr>
          <p:spPr>
            <a:xfrm>
              <a:off x="4065935" y="1449941"/>
              <a:ext cx="523538" cy="420788"/>
            </a:xfrm>
            <a:custGeom>
              <a:avLst/>
              <a:gdLst/>
              <a:ahLst/>
              <a:cxnLst/>
              <a:rect l="l" t="t" r="r" b="b"/>
              <a:pathLst>
                <a:path w="11877" h="9546" extrusionOk="0">
                  <a:moveTo>
                    <a:pt x="9220" y="1"/>
                  </a:moveTo>
                  <a:cubicBezTo>
                    <a:pt x="7783" y="1"/>
                    <a:pt x="5779" y="891"/>
                    <a:pt x="3952" y="2466"/>
                  </a:cubicBezTo>
                  <a:cubicBezTo>
                    <a:pt x="1279" y="4772"/>
                    <a:pt x="1" y="7675"/>
                    <a:pt x="1098" y="8950"/>
                  </a:cubicBezTo>
                  <a:cubicBezTo>
                    <a:pt x="1445" y="9354"/>
                    <a:pt x="1990" y="9545"/>
                    <a:pt x="2657" y="9545"/>
                  </a:cubicBezTo>
                  <a:cubicBezTo>
                    <a:pt x="4093" y="9545"/>
                    <a:pt x="6098" y="8655"/>
                    <a:pt x="7923" y="7080"/>
                  </a:cubicBezTo>
                  <a:cubicBezTo>
                    <a:pt x="10597" y="4774"/>
                    <a:pt x="11876" y="1871"/>
                    <a:pt x="10779" y="597"/>
                  </a:cubicBezTo>
                  <a:cubicBezTo>
                    <a:pt x="10431" y="192"/>
                    <a:pt x="9887" y="1"/>
                    <a:pt x="92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6"/>
            <p:cNvSpPr/>
            <p:nvPr/>
          </p:nvSpPr>
          <p:spPr>
            <a:xfrm>
              <a:off x="4098818" y="1472774"/>
              <a:ext cx="458741" cy="367098"/>
            </a:xfrm>
            <a:custGeom>
              <a:avLst/>
              <a:gdLst/>
              <a:ahLst/>
              <a:cxnLst/>
              <a:rect l="l" t="t" r="r" b="b"/>
              <a:pathLst>
                <a:path w="10407" h="8328" extrusionOk="0">
                  <a:moveTo>
                    <a:pt x="8388" y="0"/>
                  </a:moveTo>
                  <a:cubicBezTo>
                    <a:pt x="7158" y="0"/>
                    <a:pt x="5324" y="853"/>
                    <a:pt x="3620" y="2323"/>
                  </a:cubicBezTo>
                  <a:cubicBezTo>
                    <a:pt x="1230" y="4385"/>
                    <a:pt x="0" y="6881"/>
                    <a:pt x="876" y="7897"/>
                  </a:cubicBezTo>
                  <a:cubicBezTo>
                    <a:pt x="1127" y="8189"/>
                    <a:pt x="1525" y="8328"/>
                    <a:pt x="2020" y="8328"/>
                  </a:cubicBezTo>
                  <a:cubicBezTo>
                    <a:pt x="3250" y="8328"/>
                    <a:pt x="5085" y="7475"/>
                    <a:pt x="6789" y="6005"/>
                  </a:cubicBezTo>
                  <a:cubicBezTo>
                    <a:pt x="9179" y="3943"/>
                    <a:pt x="10407" y="1447"/>
                    <a:pt x="9532" y="430"/>
                  </a:cubicBezTo>
                  <a:cubicBezTo>
                    <a:pt x="9281" y="138"/>
                    <a:pt x="8884" y="0"/>
                    <a:pt x="8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6"/>
            <p:cNvSpPr/>
            <p:nvPr/>
          </p:nvSpPr>
          <p:spPr>
            <a:xfrm>
              <a:off x="4113629" y="1485910"/>
              <a:ext cx="458785" cy="367098"/>
            </a:xfrm>
            <a:custGeom>
              <a:avLst/>
              <a:gdLst/>
              <a:ahLst/>
              <a:cxnLst/>
              <a:rect l="l" t="t" r="r" b="b"/>
              <a:pathLst>
                <a:path w="10408" h="8328" extrusionOk="0">
                  <a:moveTo>
                    <a:pt x="8389" y="0"/>
                  </a:moveTo>
                  <a:cubicBezTo>
                    <a:pt x="7159" y="0"/>
                    <a:pt x="5324" y="853"/>
                    <a:pt x="3620" y="2323"/>
                  </a:cubicBezTo>
                  <a:cubicBezTo>
                    <a:pt x="1230" y="4385"/>
                    <a:pt x="1" y="6881"/>
                    <a:pt x="877" y="7897"/>
                  </a:cubicBezTo>
                  <a:cubicBezTo>
                    <a:pt x="1128" y="8189"/>
                    <a:pt x="1525" y="8328"/>
                    <a:pt x="2021" y="8328"/>
                  </a:cubicBezTo>
                  <a:cubicBezTo>
                    <a:pt x="3251" y="8328"/>
                    <a:pt x="5086" y="7476"/>
                    <a:pt x="6789" y="6005"/>
                  </a:cubicBezTo>
                  <a:cubicBezTo>
                    <a:pt x="9180" y="3943"/>
                    <a:pt x="10407" y="1447"/>
                    <a:pt x="9533" y="430"/>
                  </a:cubicBezTo>
                  <a:cubicBezTo>
                    <a:pt x="9282" y="139"/>
                    <a:pt x="8884" y="0"/>
                    <a:pt x="83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6"/>
            <p:cNvSpPr/>
            <p:nvPr/>
          </p:nvSpPr>
          <p:spPr>
            <a:xfrm>
              <a:off x="4173797" y="1529019"/>
              <a:ext cx="309926" cy="232434"/>
            </a:xfrm>
            <a:custGeom>
              <a:avLst/>
              <a:gdLst/>
              <a:ahLst/>
              <a:cxnLst/>
              <a:rect l="l" t="t" r="r" b="b"/>
              <a:pathLst>
                <a:path w="7031" h="5273" extrusionOk="0">
                  <a:moveTo>
                    <a:pt x="5291" y="540"/>
                  </a:moveTo>
                  <a:cubicBezTo>
                    <a:pt x="5504" y="540"/>
                    <a:pt x="5685" y="622"/>
                    <a:pt x="5818" y="777"/>
                  </a:cubicBezTo>
                  <a:cubicBezTo>
                    <a:pt x="5819" y="779"/>
                    <a:pt x="5821" y="781"/>
                    <a:pt x="5822" y="783"/>
                  </a:cubicBezTo>
                  <a:lnTo>
                    <a:pt x="5822" y="783"/>
                  </a:lnTo>
                  <a:lnTo>
                    <a:pt x="3714" y="2345"/>
                  </a:lnTo>
                  <a:lnTo>
                    <a:pt x="3714" y="2345"/>
                  </a:lnTo>
                  <a:cubicBezTo>
                    <a:pt x="3694" y="1736"/>
                    <a:pt x="3937" y="1298"/>
                    <a:pt x="4388" y="931"/>
                  </a:cubicBezTo>
                  <a:cubicBezTo>
                    <a:pt x="4716" y="665"/>
                    <a:pt x="5028" y="540"/>
                    <a:pt x="5291" y="540"/>
                  </a:cubicBezTo>
                  <a:close/>
                  <a:moveTo>
                    <a:pt x="1475" y="3050"/>
                  </a:moveTo>
                  <a:cubicBezTo>
                    <a:pt x="1475" y="3051"/>
                    <a:pt x="1474" y="3051"/>
                    <a:pt x="1474" y="3051"/>
                  </a:cubicBezTo>
                  <a:lnTo>
                    <a:pt x="1474" y="3051"/>
                  </a:lnTo>
                  <a:lnTo>
                    <a:pt x="1475" y="3052"/>
                  </a:lnTo>
                  <a:lnTo>
                    <a:pt x="1475" y="3050"/>
                  </a:lnTo>
                  <a:close/>
                  <a:moveTo>
                    <a:pt x="2958" y="3194"/>
                  </a:moveTo>
                  <a:cubicBezTo>
                    <a:pt x="2981" y="3733"/>
                    <a:pt x="2832" y="4084"/>
                    <a:pt x="2396" y="4440"/>
                  </a:cubicBezTo>
                  <a:cubicBezTo>
                    <a:pt x="2131" y="4655"/>
                    <a:pt x="1798" y="4811"/>
                    <a:pt x="1509" y="4811"/>
                  </a:cubicBezTo>
                  <a:cubicBezTo>
                    <a:pt x="1329" y="4811"/>
                    <a:pt x="1165" y="4750"/>
                    <a:pt x="1046" y="4606"/>
                  </a:cubicBezTo>
                  <a:lnTo>
                    <a:pt x="1046" y="4606"/>
                  </a:lnTo>
                  <a:lnTo>
                    <a:pt x="2958" y="3194"/>
                  </a:lnTo>
                  <a:close/>
                  <a:moveTo>
                    <a:pt x="6878" y="0"/>
                  </a:moveTo>
                  <a:lnTo>
                    <a:pt x="6108" y="571"/>
                  </a:lnTo>
                  <a:lnTo>
                    <a:pt x="6108" y="571"/>
                  </a:lnTo>
                  <a:cubicBezTo>
                    <a:pt x="6108" y="570"/>
                    <a:pt x="6107" y="569"/>
                    <a:pt x="6106" y="568"/>
                  </a:cubicBezTo>
                  <a:cubicBezTo>
                    <a:pt x="5899" y="314"/>
                    <a:pt x="5580" y="177"/>
                    <a:pt x="5206" y="177"/>
                  </a:cubicBezTo>
                  <a:cubicBezTo>
                    <a:pt x="4771" y="177"/>
                    <a:pt x="4261" y="362"/>
                    <a:pt x="3766" y="764"/>
                  </a:cubicBezTo>
                  <a:cubicBezTo>
                    <a:pt x="2975" y="1400"/>
                    <a:pt x="2863" y="2097"/>
                    <a:pt x="2935" y="2921"/>
                  </a:cubicBezTo>
                  <a:lnTo>
                    <a:pt x="2935" y="2921"/>
                  </a:lnTo>
                  <a:lnTo>
                    <a:pt x="929" y="4407"/>
                  </a:lnTo>
                  <a:lnTo>
                    <a:pt x="929" y="4407"/>
                  </a:lnTo>
                  <a:cubicBezTo>
                    <a:pt x="772" y="3991"/>
                    <a:pt x="1083" y="3505"/>
                    <a:pt x="1474" y="3051"/>
                  </a:cubicBezTo>
                  <a:lnTo>
                    <a:pt x="1474" y="3051"/>
                  </a:lnTo>
                  <a:lnTo>
                    <a:pt x="1294" y="2948"/>
                  </a:lnTo>
                  <a:cubicBezTo>
                    <a:pt x="894" y="3343"/>
                    <a:pt x="580" y="3641"/>
                    <a:pt x="297" y="3923"/>
                  </a:cubicBezTo>
                  <a:cubicBezTo>
                    <a:pt x="386" y="4123"/>
                    <a:pt x="430" y="4346"/>
                    <a:pt x="628" y="4631"/>
                  </a:cubicBezTo>
                  <a:lnTo>
                    <a:pt x="628" y="4631"/>
                  </a:lnTo>
                  <a:lnTo>
                    <a:pt x="1" y="5095"/>
                  </a:lnTo>
                  <a:lnTo>
                    <a:pt x="143" y="5273"/>
                  </a:lnTo>
                  <a:lnTo>
                    <a:pt x="770" y="4810"/>
                  </a:lnTo>
                  <a:lnTo>
                    <a:pt x="770" y="4810"/>
                  </a:lnTo>
                  <a:cubicBezTo>
                    <a:pt x="1001" y="5062"/>
                    <a:pt x="1295" y="5174"/>
                    <a:pt x="1613" y="5174"/>
                  </a:cubicBezTo>
                  <a:cubicBezTo>
                    <a:pt x="2028" y="5174"/>
                    <a:pt x="2483" y="4981"/>
                    <a:pt x="2887" y="4653"/>
                  </a:cubicBezTo>
                  <a:cubicBezTo>
                    <a:pt x="3600" y="4072"/>
                    <a:pt x="3774" y="3490"/>
                    <a:pt x="3731" y="2623"/>
                  </a:cubicBezTo>
                  <a:lnTo>
                    <a:pt x="3731" y="2623"/>
                  </a:lnTo>
                  <a:lnTo>
                    <a:pt x="5939" y="992"/>
                  </a:lnTo>
                  <a:lnTo>
                    <a:pt x="5939" y="992"/>
                  </a:lnTo>
                  <a:cubicBezTo>
                    <a:pt x="6107" y="1462"/>
                    <a:pt x="5764" y="2072"/>
                    <a:pt x="5294" y="2626"/>
                  </a:cubicBezTo>
                  <a:lnTo>
                    <a:pt x="5490" y="2732"/>
                  </a:lnTo>
                  <a:cubicBezTo>
                    <a:pt x="5867" y="2358"/>
                    <a:pt x="6362" y="1843"/>
                    <a:pt x="6533" y="1660"/>
                  </a:cubicBezTo>
                  <a:cubicBezTo>
                    <a:pt x="6492" y="1425"/>
                    <a:pt x="6432" y="1077"/>
                    <a:pt x="6246" y="765"/>
                  </a:cubicBezTo>
                  <a:lnTo>
                    <a:pt x="6246" y="765"/>
                  </a:lnTo>
                  <a:lnTo>
                    <a:pt x="7031" y="186"/>
                  </a:lnTo>
                  <a:lnTo>
                    <a:pt x="68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26;p38">
            <a:extLst>
              <a:ext uri="{FF2B5EF4-FFF2-40B4-BE49-F238E27FC236}">
                <a16:creationId xmlns:a16="http://schemas.microsoft.com/office/drawing/2014/main" id="{4DF25FBF-354E-A4A3-587E-3882410EFF35}"/>
              </a:ext>
            </a:extLst>
          </p:cNvPr>
          <p:cNvGrpSpPr/>
          <p:nvPr/>
        </p:nvGrpSpPr>
        <p:grpSpPr>
          <a:xfrm rot="1919849">
            <a:off x="7769579" y="3731370"/>
            <a:ext cx="904993" cy="850596"/>
            <a:chOff x="2437363" y="2565789"/>
            <a:chExt cx="904962" cy="850568"/>
          </a:xfrm>
        </p:grpSpPr>
        <p:sp>
          <p:nvSpPr>
            <p:cNvPr id="3" name="Google Shape;427;p38">
              <a:extLst>
                <a:ext uri="{FF2B5EF4-FFF2-40B4-BE49-F238E27FC236}">
                  <a16:creationId xmlns:a16="http://schemas.microsoft.com/office/drawing/2014/main" id="{F41791A8-6D6D-04FC-7771-7F66A3544513}"/>
                </a:ext>
              </a:extLst>
            </p:cNvPr>
            <p:cNvSpPr/>
            <p:nvPr/>
          </p:nvSpPr>
          <p:spPr>
            <a:xfrm>
              <a:off x="2437363" y="2565789"/>
              <a:ext cx="904962" cy="850568"/>
            </a:xfrm>
            <a:custGeom>
              <a:avLst/>
              <a:gdLst/>
              <a:ahLst/>
              <a:cxnLst/>
              <a:rect l="l" t="t" r="r" b="b"/>
              <a:pathLst>
                <a:path w="20530" h="19296" extrusionOk="0">
                  <a:moveTo>
                    <a:pt x="4309" y="1"/>
                  </a:moveTo>
                  <a:cubicBezTo>
                    <a:pt x="3978" y="1"/>
                    <a:pt x="3641" y="175"/>
                    <a:pt x="3361" y="332"/>
                  </a:cubicBezTo>
                  <a:cubicBezTo>
                    <a:pt x="2937" y="568"/>
                    <a:pt x="2559" y="880"/>
                    <a:pt x="2195" y="1200"/>
                  </a:cubicBezTo>
                  <a:cubicBezTo>
                    <a:pt x="1999" y="1374"/>
                    <a:pt x="1796" y="1553"/>
                    <a:pt x="1612" y="1736"/>
                  </a:cubicBezTo>
                  <a:cubicBezTo>
                    <a:pt x="1306" y="2041"/>
                    <a:pt x="1011" y="2357"/>
                    <a:pt x="740" y="2694"/>
                  </a:cubicBezTo>
                  <a:cubicBezTo>
                    <a:pt x="465" y="3034"/>
                    <a:pt x="158" y="3422"/>
                    <a:pt x="48" y="3854"/>
                  </a:cubicBezTo>
                  <a:cubicBezTo>
                    <a:pt x="14" y="3988"/>
                    <a:pt x="1" y="4146"/>
                    <a:pt x="80" y="4267"/>
                  </a:cubicBezTo>
                  <a:cubicBezTo>
                    <a:pt x="222" y="4297"/>
                    <a:pt x="371" y="4312"/>
                    <a:pt x="510" y="4322"/>
                  </a:cubicBezTo>
                  <a:cubicBezTo>
                    <a:pt x="1023" y="4364"/>
                    <a:pt x="1542" y="4451"/>
                    <a:pt x="1997" y="4690"/>
                  </a:cubicBezTo>
                  <a:cubicBezTo>
                    <a:pt x="2755" y="5091"/>
                    <a:pt x="3247" y="5878"/>
                    <a:pt x="3498" y="6697"/>
                  </a:cubicBezTo>
                  <a:cubicBezTo>
                    <a:pt x="3749" y="7518"/>
                    <a:pt x="3793" y="8384"/>
                    <a:pt x="3868" y="9238"/>
                  </a:cubicBezTo>
                  <a:cubicBezTo>
                    <a:pt x="4100" y="11849"/>
                    <a:pt x="4704" y="14547"/>
                    <a:pt x="6384" y="16559"/>
                  </a:cubicBezTo>
                  <a:cubicBezTo>
                    <a:pt x="7801" y="18254"/>
                    <a:pt x="10000" y="19296"/>
                    <a:pt x="12189" y="19296"/>
                  </a:cubicBezTo>
                  <a:cubicBezTo>
                    <a:pt x="12813" y="19296"/>
                    <a:pt x="13436" y="19211"/>
                    <a:pt x="14040" y="19033"/>
                  </a:cubicBezTo>
                  <a:cubicBezTo>
                    <a:pt x="14431" y="18917"/>
                    <a:pt x="14814" y="18761"/>
                    <a:pt x="15173" y="18566"/>
                  </a:cubicBezTo>
                  <a:cubicBezTo>
                    <a:pt x="16027" y="18169"/>
                    <a:pt x="16858" y="17591"/>
                    <a:pt x="17598" y="16840"/>
                  </a:cubicBezTo>
                  <a:cubicBezTo>
                    <a:pt x="18224" y="16204"/>
                    <a:pt x="18727" y="15504"/>
                    <a:pt x="19100" y="14782"/>
                  </a:cubicBezTo>
                  <a:cubicBezTo>
                    <a:pt x="19393" y="14316"/>
                    <a:pt x="19616" y="13800"/>
                    <a:pt x="19765" y="13273"/>
                  </a:cubicBezTo>
                  <a:cubicBezTo>
                    <a:pt x="20529" y="10538"/>
                    <a:pt x="19383" y="7441"/>
                    <a:pt x="17179" y="5653"/>
                  </a:cubicBezTo>
                  <a:cubicBezTo>
                    <a:pt x="15142" y="4002"/>
                    <a:pt x="12436" y="3437"/>
                    <a:pt x="9821" y="3245"/>
                  </a:cubicBezTo>
                  <a:cubicBezTo>
                    <a:pt x="8967" y="3183"/>
                    <a:pt x="8099" y="3153"/>
                    <a:pt x="7277" y="2913"/>
                  </a:cubicBezTo>
                  <a:cubicBezTo>
                    <a:pt x="6453" y="2674"/>
                    <a:pt x="5659" y="2193"/>
                    <a:pt x="5249" y="1441"/>
                  </a:cubicBezTo>
                  <a:cubicBezTo>
                    <a:pt x="5044" y="1069"/>
                    <a:pt x="4945" y="654"/>
                    <a:pt x="4888" y="232"/>
                  </a:cubicBezTo>
                  <a:cubicBezTo>
                    <a:pt x="4818" y="166"/>
                    <a:pt x="4736" y="111"/>
                    <a:pt x="4644" y="69"/>
                  </a:cubicBezTo>
                  <a:cubicBezTo>
                    <a:pt x="4535" y="21"/>
                    <a:pt x="4422" y="1"/>
                    <a:pt x="4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28;p38">
              <a:extLst>
                <a:ext uri="{FF2B5EF4-FFF2-40B4-BE49-F238E27FC236}">
                  <a16:creationId xmlns:a16="http://schemas.microsoft.com/office/drawing/2014/main" id="{DE709983-61C6-0224-E191-A994CB74D589}"/>
                </a:ext>
              </a:extLst>
            </p:cNvPr>
            <p:cNvSpPr/>
            <p:nvPr/>
          </p:nvSpPr>
          <p:spPr>
            <a:xfrm>
              <a:off x="2721940" y="2938746"/>
              <a:ext cx="421228" cy="377766"/>
            </a:xfrm>
            <a:custGeom>
              <a:avLst/>
              <a:gdLst/>
              <a:ahLst/>
              <a:cxnLst/>
              <a:rect l="l" t="t" r="r" b="b"/>
              <a:pathLst>
                <a:path w="9556" h="8570" extrusionOk="0">
                  <a:moveTo>
                    <a:pt x="4364" y="0"/>
                  </a:moveTo>
                  <a:cubicBezTo>
                    <a:pt x="3329" y="0"/>
                    <a:pt x="2328" y="375"/>
                    <a:pt x="1580" y="1134"/>
                  </a:cubicBezTo>
                  <a:cubicBezTo>
                    <a:pt x="0" y="2738"/>
                    <a:pt x="151" y="5448"/>
                    <a:pt x="1916" y="7188"/>
                  </a:cubicBezTo>
                  <a:cubicBezTo>
                    <a:pt x="2847" y="8105"/>
                    <a:pt x="4040" y="8570"/>
                    <a:pt x="5192" y="8570"/>
                  </a:cubicBezTo>
                  <a:cubicBezTo>
                    <a:pt x="6227" y="8570"/>
                    <a:pt x="7228" y="8195"/>
                    <a:pt x="7976" y="7436"/>
                  </a:cubicBezTo>
                  <a:cubicBezTo>
                    <a:pt x="9556" y="5833"/>
                    <a:pt x="9405" y="3122"/>
                    <a:pt x="7640" y="1381"/>
                  </a:cubicBezTo>
                  <a:cubicBezTo>
                    <a:pt x="6709" y="465"/>
                    <a:pt x="5516" y="0"/>
                    <a:pt x="4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9;p38">
              <a:extLst>
                <a:ext uri="{FF2B5EF4-FFF2-40B4-BE49-F238E27FC236}">
                  <a16:creationId xmlns:a16="http://schemas.microsoft.com/office/drawing/2014/main" id="{CD7571D6-2497-D43D-9B53-48E7DD4C3DC9}"/>
                </a:ext>
              </a:extLst>
            </p:cNvPr>
            <p:cNvSpPr/>
            <p:nvPr/>
          </p:nvSpPr>
          <p:spPr>
            <a:xfrm>
              <a:off x="2573524" y="2565789"/>
              <a:ext cx="768799" cy="850568"/>
            </a:xfrm>
            <a:custGeom>
              <a:avLst/>
              <a:gdLst/>
              <a:ahLst/>
              <a:cxnLst/>
              <a:rect l="l" t="t" r="r" b="b"/>
              <a:pathLst>
                <a:path w="17441" h="19296" extrusionOk="0">
                  <a:moveTo>
                    <a:pt x="1220" y="1"/>
                  </a:moveTo>
                  <a:cubicBezTo>
                    <a:pt x="889" y="1"/>
                    <a:pt x="552" y="175"/>
                    <a:pt x="272" y="332"/>
                  </a:cubicBezTo>
                  <a:cubicBezTo>
                    <a:pt x="180" y="382"/>
                    <a:pt x="89" y="439"/>
                    <a:pt x="1" y="498"/>
                  </a:cubicBezTo>
                  <a:cubicBezTo>
                    <a:pt x="37" y="595"/>
                    <a:pt x="74" y="694"/>
                    <a:pt x="113" y="789"/>
                  </a:cubicBezTo>
                  <a:cubicBezTo>
                    <a:pt x="674" y="2143"/>
                    <a:pt x="1493" y="3374"/>
                    <a:pt x="2513" y="4424"/>
                  </a:cubicBezTo>
                  <a:cubicBezTo>
                    <a:pt x="3551" y="5498"/>
                    <a:pt x="4784" y="6379"/>
                    <a:pt x="6091" y="7096"/>
                  </a:cubicBezTo>
                  <a:cubicBezTo>
                    <a:pt x="7323" y="7774"/>
                    <a:pt x="8653" y="8301"/>
                    <a:pt x="9791" y="9144"/>
                  </a:cubicBezTo>
                  <a:cubicBezTo>
                    <a:pt x="10332" y="9544"/>
                    <a:pt x="10822" y="10023"/>
                    <a:pt x="11179" y="10598"/>
                  </a:cubicBezTo>
                  <a:cubicBezTo>
                    <a:pt x="11556" y="11204"/>
                    <a:pt x="11767" y="11886"/>
                    <a:pt x="11854" y="12591"/>
                  </a:cubicBezTo>
                  <a:cubicBezTo>
                    <a:pt x="11991" y="13691"/>
                    <a:pt x="11777" y="14824"/>
                    <a:pt x="11164" y="15757"/>
                  </a:cubicBezTo>
                  <a:cubicBezTo>
                    <a:pt x="10583" y="16638"/>
                    <a:pt x="9678" y="17272"/>
                    <a:pt x="8667" y="17562"/>
                  </a:cubicBezTo>
                  <a:cubicBezTo>
                    <a:pt x="8201" y="17696"/>
                    <a:pt x="7719" y="17759"/>
                    <a:pt x="7236" y="17759"/>
                  </a:cubicBezTo>
                  <a:cubicBezTo>
                    <a:pt x="7149" y="17759"/>
                    <a:pt x="7062" y="17757"/>
                    <a:pt x="6975" y="17753"/>
                  </a:cubicBezTo>
                  <a:cubicBezTo>
                    <a:pt x="6318" y="17723"/>
                    <a:pt x="5653" y="17602"/>
                    <a:pt x="5039" y="17361"/>
                  </a:cubicBezTo>
                  <a:cubicBezTo>
                    <a:pt x="4491" y="17147"/>
                    <a:pt x="3985" y="16832"/>
                    <a:pt x="3555" y="16430"/>
                  </a:cubicBezTo>
                  <a:cubicBezTo>
                    <a:pt x="3134" y="16038"/>
                    <a:pt x="2786" y="15574"/>
                    <a:pt x="2498" y="15078"/>
                  </a:cubicBezTo>
                  <a:cubicBezTo>
                    <a:pt x="1883" y="14018"/>
                    <a:pt x="1513" y="12837"/>
                    <a:pt x="1153" y="11671"/>
                  </a:cubicBezTo>
                  <a:cubicBezTo>
                    <a:pt x="1128" y="11593"/>
                    <a:pt x="1103" y="11512"/>
                    <a:pt x="1078" y="11432"/>
                  </a:cubicBezTo>
                  <a:lnTo>
                    <a:pt x="1078" y="11432"/>
                  </a:lnTo>
                  <a:cubicBezTo>
                    <a:pt x="1434" y="13305"/>
                    <a:pt x="2084" y="15110"/>
                    <a:pt x="3295" y="16559"/>
                  </a:cubicBezTo>
                  <a:cubicBezTo>
                    <a:pt x="4712" y="18254"/>
                    <a:pt x="6911" y="19296"/>
                    <a:pt x="9100" y="19296"/>
                  </a:cubicBezTo>
                  <a:cubicBezTo>
                    <a:pt x="9724" y="19296"/>
                    <a:pt x="10347" y="19211"/>
                    <a:pt x="10951" y="19033"/>
                  </a:cubicBezTo>
                  <a:cubicBezTo>
                    <a:pt x="11342" y="18917"/>
                    <a:pt x="11725" y="18761"/>
                    <a:pt x="12085" y="18566"/>
                  </a:cubicBezTo>
                  <a:cubicBezTo>
                    <a:pt x="12938" y="18169"/>
                    <a:pt x="13769" y="17591"/>
                    <a:pt x="14509" y="16840"/>
                  </a:cubicBezTo>
                  <a:cubicBezTo>
                    <a:pt x="15137" y="16204"/>
                    <a:pt x="15638" y="15504"/>
                    <a:pt x="16011" y="14782"/>
                  </a:cubicBezTo>
                  <a:cubicBezTo>
                    <a:pt x="16306" y="14316"/>
                    <a:pt x="16529" y="13800"/>
                    <a:pt x="16676" y="13273"/>
                  </a:cubicBezTo>
                  <a:cubicBezTo>
                    <a:pt x="17440" y="10538"/>
                    <a:pt x="16296" y="7441"/>
                    <a:pt x="14090" y="5653"/>
                  </a:cubicBezTo>
                  <a:cubicBezTo>
                    <a:pt x="12053" y="4002"/>
                    <a:pt x="9347" y="3437"/>
                    <a:pt x="6732" y="3245"/>
                  </a:cubicBezTo>
                  <a:cubicBezTo>
                    <a:pt x="5878" y="3183"/>
                    <a:pt x="5010" y="3153"/>
                    <a:pt x="4188" y="2913"/>
                  </a:cubicBezTo>
                  <a:cubicBezTo>
                    <a:pt x="3364" y="2674"/>
                    <a:pt x="2570" y="2193"/>
                    <a:pt x="2160" y="1441"/>
                  </a:cubicBezTo>
                  <a:cubicBezTo>
                    <a:pt x="1955" y="1069"/>
                    <a:pt x="1856" y="654"/>
                    <a:pt x="1799" y="232"/>
                  </a:cubicBezTo>
                  <a:cubicBezTo>
                    <a:pt x="1729" y="166"/>
                    <a:pt x="1647" y="111"/>
                    <a:pt x="1555" y="69"/>
                  </a:cubicBezTo>
                  <a:cubicBezTo>
                    <a:pt x="1446" y="21"/>
                    <a:pt x="1333" y="1"/>
                    <a:pt x="1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30;p38">
              <a:extLst>
                <a:ext uri="{FF2B5EF4-FFF2-40B4-BE49-F238E27FC236}">
                  <a16:creationId xmlns:a16="http://schemas.microsoft.com/office/drawing/2014/main" id="{6BB2C0A2-4BF5-6CDC-92B4-804CFF997EDE}"/>
                </a:ext>
              </a:extLst>
            </p:cNvPr>
            <p:cNvSpPr/>
            <p:nvPr/>
          </p:nvSpPr>
          <p:spPr>
            <a:xfrm>
              <a:off x="2564003" y="2666378"/>
              <a:ext cx="179758" cy="192894"/>
            </a:xfrm>
            <a:custGeom>
              <a:avLst/>
              <a:gdLst/>
              <a:ahLst/>
              <a:cxnLst/>
              <a:rect l="l" t="t" r="r" b="b"/>
              <a:pathLst>
                <a:path w="4078" h="4376" extrusionOk="0">
                  <a:moveTo>
                    <a:pt x="3608" y="1"/>
                  </a:moveTo>
                  <a:cubicBezTo>
                    <a:pt x="3548" y="1"/>
                    <a:pt x="3487" y="8"/>
                    <a:pt x="3429" y="23"/>
                  </a:cubicBezTo>
                  <a:cubicBezTo>
                    <a:pt x="3215" y="80"/>
                    <a:pt x="3030" y="214"/>
                    <a:pt x="2855" y="351"/>
                  </a:cubicBezTo>
                  <a:cubicBezTo>
                    <a:pt x="2076" y="956"/>
                    <a:pt x="1349" y="1636"/>
                    <a:pt x="739" y="2412"/>
                  </a:cubicBezTo>
                  <a:cubicBezTo>
                    <a:pt x="354" y="2899"/>
                    <a:pt x="0" y="3500"/>
                    <a:pt x="128" y="4108"/>
                  </a:cubicBezTo>
                  <a:cubicBezTo>
                    <a:pt x="163" y="4276"/>
                    <a:pt x="249" y="4375"/>
                    <a:pt x="334" y="4375"/>
                  </a:cubicBezTo>
                  <a:cubicBezTo>
                    <a:pt x="398" y="4375"/>
                    <a:pt x="462" y="4319"/>
                    <a:pt x="503" y="4194"/>
                  </a:cubicBezTo>
                  <a:cubicBezTo>
                    <a:pt x="593" y="3917"/>
                    <a:pt x="613" y="3618"/>
                    <a:pt x="709" y="3338"/>
                  </a:cubicBezTo>
                  <a:cubicBezTo>
                    <a:pt x="898" y="2790"/>
                    <a:pt x="1188" y="2278"/>
                    <a:pt x="1565" y="1839"/>
                  </a:cubicBezTo>
                  <a:cubicBezTo>
                    <a:pt x="2178" y="1124"/>
                    <a:pt x="3014" y="606"/>
                    <a:pt x="3925" y="375"/>
                  </a:cubicBezTo>
                  <a:cubicBezTo>
                    <a:pt x="3994" y="358"/>
                    <a:pt x="4077" y="321"/>
                    <a:pt x="4072" y="253"/>
                  </a:cubicBezTo>
                  <a:cubicBezTo>
                    <a:pt x="4071" y="226"/>
                    <a:pt x="4055" y="204"/>
                    <a:pt x="4039" y="182"/>
                  </a:cubicBezTo>
                  <a:cubicBezTo>
                    <a:pt x="3937" y="57"/>
                    <a:pt x="3773" y="1"/>
                    <a:pt x="3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31;p38">
              <a:extLst>
                <a:ext uri="{FF2B5EF4-FFF2-40B4-BE49-F238E27FC236}">
                  <a16:creationId xmlns:a16="http://schemas.microsoft.com/office/drawing/2014/main" id="{755DFDC6-30FD-2C92-8848-F8EF36A5AF9F}"/>
                </a:ext>
              </a:extLst>
            </p:cNvPr>
            <p:cNvSpPr/>
            <p:nvPr/>
          </p:nvSpPr>
          <p:spPr>
            <a:xfrm>
              <a:off x="2538657" y="2650642"/>
              <a:ext cx="192850" cy="183770"/>
            </a:xfrm>
            <a:custGeom>
              <a:avLst/>
              <a:gdLst/>
              <a:ahLst/>
              <a:cxnLst/>
              <a:rect l="l" t="t" r="r" b="b"/>
              <a:pathLst>
                <a:path w="4375" h="4169" extrusionOk="0">
                  <a:moveTo>
                    <a:pt x="3995" y="0"/>
                  </a:moveTo>
                  <a:cubicBezTo>
                    <a:pt x="3425" y="0"/>
                    <a:pt x="2899" y="320"/>
                    <a:pt x="2445" y="668"/>
                  </a:cubicBezTo>
                  <a:cubicBezTo>
                    <a:pt x="1721" y="1224"/>
                    <a:pt x="1075" y="1883"/>
                    <a:pt x="532" y="2618"/>
                  </a:cubicBezTo>
                  <a:cubicBezTo>
                    <a:pt x="259" y="2988"/>
                    <a:pt x="1" y="3434"/>
                    <a:pt x="103" y="3882"/>
                  </a:cubicBezTo>
                  <a:cubicBezTo>
                    <a:pt x="118" y="3948"/>
                    <a:pt x="142" y="4015"/>
                    <a:pt x="187" y="4067"/>
                  </a:cubicBezTo>
                  <a:cubicBezTo>
                    <a:pt x="240" y="4128"/>
                    <a:pt x="368" y="4169"/>
                    <a:pt x="490" y="4169"/>
                  </a:cubicBezTo>
                  <a:cubicBezTo>
                    <a:pt x="608" y="4169"/>
                    <a:pt x="720" y="4131"/>
                    <a:pt x="755" y="4037"/>
                  </a:cubicBezTo>
                  <a:cubicBezTo>
                    <a:pt x="792" y="3936"/>
                    <a:pt x="686" y="3896"/>
                    <a:pt x="664" y="3799"/>
                  </a:cubicBezTo>
                  <a:cubicBezTo>
                    <a:pt x="634" y="3675"/>
                    <a:pt x="664" y="3547"/>
                    <a:pt x="706" y="3430"/>
                  </a:cubicBezTo>
                  <a:cubicBezTo>
                    <a:pt x="1029" y="2524"/>
                    <a:pt x="1798" y="1861"/>
                    <a:pt x="2557" y="1270"/>
                  </a:cubicBezTo>
                  <a:cubicBezTo>
                    <a:pt x="3031" y="899"/>
                    <a:pt x="3528" y="533"/>
                    <a:pt x="4110" y="380"/>
                  </a:cubicBezTo>
                  <a:cubicBezTo>
                    <a:pt x="4205" y="357"/>
                    <a:pt x="4319" y="320"/>
                    <a:pt x="4342" y="224"/>
                  </a:cubicBezTo>
                  <a:cubicBezTo>
                    <a:pt x="4374" y="89"/>
                    <a:pt x="4193" y="7"/>
                    <a:pt x="4054" y="2"/>
                  </a:cubicBezTo>
                  <a:cubicBezTo>
                    <a:pt x="4034" y="1"/>
                    <a:pt x="4014" y="0"/>
                    <a:pt x="3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2;p38">
              <a:extLst>
                <a:ext uri="{FF2B5EF4-FFF2-40B4-BE49-F238E27FC236}">
                  <a16:creationId xmlns:a16="http://schemas.microsoft.com/office/drawing/2014/main" id="{39AD4420-8EBB-36BC-339D-6B3B39719356}"/>
                </a:ext>
              </a:extLst>
            </p:cNvPr>
            <p:cNvSpPr/>
            <p:nvPr/>
          </p:nvSpPr>
          <p:spPr>
            <a:xfrm>
              <a:off x="2825879" y="3040878"/>
              <a:ext cx="188751" cy="194834"/>
            </a:xfrm>
            <a:custGeom>
              <a:avLst/>
              <a:gdLst/>
              <a:ahLst/>
              <a:cxnLst/>
              <a:rect l="l" t="t" r="r" b="b"/>
              <a:pathLst>
                <a:path w="4282" h="4420" extrusionOk="0">
                  <a:moveTo>
                    <a:pt x="941" y="1048"/>
                  </a:moveTo>
                  <a:lnTo>
                    <a:pt x="1942" y="2160"/>
                  </a:lnTo>
                  <a:lnTo>
                    <a:pt x="1942" y="2160"/>
                  </a:lnTo>
                  <a:cubicBezTo>
                    <a:pt x="1640" y="2325"/>
                    <a:pt x="1398" y="2400"/>
                    <a:pt x="1202" y="2400"/>
                  </a:cubicBezTo>
                  <a:cubicBezTo>
                    <a:pt x="1031" y="2400"/>
                    <a:pt x="894" y="2343"/>
                    <a:pt x="781" y="2240"/>
                  </a:cubicBezTo>
                  <a:cubicBezTo>
                    <a:pt x="459" y="1947"/>
                    <a:pt x="555" y="1480"/>
                    <a:pt x="935" y="1054"/>
                  </a:cubicBezTo>
                  <a:cubicBezTo>
                    <a:pt x="937" y="1052"/>
                    <a:pt x="939" y="1050"/>
                    <a:pt x="941" y="1048"/>
                  </a:cubicBezTo>
                  <a:close/>
                  <a:moveTo>
                    <a:pt x="3249" y="2184"/>
                  </a:moveTo>
                  <a:cubicBezTo>
                    <a:pt x="3384" y="2184"/>
                    <a:pt x="3497" y="2230"/>
                    <a:pt x="3598" y="2322"/>
                  </a:cubicBezTo>
                  <a:cubicBezTo>
                    <a:pt x="3830" y="2534"/>
                    <a:pt x="3883" y="2979"/>
                    <a:pt x="3472" y="3433"/>
                  </a:cubicBezTo>
                  <a:lnTo>
                    <a:pt x="3472" y="3433"/>
                  </a:lnTo>
                  <a:lnTo>
                    <a:pt x="2567" y="2421"/>
                  </a:lnTo>
                  <a:lnTo>
                    <a:pt x="2567" y="2421"/>
                  </a:lnTo>
                  <a:cubicBezTo>
                    <a:pt x="2852" y="2264"/>
                    <a:pt x="3070" y="2184"/>
                    <a:pt x="3249" y="2184"/>
                  </a:cubicBezTo>
                  <a:close/>
                  <a:moveTo>
                    <a:pt x="1895" y="1"/>
                  </a:moveTo>
                  <a:cubicBezTo>
                    <a:pt x="1671" y="151"/>
                    <a:pt x="1338" y="369"/>
                    <a:pt x="1013" y="682"/>
                  </a:cubicBezTo>
                  <a:lnTo>
                    <a:pt x="1013" y="682"/>
                  </a:lnTo>
                  <a:lnTo>
                    <a:pt x="642" y="267"/>
                  </a:lnTo>
                  <a:lnTo>
                    <a:pt x="439" y="490"/>
                  </a:lnTo>
                  <a:lnTo>
                    <a:pt x="806" y="897"/>
                  </a:lnTo>
                  <a:lnTo>
                    <a:pt x="806" y="897"/>
                  </a:lnTo>
                  <a:cubicBezTo>
                    <a:pt x="805" y="898"/>
                    <a:pt x="804" y="899"/>
                    <a:pt x="803" y="900"/>
                  </a:cubicBezTo>
                  <a:cubicBezTo>
                    <a:pt x="203" y="1557"/>
                    <a:pt x="0" y="2414"/>
                    <a:pt x="500" y="2868"/>
                  </a:cubicBezTo>
                  <a:cubicBezTo>
                    <a:pt x="649" y="3008"/>
                    <a:pt x="823" y="3068"/>
                    <a:pt x="1020" y="3068"/>
                  </a:cubicBezTo>
                  <a:cubicBezTo>
                    <a:pt x="1379" y="3068"/>
                    <a:pt x="1813" y="2867"/>
                    <a:pt x="2312" y="2571"/>
                  </a:cubicBezTo>
                  <a:lnTo>
                    <a:pt x="2312" y="2571"/>
                  </a:lnTo>
                  <a:lnTo>
                    <a:pt x="3266" y="3630"/>
                  </a:lnTo>
                  <a:lnTo>
                    <a:pt x="3266" y="3630"/>
                  </a:lnTo>
                  <a:cubicBezTo>
                    <a:pt x="3028" y="3822"/>
                    <a:pt x="2802" y="3892"/>
                    <a:pt x="2589" y="3892"/>
                  </a:cubicBezTo>
                  <a:cubicBezTo>
                    <a:pt x="2428" y="3892"/>
                    <a:pt x="2274" y="3852"/>
                    <a:pt x="2129" y="3796"/>
                  </a:cubicBezTo>
                  <a:lnTo>
                    <a:pt x="1999" y="4005"/>
                  </a:lnTo>
                  <a:cubicBezTo>
                    <a:pt x="2278" y="4170"/>
                    <a:pt x="2488" y="4304"/>
                    <a:pt x="2689" y="4419"/>
                  </a:cubicBezTo>
                  <a:cubicBezTo>
                    <a:pt x="2892" y="4244"/>
                    <a:pt x="3106" y="4099"/>
                    <a:pt x="3409" y="3789"/>
                  </a:cubicBezTo>
                  <a:lnTo>
                    <a:pt x="3409" y="3789"/>
                  </a:lnTo>
                  <a:lnTo>
                    <a:pt x="3707" y="4121"/>
                  </a:lnTo>
                  <a:lnTo>
                    <a:pt x="3898" y="3910"/>
                  </a:lnTo>
                  <a:lnTo>
                    <a:pt x="3603" y="3579"/>
                  </a:lnTo>
                  <a:lnTo>
                    <a:pt x="3603" y="3579"/>
                  </a:lnTo>
                  <a:cubicBezTo>
                    <a:pt x="4247" y="2832"/>
                    <a:pt x="4281" y="2139"/>
                    <a:pt x="3895" y="1788"/>
                  </a:cubicBezTo>
                  <a:cubicBezTo>
                    <a:pt x="3742" y="1649"/>
                    <a:pt x="3573" y="1584"/>
                    <a:pt x="3374" y="1584"/>
                  </a:cubicBezTo>
                  <a:cubicBezTo>
                    <a:pt x="3067" y="1584"/>
                    <a:pt x="2691" y="1738"/>
                    <a:pt x="2202" y="2012"/>
                  </a:cubicBezTo>
                  <a:lnTo>
                    <a:pt x="2202" y="2012"/>
                  </a:lnTo>
                  <a:lnTo>
                    <a:pt x="1158" y="844"/>
                  </a:lnTo>
                  <a:lnTo>
                    <a:pt x="1158" y="844"/>
                  </a:lnTo>
                  <a:cubicBezTo>
                    <a:pt x="1438" y="621"/>
                    <a:pt x="1726" y="536"/>
                    <a:pt x="2001" y="536"/>
                  </a:cubicBezTo>
                  <a:cubicBezTo>
                    <a:pt x="2185" y="536"/>
                    <a:pt x="2363" y="574"/>
                    <a:pt x="2528" y="634"/>
                  </a:cubicBezTo>
                  <a:lnTo>
                    <a:pt x="2667" y="409"/>
                  </a:lnTo>
                  <a:cubicBezTo>
                    <a:pt x="2399" y="257"/>
                    <a:pt x="2027" y="66"/>
                    <a:pt x="1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57D3-32F9-3506-7EB0-1BC8D544622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EF363DA2-155C-F5AC-E49F-B694204EC1CC}"/>
              </a:ext>
            </a:extLst>
          </p:cNvPr>
          <p:cNvSpPr>
            <a:spLocks noGrp="1"/>
          </p:cNvSpPr>
          <p:nvPr>
            <p:ph type="body" idx="1"/>
          </p:nvPr>
        </p:nvSpPr>
        <p:spPr>
          <a:xfrm>
            <a:off x="593619" y="1084075"/>
            <a:ext cx="5219883" cy="3614400"/>
          </a:xfrm>
        </p:spPr>
        <p:txBody>
          <a:bodyPr/>
          <a:lstStyle/>
          <a:p>
            <a:pPr marL="152400" indent="0" algn="just">
              <a:buNone/>
            </a:pPr>
            <a:r>
              <a:rPr lang="en-US" sz="1600" dirty="0">
                <a:latin typeface="Times New Roman" panose="02020603050405020304" pitchFamily="18" charset="0"/>
                <a:cs typeface="Times New Roman" panose="02020603050405020304" pitchFamily="18" charset="0"/>
              </a:rPr>
              <a:t>Analytical CRM Development for a Bank means creating advanced tools to make better decisions using customer data. This special system helps banks understand customers deeply, find trends, and use data to decide smartly. By using analytics, banks can group customers, see behaviors, predict future actions, and track changes well. </a:t>
            </a:r>
          </a:p>
          <a:p>
            <a:pPr marL="152400" indent="0">
              <a:buNone/>
            </a:pPr>
            <a:endParaRPr lang="en-US" sz="1600" dirty="0">
              <a:latin typeface="Times New Roman" panose="02020603050405020304" pitchFamily="18" charset="0"/>
              <a:cs typeface="Times New Roman" panose="02020603050405020304" pitchFamily="18" charset="0"/>
            </a:endParaRPr>
          </a:p>
          <a:p>
            <a:pPr marL="152400" indent="0">
              <a:buNone/>
            </a:pPr>
            <a:r>
              <a:rPr lang="en-US" sz="1600" dirty="0">
                <a:latin typeface="Times New Roman" panose="02020603050405020304" pitchFamily="18" charset="0"/>
                <a:cs typeface="Times New Roman" panose="02020603050405020304" pitchFamily="18" charset="0"/>
              </a:rPr>
              <a:t>The aim is to make customers happier and keep them longer by personalizing offers and campaigns based on data. Analytical CRM in banking is key to understanding how customers act, improving how banks work, and building strong, lasting customer relationships.</a:t>
            </a:r>
            <a:endParaRPr lang="en-IN" sz="1600" dirty="0">
              <a:latin typeface="Times New Roman" panose="02020603050405020304" pitchFamily="18" charset="0"/>
              <a:cs typeface="Times New Roman" panose="02020603050405020304" pitchFamily="18" charset="0"/>
            </a:endParaRPr>
          </a:p>
        </p:txBody>
      </p:sp>
      <p:grpSp>
        <p:nvGrpSpPr>
          <p:cNvPr id="4" name="Google Shape;369;p38">
            <a:extLst>
              <a:ext uri="{FF2B5EF4-FFF2-40B4-BE49-F238E27FC236}">
                <a16:creationId xmlns:a16="http://schemas.microsoft.com/office/drawing/2014/main" id="{FB1ED50F-2332-B0C2-4492-DE7940B584B8}"/>
              </a:ext>
            </a:extLst>
          </p:cNvPr>
          <p:cNvGrpSpPr/>
          <p:nvPr/>
        </p:nvGrpSpPr>
        <p:grpSpPr>
          <a:xfrm>
            <a:off x="6087172" y="2000487"/>
            <a:ext cx="1522549" cy="2923174"/>
            <a:chOff x="-2625445" y="1087294"/>
            <a:chExt cx="1522549" cy="2923174"/>
          </a:xfrm>
        </p:grpSpPr>
        <p:sp>
          <p:nvSpPr>
            <p:cNvPr id="5" name="Google Shape;370;p38">
              <a:extLst>
                <a:ext uri="{FF2B5EF4-FFF2-40B4-BE49-F238E27FC236}">
                  <a16:creationId xmlns:a16="http://schemas.microsoft.com/office/drawing/2014/main" id="{81096FC5-47A2-9157-D28D-50979A1BB2E8}"/>
                </a:ext>
              </a:extLst>
            </p:cNvPr>
            <p:cNvSpPr/>
            <p:nvPr/>
          </p:nvSpPr>
          <p:spPr>
            <a:xfrm>
              <a:off x="-1742703" y="1211642"/>
              <a:ext cx="40559" cy="380346"/>
            </a:xfrm>
            <a:custGeom>
              <a:avLst/>
              <a:gdLst/>
              <a:ahLst/>
              <a:cxnLst/>
              <a:rect l="l" t="t" r="r" b="b"/>
              <a:pathLst>
                <a:path w="972" h="9115" extrusionOk="0">
                  <a:moveTo>
                    <a:pt x="896" y="1"/>
                  </a:moveTo>
                  <a:lnTo>
                    <a:pt x="32" y="6"/>
                  </a:lnTo>
                  <a:cubicBezTo>
                    <a:pt x="14" y="6"/>
                    <a:pt x="0" y="19"/>
                    <a:pt x="0" y="36"/>
                  </a:cubicBezTo>
                  <a:lnTo>
                    <a:pt x="46" y="9084"/>
                  </a:lnTo>
                  <a:cubicBezTo>
                    <a:pt x="46" y="9101"/>
                    <a:pt x="59" y="9114"/>
                    <a:pt x="76" y="9114"/>
                  </a:cubicBezTo>
                  <a:lnTo>
                    <a:pt x="942" y="9111"/>
                  </a:lnTo>
                  <a:cubicBezTo>
                    <a:pt x="958" y="9111"/>
                    <a:pt x="972" y="9096"/>
                    <a:pt x="972" y="9079"/>
                  </a:cubicBezTo>
                  <a:lnTo>
                    <a:pt x="928" y="33"/>
                  </a:lnTo>
                  <a:cubicBezTo>
                    <a:pt x="928" y="14"/>
                    <a:pt x="913" y="1"/>
                    <a:pt x="896" y="1"/>
                  </a:cubicBezTo>
                  <a:close/>
                </a:path>
              </a:pathLst>
            </a:custGeom>
            <a:solidFill>
              <a:srgbClr val="F1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1;p38">
              <a:extLst>
                <a:ext uri="{FF2B5EF4-FFF2-40B4-BE49-F238E27FC236}">
                  <a16:creationId xmlns:a16="http://schemas.microsoft.com/office/drawing/2014/main" id="{8DC73F64-174F-1C69-D32F-4E7E70E8FF5F}"/>
                </a:ext>
              </a:extLst>
            </p:cNvPr>
            <p:cNvSpPr/>
            <p:nvPr/>
          </p:nvSpPr>
          <p:spPr>
            <a:xfrm>
              <a:off x="-1747168" y="1662465"/>
              <a:ext cx="40559" cy="380388"/>
            </a:xfrm>
            <a:custGeom>
              <a:avLst/>
              <a:gdLst/>
              <a:ahLst/>
              <a:cxnLst/>
              <a:rect l="l" t="t" r="r" b="b"/>
              <a:pathLst>
                <a:path w="972" h="9116" extrusionOk="0">
                  <a:moveTo>
                    <a:pt x="896" y="0"/>
                  </a:moveTo>
                  <a:lnTo>
                    <a:pt x="32" y="5"/>
                  </a:lnTo>
                  <a:cubicBezTo>
                    <a:pt x="15" y="5"/>
                    <a:pt x="0" y="19"/>
                    <a:pt x="2" y="35"/>
                  </a:cubicBezTo>
                  <a:lnTo>
                    <a:pt x="45" y="9083"/>
                  </a:lnTo>
                  <a:cubicBezTo>
                    <a:pt x="45" y="9100"/>
                    <a:pt x="59" y="9115"/>
                    <a:pt x="77" y="9115"/>
                  </a:cubicBezTo>
                  <a:lnTo>
                    <a:pt x="942" y="9110"/>
                  </a:lnTo>
                  <a:cubicBezTo>
                    <a:pt x="958" y="9110"/>
                    <a:pt x="972" y="9097"/>
                    <a:pt x="972" y="9078"/>
                  </a:cubicBezTo>
                  <a:lnTo>
                    <a:pt x="928" y="32"/>
                  </a:lnTo>
                  <a:cubicBezTo>
                    <a:pt x="928" y="14"/>
                    <a:pt x="915" y="0"/>
                    <a:pt x="896" y="0"/>
                  </a:cubicBezTo>
                  <a:close/>
                </a:path>
              </a:pathLst>
            </a:custGeom>
            <a:solidFill>
              <a:srgbClr val="F1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2;p38">
              <a:extLst>
                <a:ext uri="{FF2B5EF4-FFF2-40B4-BE49-F238E27FC236}">
                  <a16:creationId xmlns:a16="http://schemas.microsoft.com/office/drawing/2014/main" id="{3FD215C0-6DB5-B656-12C4-2283DBF1E2B1}"/>
                </a:ext>
              </a:extLst>
            </p:cNvPr>
            <p:cNvSpPr/>
            <p:nvPr/>
          </p:nvSpPr>
          <p:spPr>
            <a:xfrm>
              <a:off x="-1373625" y="1570498"/>
              <a:ext cx="53328" cy="119967"/>
            </a:xfrm>
            <a:custGeom>
              <a:avLst/>
              <a:gdLst/>
              <a:ahLst/>
              <a:cxnLst/>
              <a:rect l="l" t="t" r="r" b="b"/>
              <a:pathLst>
                <a:path w="1278" h="2875" extrusionOk="0">
                  <a:moveTo>
                    <a:pt x="1165" y="1"/>
                  </a:moveTo>
                  <a:cubicBezTo>
                    <a:pt x="1139" y="1"/>
                    <a:pt x="1114" y="10"/>
                    <a:pt x="1095" y="29"/>
                  </a:cubicBezTo>
                  <a:cubicBezTo>
                    <a:pt x="677" y="424"/>
                    <a:pt x="470" y="990"/>
                    <a:pt x="322" y="1491"/>
                  </a:cubicBezTo>
                  <a:cubicBezTo>
                    <a:pt x="205" y="1883"/>
                    <a:pt x="108" y="2283"/>
                    <a:pt x="33" y="2685"/>
                  </a:cubicBezTo>
                  <a:cubicBezTo>
                    <a:pt x="13" y="2703"/>
                    <a:pt x="1" y="2730"/>
                    <a:pt x="1" y="2759"/>
                  </a:cubicBezTo>
                  <a:lnTo>
                    <a:pt x="2" y="2857"/>
                  </a:lnTo>
                  <a:lnTo>
                    <a:pt x="205" y="2874"/>
                  </a:lnTo>
                  <a:cubicBezTo>
                    <a:pt x="284" y="2429"/>
                    <a:pt x="389" y="1983"/>
                    <a:pt x="517" y="1548"/>
                  </a:cubicBezTo>
                  <a:cubicBezTo>
                    <a:pt x="657" y="1074"/>
                    <a:pt x="853" y="539"/>
                    <a:pt x="1235" y="176"/>
                  </a:cubicBezTo>
                  <a:cubicBezTo>
                    <a:pt x="1275" y="137"/>
                    <a:pt x="1277" y="72"/>
                    <a:pt x="1239" y="32"/>
                  </a:cubicBezTo>
                  <a:cubicBezTo>
                    <a:pt x="1219" y="11"/>
                    <a:pt x="1192" y="1"/>
                    <a:pt x="1165" y="1"/>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3;p38">
              <a:extLst>
                <a:ext uri="{FF2B5EF4-FFF2-40B4-BE49-F238E27FC236}">
                  <a16:creationId xmlns:a16="http://schemas.microsoft.com/office/drawing/2014/main" id="{E0991FD8-CD77-58FD-E3D3-DA2A14128742}"/>
                </a:ext>
              </a:extLst>
            </p:cNvPr>
            <p:cNvSpPr/>
            <p:nvPr/>
          </p:nvSpPr>
          <p:spPr>
            <a:xfrm>
              <a:off x="-1437510" y="1723721"/>
              <a:ext cx="157939" cy="27373"/>
            </a:xfrm>
            <a:custGeom>
              <a:avLst/>
              <a:gdLst/>
              <a:ahLst/>
              <a:cxnLst/>
              <a:rect l="l" t="t" r="r" b="b"/>
              <a:pathLst>
                <a:path w="3785" h="656" extrusionOk="0">
                  <a:moveTo>
                    <a:pt x="2518" y="0"/>
                  </a:moveTo>
                  <a:cubicBezTo>
                    <a:pt x="1598" y="0"/>
                    <a:pt x="780" y="154"/>
                    <a:pt x="76" y="460"/>
                  </a:cubicBezTo>
                  <a:cubicBezTo>
                    <a:pt x="24" y="484"/>
                    <a:pt x="1" y="542"/>
                    <a:pt x="24" y="594"/>
                  </a:cubicBezTo>
                  <a:cubicBezTo>
                    <a:pt x="41" y="633"/>
                    <a:pt x="78" y="656"/>
                    <a:pt x="118" y="656"/>
                  </a:cubicBezTo>
                  <a:cubicBezTo>
                    <a:pt x="132" y="656"/>
                    <a:pt x="145" y="653"/>
                    <a:pt x="158" y="648"/>
                  </a:cubicBezTo>
                  <a:cubicBezTo>
                    <a:pt x="835" y="352"/>
                    <a:pt x="1625" y="204"/>
                    <a:pt x="2515" y="204"/>
                  </a:cubicBezTo>
                  <a:cubicBezTo>
                    <a:pt x="2881" y="204"/>
                    <a:pt x="3265" y="229"/>
                    <a:pt x="3664" y="279"/>
                  </a:cubicBezTo>
                  <a:cubicBezTo>
                    <a:pt x="3668" y="280"/>
                    <a:pt x="3672" y="280"/>
                    <a:pt x="3677" y="280"/>
                  </a:cubicBezTo>
                  <a:cubicBezTo>
                    <a:pt x="3681" y="280"/>
                    <a:pt x="3685" y="280"/>
                    <a:pt x="3689" y="279"/>
                  </a:cubicBezTo>
                  <a:cubicBezTo>
                    <a:pt x="3734" y="274"/>
                    <a:pt x="3773" y="237"/>
                    <a:pt x="3778" y="190"/>
                  </a:cubicBezTo>
                  <a:cubicBezTo>
                    <a:pt x="3785" y="135"/>
                    <a:pt x="3746" y="83"/>
                    <a:pt x="3689" y="77"/>
                  </a:cubicBezTo>
                  <a:cubicBezTo>
                    <a:pt x="3283" y="26"/>
                    <a:pt x="2892" y="0"/>
                    <a:pt x="2518" y="0"/>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4;p38">
              <a:extLst>
                <a:ext uri="{FF2B5EF4-FFF2-40B4-BE49-F238E27FC236}">
                  <a16:creationId xmlns:a16="http://schemas.microsoft.com/office/drawing/2014/main" id="{5E1176A2-A29B-13C6-0876-47AA7CAD77E7}"/>
                </a:ext>
              </a:extLst>
            </p:cNvPr>
            <p:cNvSpPr/>
            <p:nvPr/>
          </p:nvSpPr>
          <p:spPr>
            <a:xfrm>
              <a:off x="-1602207" y="1669684"/>
              <a:ext cx="58460" cy="240726"/>
            </a:xfrm>
            <a:custGeom>
              <a:avLst/>
              <a:gdLst/>
              <a:ahLst/>
              <a:cxnLst/>
              <a:rect l="l" t="t" r="r" b="b"/>
              <a:pathLst>
                <a:path w="1401" h="5769" extrusionOk="0">
                  <a:moveTo>
                    <a:pt x="1284" y="0"/>
                  </a:moveTo>
                  <a:cubicBezTo>
                    <a:pt x="1244" y="0"/>
                    <a:pt x="1206" y="24"/>
                    <a:pt x="1189" y="63"/>
                  </a:cubicBezTo>
                  <a:cubicBezTo>
                    <a:pt x="451" y="1822"/>
                    <a:pt x="39" y="3758"/>
                    <a:pt x="2" y="5664"/>
                  </a:cubicBezTo>
                  <a:cubicBezTo>
                    <a:pt x="0" y="5721"/>
                    <a:pt x="45" y="5768"/>
                    <a:pt x="102" y="5768"/>
                  </a:cubicBezTo>
                  <a:lnTo>
                    <a:pt x="117" y="5768"/>
                  </a:lnTo>
                  <a:cubicBezTo>
                    <a:pt x="166" y="5762"/>
                    <a:pt x="204" y="5720"/>
                    <a:pt x="206" y="5669"/>
                  </a:cubicBezTo>
                  <a:cubicBezTo>
                    <a:pt x="243" y="3788"/>
                    <a:pt x="648" y="1876"/>
                    <a:pt x="1377" y="142"/>
                  </a:cubicBezTo>
                  <a:cubicBezTo>
                    <a:pt x="1400" y="90"/>
                    <a:pt x="1375" y="30"/>
                    <a:pt x="1323" y="8"/>
                  </a:cubicBezTo>
                  <a:cubicBezTo>
                    <a:pt x="1311" y="3"/>
                    <a:pt x="1297" y="0"/>
                    <a:pt x="1284" y="0"/>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5;p38">
              <a:extLst>
                <a:ext uri="{FF2B5EF4-FFF2-40B4-BE49-F238E27FC236}">
                  <a16:creationId xmlns:a16="http://schemas.microsoft.com/office/drawing/2014/main" id="{C6814199-9FAC-2173-1395-B4F2E0CB7240}"/>
                </a:ext>
              </a:extLst>
            </p:cNvPr>
            <p:cNvSpPr/>
            <p:nvPr/>
          </p:nvSpPr>
          <p:spPr>
            <a:xfrm>
              <a:off x="-1804293" y="1410682"/>
              <a:ext cx="315335" cy="141707"/>
            </a:xfrm>
            <a:custGeom>
              <a:avLst/>
              <a:gdLst/>
              <a:ahLst/>
              <a:cxnLst/>
              <a:rect l="l" t="t" r="r" b="b"/>
              <a:pathLst>
                <a:path w="7557" h="3396" extrusionOk="0">
                  <a:moveTo>
                    <a:pt x="3662" y="1"/>
                  </a:moveTo>
                  <a:cubicBezTo>
                    <a:pt x="2306" y="1"/>
                    <a:pt x="972" y="586"/>
                    <a:pt x="1" y="1532"/>
                  </a:cubicBezTo>
                  <a:lnTo>
                    <a:pt x="2" y="1532"/>
                  </a:lnTo>
                  <a:lnTo>
                    <a:pt x="591" y="1715"/>
                  </a:lnTo>
                  <a:lnTo>
                    <a:pt x="591" y="1715"/>
                  </a:lnTo>
                  <a:cubicBezTo>
                    <a:pt x="585" y="1714"/>
                    <a:pt x="579" y="1713"/>
                    <a:pt x="572" y="1713"/>
                  </a:cubicBezTo>
                  <a:cubicBezTo>
                    <a:pt x="512" y="1713"/>
                    <a:pt x="455" y="1773"/>
                    <a:pt x="448" y="1837"/>
                  </a:cubicBezTo>
                  <a:cubicBezTo>
                    <a:pt x="441" y="1914"/>
                    <a:pt x="483" y="1984"/>
                    <a:pt x="532" y="2045"/>
                  </a:cubicBezTo>
                  <a:cubicBezTo>
                    <a:pt x="704" y="2256"/>
                    <a:pt x="957" y="2381"/>
                    <a:pt x="1203" y="2500"/>
                  </a:cubicBezTo>
                  <a:cubicBezTo>
                    <a:pt x="1945" y="2859"/>
                    <a:pt x="2701" y="3220"/>
                    <a:pt x="3515" y="3344"/>
                  </a:cubicBezTo>
                  <a:cubicBezTo>
                    <a:pt x="3748" y="3380"/>
                    <a:pt x="3983" y="3395"/>
                    <a:pt x="4219" y="3395"/>
                  </a:cubicBezTo>
                  <a:cubicBezTo>
                    <a:pt x="4557" y="3395"/>
                    <a:pt x="4897" y="3364"/>
                    <a:pt x="5233" y="3314"/>
                  </a:cubicBezTo>
                  <a:cubicBezTo>
                    <a:pt x="5960" y="3207"/>
                    <a:pt x="6694" y="3004"/>
                    <a:pt x="7277" y="2559"/>
                  </a:cubicBezTo>
                  <a:cubicBezTo>
                    <a:pt x="7352" y="2500"/>
                    <a:pt x="7428" y="2436"/>
                    <a:pt x="7466" y="2349"/>
                  </a:cubicBezTo>
                  <a:cubicBezTo>
                    <a:pt x="7556" y="2152"/>
                    <a:pt x="7434" y="1926"/>
                    <a:pt x="7302" y="1753"/>
                  </a:cubicBezTo>
                  <a:cubicBezTo>
                    <a:pt x="6466" y="659"/>
                    <a:pt x="5096" y="18"/>
                    <a:pt x="3719" y="1"/>
                  </a:cubicBezTo>
                  <a:cubicBezTo>
                    <a:pt x="3700" y="1"/>
                    <a:pt x="3681" y="1"/>
                    <a:pt x="3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6;p38">
              <a:extLst>
                <a:ext uri="{FF2B5EF4-FFF2-40B4-BE49-F238E27FC236}">
                  <a16:creationId xmlns:a16="http://schemas.microsoft.com/office/drawing/2014/main" id="{4A2CCB05-6F35-F3DF-BE75-C2C0CFBF5A27}"/>
                </a:ext>
              </a:extLst>
            </p:cNvPr>
            <p:cNvSpPr/>
            <p:nvPr/>
          </p:nvSpPr>
          <p:spPr>
            <a:xfrm>
              <a:off x="-2607837" y="1178385"/>
              <a:ext cx="314917" cy="317129"/>
            </a:xfrm>
            <a:custGeom>
              <a:avLst/>
              <a:gdLst/>
              <a:ahLst/>
              <a:cxnLst/>
              <a:rect l="l" t="t" r="r" b="b"/>
              <a:pathLst>
                <a:path w="7547" h="7600" extrusionOk="0">
                  <a:moveTo>
                    <a:pt x="3775" y="1"/>
                  </a:moveTo>
                  <a:cubicBezTo>
                    <a:pt x="1691" y="1"/>
                    <a:pt x="1" y="1701"/>
                    <a:pt x="1" y="3799"/>
                  </a:cubicBezTo>
                  <a:cubicBezTo>
                    <a:pt x="1" y="5898"/>
                    <a:pt x="1691" y="7600"/>
                    <a:pt x="3775" y="7600"/>
                  </a:cubicBezTo>
                  <a:cubicBezTo>
                    <a:pt x="5858" y="7600"/>
                    <a:pt x="7547" y="5898"/>
                    <a:pt x="7547" y="3799"/>
                  </a:cubicBezTo>
                  <a:cubicBezTo>
                    <a:pt x="7547" y="1701"/>
                    <a:pt x="5858" y="1"/>
                    <a:pt x="3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7;p38">
              <a:extLst>
                <a:ext uri="{FF2B5EF4-FFF2-40B4-BE49-F238E27FC236}">
                  <a16:creationId xmlns:a16="http://schemas.microsoft.com/office/drawing/2014/main" id="{1FC37228-620B-BB37-4640-E1261E96ADF7}"/>
                </a:ext>
              </a:extLst>
            </p:cNvPr>
            <p:cNvSpPr/>
            <p:nvPr/>
          </p:nvSpPr>
          <p:spPr>
            <a:xfrm>
              <a:off x="-2625445" y="1174004"/>
              <a:ext cx="314917" cy="317129"/>
            </a:xfrm>
            <a:custGeom>
              <a:avLst/>
              <a:gdLst/>
              <a:ahLst/>
              <a:cxnLst/>
              <a:rect l="l" t="t" r="r" b="b"/>
              <a:pathLst>
                <a:path w="7547" h="7600" extrusionOk="0">
                  <a:moveTo>
                    <a:pt x="3774" y="0"/>
                  </a:moveTo>
                  <a:cubicBezTo>
                    <a:pt x="1691" y="0"/>
                    <a:pt x="1" y="1702"/>
                    <a:pt x="1" y="3799"/>
                  </a:cubicBezTo>
                  <a:cubicBezTo>
                    <a:pt x="1" y="5898"/>
                    <a:pt x="1691" y="7599"/>
                    <a:pt x="3774" y="7599"/>
                  </a:cubicBezTo>
                  <a:cubicBezTo>
                    <a:pt x="5858" y="7599"/>
                    <a:pt x="7546" y="5898"/>
                    <a:pt x="7546" y="3799"/>
                  </a:cubicBezTo>
                  <a:cubicBezTo>
                    <a:pt x="7546" y="1700"/>
                    <a:pt x="5858" y="0"/>
                    <a:pt x="37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8;p38">
              <a:extLst>
                <a:ext uri="{FF2B5EF4-FFF2-40B4-BE49-F238E27FC236}">
                  <a16:creationId xmlns:a16="http://schemas.microsoft.com/office/drawing/2014/main" id="{3C0830F9-27D9-34E2-5DF4-4B509BC1CD34}"/>
                </a:ext>
              </a:extLst>
            </p:cNvPr>
            <p:cNvSpPr/>
            <p:nvPr/>
          </p:nvSpPr>
          <p:spPr>
            <a:xfrm>
              <a:off x="-2601202" y="1198164"/>
              <a:ext cx="273065" cy="273106"/>
            </a:xfrm>
            <a:custGeom>
              <a:avLst/>
              <a:gdLst/>
              <a:ahLst/>
              <a:cxnLst/>
              <a:rect l="l" t="t" r="r" b="b"/>
              <a:pathLst>
                <a:path w="6544" h="6545" extrusionOk="0">
                  <a:moveTo>
                    <a:pt x="3272" y="1"/>
                  </a:moveTo>
                  <a:cubicBezTo>
                    <a:pt x="1465" y="1"/>
                    <a:pt x="1" y="1466"/>
                    <a:pt x="1" y="3273"/>
                  </a:cubicBezTo>
                  <a:cubicBezTo>
                    <a:pt x="1" y="5081"/>
                    <a:pt x="1465" y="6545"/>
                    <a:pt x="3272" y="6545"/>
                  </a:cubicBezTo>
                  <a:cubicBezTo>
                    <a:pt x="5079" y="6545"/>
                    <a:pt x="6543" y="5081"/>
                    <a:pt x="6543" y="3273"/>
                  </a:cubicBezTo>
                  <a:cubicBezTo>
                    <a:pt x="6543" y="1466"/>
                    <a:pt x="5079" y="1"/>
                    <a:pt x="3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9;p38">
              <a:extLst>
                <a:ext uri="{FF2B5EF4-FFF2-40B4-BE49-F238E27FC236}">
                  <a16:creationId xmlns:a16="http://schemas.microsoft.com/office/drawing/2014/main" id="{52B381EC-1440-F5B5-ED44-8CE36AFD5232}"/>
                </a:ext>
              </a:extLst>
            </p:cNvPr>
            <p:cNvSpPr/>
            <p:nvPr/>
          </p:nvSpPr>
          <p:spPr>
            <a:xfrm>
              <a:off x="-2548417" y="1209764"/>
              <a:ext cx="159107" cy="228041"/>
            </a:xfrm>
            <a:custGeom>
              <a:avLst/>
              <a:gdLst/>
              <a:ahLst/>
              <a:cxnLst/>
              <a:rect l="l" t="t" r="r" b="b"/>
              <a:pathLst>
                <a:path w="3813" h="5465" extrusionOk="0">
                  <a:moveTo>
                    <a:pt x="1875" y="840"/>
                  </a:moveTo>
                  <a:cubicBezTo>
                    <a:pt x="1878" y="840"/>
                    <a:pt x="1882" y="840"/>
                    <a:pt x="1885" y="840"/>
                  </a:cubicBezTo>
                  <a:lnTo>
                    <a:pt x="1885" y="840"/>
                  </a:lnTo>
                  <a:lnTo>
                    <a:pt x="1789" y="2513"/>
                  </a:lnTo>
                  <a:lnTo>
                    <a:pt x="1789" y="2513"/>
                  </a:lnTo>
                  <a:cubicBezTo>
                    <a:pt x="1077" y="2272"/>
                    <a:pt x="795" y="1973"/>
                    <a:pt x="778" y="1600"/>
                  </a:cubicBezTo>
                  <a:cubicBezTo>
                    <a:pt x="756" y="1113"/>
                    <a:pt x="1217" y="841"/>
                    <a:pt x="1875" y="840"/>
                  </a:cubicBezTo>
                  <a:close/>
                  <a:moveTo>
                    <a:pt x="2085" y="3232"/>
                  </a:moveTo>
                  <a:cubicBezTo>
                    <a:pt x="2718" y="3445"/>
                    <a:pt x="2988" y="3663"/>
                    <a:pt x="3004" y="4022"/>
                  </a:cubicBezTo>
                  <a:cubicBezTo>
                    <a:pt x="3020" y="4375"/>
                    <a:pt x="2702" y="4749"/>
                    <a:pt x="2001" y="4749"/>
                  </a:cubicBezTo>
                  <a:cubicBezTo>
                    <a:pt x="1998" y="4749"/>
                    <a:pt x="1995" y="4749"/>
                    <a:pt x="1992" y="4749"/>
                  </a:cubicBezTo>
                  <a:lnTo>
                    <a:pt x="1992" y="4749"/>
                  </a:lnTo>
                  <a:lnTo>
                    <a:pt x="2085" y="3232"/>
                  </a:lnTo>
                  <a:close/>
                  <a:moveTo>
                    <a:pt x="1933" y="1"/>
                  </a:moveTo>
                  <a:lnTo>
                    <a:pt x="1898" y="614"/>
                  </a:lnTo>
                  <a:lnTo>
                    <a:pt x="1898" y="614"/>
                  </a:lnTo>
                  <a:cubicBezTo>
                    <a:pt x="1896" y="614"/>
                    <a:pt x="1895" y="614"/>
                    <a:pt x="1893" y="614"/>
                  </a:cubicBezTo>
                  <a:cubicBezTo>
                    <a:pt x="1883" y="614"/>
                    <a:pt x="1872" y="614"/>
                    <a:pt x="1861" y="614"/>
                  </a:cubicBezTo>
                  <a:cubicBezTo>
                    <a:pt x="850" y="614"/>
                    <a:pt x="1" y="1086"/>
                    <a:pt x="34" y="1835"/>
                  </a:cubicBezTo>
                  <a:cubicBezTo>
                    <a:pt x="55" y="2483"/>
                    <a:pt x="747" y="2827"/>
                    <a:pt x="1753" y="3131"/>
                  </a:cubicBezTo>
                  <a:lnTo>
                    <a:pt x="1753" y="3131"/>
                  </a:lnTo>
                  <a:lnTo>
                    <a:pt x="1661" y="4724"/>
                  </a:lnTo>
                  <a:lnTo>
                    <a:pt x="1661" y="4724"/>
                  </a:lnTo>
                  <a:cubicBezTo>
                    <a:pt x="1045" y="4628"/>
                    <a:pt x="769" y="4275"/>
                    <a:pt x="602" y="3897"/>
                  </a:cubicBezTo>
                  <a:lnTo>
                    <a:pt x="600" y="3898"/>
                  </a:lnTo>
                  <a:lnTo>
                    <a:pt x="322" y="3943"/>
                  </a:lnTo>
                  <a:cubicBezTo>
                    <a:pt x="416" y="4302"/>
                    <a:pt x="476" y="4577"/>
                    <a:pt x="547" y="4833"/>
                  </a:cubicBezTo>
                  <a:cubicBezTo>
                    <a:pt x="854" y="4871"/>
                    <a:pt x="1148" y="4942"/>
                    <a:pt x="1647" y="4963"/>
                  </a:cubicBezTo>
                  <a:lnTo>
                    <a:pt x="1647" y="4963"/>
                  </a:lnTo>
                  <a:lnTo>
                    <a:pt x="1619" y="5461"/>
                  </a:lnTo>
                  <a:lnTo>
                    <a:pt x="1949" y="5464"/>
                  </a:lnTo>
                  <a:lnTo>
                    <a:pt x="1979" y="4968"/>
                  </a:lnTo>
                  <a:lnTo>
                    <a:pt x="1979" y="4968"/>
                  </a:lnTo>
                  <a:cubicBezTo>
                    <a:pt x="3115" y="4947"/>
                    <a:pt x="3710" y="4457"/>
                    <a:pt x="3684" y="3870"/>
                  </a:cubicBezTo>
                  <a:cubicBezTo>
                    <a:pt x="3657" y="3282"/>
                    <a:pt x="3148" y="2957"/>
                    <a:pt x="2122" y="2620"/>
                  </a:cubicBezTo>
                  <a:lnTo>
                    <a:pt x="2122" y="2620"/>
                  </a:lnTo>
                  <a:lnTo>
                    <a:pt x="2229" y="869"/>
                  </a:lnTo>
                  <a:lnTo>
                    <a:pt x="2229" y="869"/>
                  </a:lnTo>
                  <a:cubicBezTo>
                    <a:pt x="2914" y="982"/>
                    <a:pt x="3304" y="1401"/>
                    <a:pt x="3516" y="1860"/>
                  </a:cubicBezTo>
                  <a:lnTo>
                    <a:pt x="3813" y="1806"/>
                  </a:lnTo>
                  <a:cubicBezTo>
                    <a:pt x="3721" y="1470"/>
                    <a:pt x="3575" y="1014"/>
                    <a:pt x="3520" y="855"/>
                  </a:cubicBezTo>
                  <a:cubicBezTo>
                    <a:pt x="3215" y="779"/>
                    <a:pt x="2764" y="664"/>
                    <a:pt x="2244" y="626"/>
                  </a:cubicBezTo>
                  <a:lnTo>
                    <a:pt x="2244" y="626"/>
                  </a:lnTo>
                  <a:lnTo>
                    <a:pt x="2282" y="4"/>
                  </a:lnTo>
                  <a:lnTo>
                    <a:pt x="19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0;p38">
              <a:extLst>
                <a:ext uri="{FF2B5EF4-FFF2-40B4-BE49-F238E27FC236}">
                  <a16:creationId xmlns:a16="http://schemas.microsoft.com/office/drawing/2014/main" id="{B6E9B191-71EE-C443-2BA9-A39AE5BE00B5}"/>
                </a:ext>
              </a:extLst>
            </p:cNvPr>
            <p:cNvSpPr/>
            <p:nvPr/>
          </p:nvSpPr>
          <p:spPr>
            <a:xfrm>
              <a:off x="-2107734" y="3719920"/>
              <a:ext cx="223451" cy="270603"/>
            </a:xfrm>
            <a:custGeom>
              <a:avLst/>
              <a:gdLst/>
              <a:ahLst/>
              <a:cxnLst/>
              <a:rect l="l" t="t" r="r" b="b"/>
              <a:pathLst>
                <a:path w="5355" h="6485" extrusionOk="0">
                  <a:moveTo>
                    <a:pt x="3662" y="0"/>
                  </a:moveTo>
                  <a:cubicBezTo>
                    <a:pt x="3476" y="0"/>
                    <a:pt x="3290" y="18"/>
                    <a:pt x="3112" y="81"/>
                  </a:cubicBezTo>
                  <a:cubicBezTo>
                    <a:pt x="2866" y="168"/>
                    <a:pt x="2647" y="342"/>
                    <a:pt x="2487" y="573"/>
                  </a:cubicBezTo>
                  <a:lnTo>
                    <a:pt x="1801" y="1067"/>
                  </a:lnTo>
                  <a:cubicBezTo>
                    <a:pt x="1683" y="1940"/>
                    <a:pt x="1357" y="2776"/>
                    <a:pt x="866" y="3457"/>
                  </a:cubicBezTo>
                  <a:cubicBezTo>
                    <a:pt x="673" y="3724"/>
                    <a:pt x="457" y="3966"/>
                    <a:pt x="302" y="4260"/>
                  </a:cubicBezTo>
                  <a:cubicBezTo>
                    <a:pt x="92" y="4651"/>
                    <a:pt x="0" y="5124"/>
                    <a:pt x="45" y="5581"/>
                  </a:cubicBezTo>
                  <a:cubicBezTo>
                    <a:pt x="62" y="5760"/>
                    <a:pt x="104" y="5945"/>
                    <a:pt x="208" y="6079"/>
                  </a:cubicBezTo>
                  <a:cubicBezTo>
                    <a:pt x="328" y="6233"/>
                    <a:pt x="513" y="6296"/>
                    <a:pt x="689" y="6343"/>
                  </a:cubicBezTo>
                  <a:cubicBezTo>
                    <a:pt x="1048" y="6438"/>
                    <a:pt x="1417" y="6485"/>
                    <a:pt x="1785" y="6485"/>
                  </a:cubicBezTo>
                  <a:cubicBezTo>
                    <a:pt x="1972" y="6485"/>
                    <a:pt x="2158" y="6473"/>
                    <a:pt x="2343" y="6449"/>
                  </a:cubicBezTo>
                  <a:cubicBezTo>
                    <a:pt x="2633" y="6410"/>
                    <a:pt x="2928" y="6340"/>
                    <a:pt x="3169" y="6152"/>
                  </a:cubicBezTo>
                  <a:cubicBezTo>
                    <a:pt x="3487" y="5906"/>
                    <a:pt x="3672" y="5492"/>
                    <a:pt x="3931" y="5167"/>
                  </a:cubicBezTo>
                  <a:cubicBezTo>
                    <a:pt x="4027" y="5047"/>
                    <a:pt x="4144" y="4931"/>
                    <a:pt x="4286" y="4913"/>
                  </a:cubicBezTo>
                  <a:cubicBezTo>
                    <a:pt x="4302" y="4910"/>
                    <a:pt x="4318" y="4909"/>
                    <a:pt x="4334" y="4909"/>
                  </a:cubicBezTo>
                  <a:cubicBezTo>
                    <a:pt x="4476" y="4909"/>
                    <a:pt x="4617" y="4993"/>
                    <a:pt x="4761" y="4993"/>
                  </a:cubicBezTo>
                  <a:cubicBezTo>
                    <a:pt x="4765" y="4993"/>
                    <a:pt x="4768" y="4993"/>
                    <a:pt x="4772" y="4993"/>
                  </a:cubicBezTo>
                  <a:cubicBezTo>
                    <a:pt x="4956" y="4986"/>
                    <a:pt x="5117" y="4831"/>
                    <a:pt x="5201" y="4645"/>
                  </a:cubicBezTo>
                  <a:cubicBezTo>
                    <a:pt x="5286" y="4457"/>
                    <a:pt x="5306" y="4241"/>
                    <a:pt x="5315" y="4032"/>
                  </a:cubicBezTo>
                  <a:cubicBezTo>
                    <a:pt x="5355" y="2911"/>
                    <a:pt x="5077" y="1812"/>
                    <a:pt x="4801" y="739"/>
                  </a:cubicBezTo>
                  <a:cubicBezTo>
                    <a:pt x="4755" y="565"/>
                    <a:pt x="4708" y="382"/>
                    <a:pt x="4598" y="251"/>
                  </a:cubicBezTo>
                  <a:cubicBezTo>
                    <a:pt x="4430" y="52"/>
                    <a:pt x="4164" y="20"/>
                    <a:pt x="3921" y="9"/>
                  </a:cubicBezTo>
                  <a:cubicBezTo>
                    <a:pt x="3835" y="4"/>
                    <a:pt x="3749" y="0"/>
                    <a:pt x="3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1;p38">
              <a:extLst>
                <a:ext uri="{FF2B5EF4-FFF2-40B4-BE49-F238E27FC236}">
                  <a16:creationId xmlns:a16="http://schemas.microsoft.com/office/drawing/2014/main" id="{7FBD032B-5FD9-B842-B051-AF4BC8000903}"/>
                </a:ext>
              </a:extLst>
            </p:cNvPr>
            <p:cNvSpPr/>
            <p:nvPr/>
          </p:nvSpPr>
          <p:spPr>
            <a:xfrm>
              <a:off x="-1623739" y="3720212"/>
              <a:ext cx="173628" cy="290256"/>
            </a:xfrm>
            <a:custGeom>
              <a:avLst/>
              <a:gdLst/>
              <a:ahLst/>
              <a:cxnLst/>
              <a:rect l="l" t="t" r="r" b="b"/>
              <a:pathLst>
                <a:path w="4161" h="6956" extrusionOk="0">
                  <a:moveTo>
                    <a:pt x="1800" y="0"/>
                  </a:moveTo>
                  <a:cubicBezTo>
                    <a:pt x="1732" y="0"/>
                    <a:pt x="1663" y="4"/>
                    <a:pt x="1595" y="12"/>
                  </a:cubicBezTo>
                  <a:cubicBezTo>
                    <a:pt x="1560" y="15"/>
                    <a:pt x="1514" y="12"/>
                    <a:pt x="1498" y="48"/>
                  </a:cubicBezTo>
                  <a:cubicBezTo>
                    <a:pt x="1490" y="65"/>
                    <a:pt x="1502" y="77"/>
                    <a:pt x="1515" y="82"/>
                  </a:cubicBezTo>
                  <a:lnTo>
                    <a:pt x="1515" y="82"/>
                  </a:lnTo>
                  <a:lnTo>
                    <a:pt x="739" y="630"/>
                  </a:lnTo>
                  <a:lnTo>
                    <a:pt x="737" y="630"/>
                  </a:lnTo>
                  <a:cubicBezTo>
                    <a:pt x="866" y="1484"/>
                    <a:pt x="255" y="2351"/>
                    <a:pt x="483" y="3179"/>
                  </a:cubicBezTo>
                  <a:cubicBezTo>
                    <a:pt x="707" y="3991"/>
                    <a:pt x="446" y="4869"/>
                    <a:pt x="138" y="5646"/>
                  </a:cubicBezTo>
                  <a:cubicBezTo>
                    <a:pt x="0" y="5991"/>
                    <a:pt x="169" y="6420"/>
                    <a:pt x="441" y="6639"/>
                  </a:cubicBezTo>
                  <a:cubicBezTo>
                    <a:pt x="712" y="6859"/>
                    <a:pt x="1059" y="6916"/>
                    <a:pt x="1390" y="6939"/>
                  </a:cubicBezTo>
                  <a:cubicBezTo>
                    <a:pt x="1541" y="6950"/>
                    <a:pt x="1691" y="6955"/>
                    <a:pt x="1842" y="6955"/>
                  </a:cubicBezTo>
                  <a:cubicBezTo>
                    <a:pt x="2132" y="6955"/>
                    <a:pt x="2423" y="6935"/>
                    <a:pt x="2712" y="6896"/>
                  </a:cubicBezTo>
                  <a:cubicBezTo>
                    <a:pt x="3017" y="6852"/>
                    <a:pt x="3328" y="6785"/>
                    <a:pt x="3596" y="6613"/>
                  </a:cubicBezTo>
                  <a:cubicBezTo>
                    <a:pt x="3866" y="6440"/>
                    <a:pt x="4090" y="6145"/>
                    <a:pt x="4132" y="5795"/>
                  </a:cubicBezTo>
                  <a:cubicBezTo>
                    <a:pt x="4161" y="5569"/>
                    <a:pt x="4112" y="5340"/>
                    <a:pt x="4067" y="5117"/>
                  </a:cubicBezTo>
                  <a:cubicBezTo>
                    <a:pt x="3848" y="4036"/>
                    <a:pt x="3695" y="2938"/>
                    <a:pt x="3611" y="1834"/>
                  </a:cubicBezTo>
                  <a:cubicBezTo>
                    <a:pt x="3586" y="1512"/>
                    <a:pt x="3564" y="1179"/>
                    <a:pt x="3427" y="899"/>
                  </a:cubicBezTo>
                  <a:cubicBezTo>
                    <a:pt x="3317" y="677"/>
                    <a:pt x="3141" y="506"/>
                    <a:pt x="2951" y="372"/>
                  </a:cubicBezTo>
                  <a:cubicBezTo>
                    <a:pt x="2608" y="130"/>
                    <a:pt x="2204" y="0"/>
                    <a:pt x="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2;p38">
              <a:extLst>
                <a:ext uri="{FF2B5EF4-FFF2-40B4-BE49-F238E27FC236}">
                  <a16:creationId xmlns:a16="http://schemas.microsoft.com/office/drawing/2014/main" id="{C8603B6D-44BB-3BDC-1459-4938EE36F543}"/>
                </a:ext>
              </a:extLst>
            </p:cNvPr>
            <p:cNvSpPr/>
            <p:nvPr/>
          </p:nvSpPr>
          <p:spPr>
            <a:xfrm>
              <a:off x="-2052404" y="2180971"/>
              <a:ext cx="635718" cy="1592864"/>
            </a:xfrm>
            <a:custGeom>
              <a:avLst/>
              <a:gdLst/>
              <a:ahLst/>
              <a:cxnLst/>
              <a:rect l="l" t="t" r="r" b="b"/>
              <a:pathLst>
                <a:path w="15235" h="38173" extrusionOk="0">
                  <a:moveTo>
                    <a:pt x="2976" y="559"/>
                  </a:moveTo>
                  <a:cubicBezTo>
                    <a:pt x="2976" y="559"/>
                    <a:pt x="2974" y="559"/>
                    <a:pt x="2970" y="560"/>
                  </a:cubicBezTo>
                  <a:cubicBezTo>
                    <a:pt x="2970" y="560"/>
                    <a:pt x="2970" y="561"/>
                    <a:pt x="2970" y="561"/>
                  </a:cubicBezTo>
                  <a:lnTo>
                    <a:pt x="2970" y="561"/>
                  </a:lnTo>
                  <a:cubicBezTo>
                    <a:pt x="2975" y="560"/>
                    <a:pt x="2977" y="559"/>
                    <a:pt x="2976" y="559"/>
                  </a:cubicBezTo>
                  <a:close/>
                  <a:moveTo>
                    <a:pt x="13345" y="0"/>
                  </a:moveTo>
                  <a:cubicBezTo>
                    <a:pt x="13316" y="0"/>
                    <a:pt x="13288" y="1"/>
                    <a:pt x="13260" y="2"/>
                  </a:cubicBezTo>
                  <a:cubicBezTo>
                    <a:pt x="10863" y="111"/>
                    <a:pt x="8468" y="218"/>
                    <a:pt x="6071" y="327"/>
                  </a:cubicBezTo>
                  <a:cubicBezTo>
                    <a:pt x="5032" y="375"/>
                    <a:pt x="3991" y="422"/>
                    <a:pt x="2963" y="584"/>
                  </a:cubicBezTo>
                  <a:lnTo>
                    <a:pt x="2963" y="584"/>
                  </a:lnTo>
                  <a:cubicBezTo>
                    <a:pt x="2966" y="576"/>
                    <a:pt x="2968" y="569"/>
                    <a:pt x="2970" y="561"/>
                  </a:cubicBezTo>
                  <a:lnTo>
                    <a:pt x="2970" y="561"/>
                  </a:lnTo>
                  <a:cubicBezTo>
                    <a:pt x="2934" y="571"/>
                    <a:pt x="2756" y="616"/>
                    <a:pt x="2769" y="616"/>
                  </a:cubicBezTo>
                  <a:cubicBezTo>
                    <a:pt x="2770" y="616"/>
                    <a:pt x="2772" y="616"/>
                    <a:pt x="2774" y="615"/>
                  </a:cubicBezTo>
                  <a:cubicBezTo>
                    <a:pt x="2837" y="605"/>
                    <a:pt x="2900" y="594"/>
                    <a:pt x="2963" y="584"/>
                  </a:cubicBezTo>
                  <a:lnTo>
                    <a:pt x="2963" y="584"/>
                  </a:lnTo>
                  <a:cubicBezTo>
                    <a:pt x="1813" y="4486"/>
                    <a:pt x="884" y="8620"/>
                    <a:pt x="495" y="12697"/>
                  </a:cubicBezTo>
                  <a:cubicBezTo>
                    <a:pt x="537" y="13710"/>
                    <a:pt x="594" y="14723"/>
                    <a:pt x="641" y="15725"/>
                  </a:cubicBezTo>
                  <a:cubicBezTo>
                    <a:pt x="701" y="17052"/>
                    <a:pt x="741" y="18383"/>
                    <a:pt x="661" y="19710"/>
                  </a:cubicBezTo>
                  <a:cubicBezTo>
                    <a:pt x="569" y="21224"/>
                    <a:pt x="319" y="22721"/>
                    <a:pt x="198" y="24232"/>
                  </a:cubicBezTo>
                  <a:cubicBezTo>
                    <a:pt x="1" y="26711"/>
                    <a:pt x="146" y="29207"/>
                    <a:pt x="217" y="31694"/>
                  </a:cubicBezTo>
                  <a:cubicBezTo>
                    <a:pt x="275" y="33853"/>
                    <a:pt x="277" y="36014"/>
                    <a:pt x="218" y="38173"/>
                  </a:cubicBezTo>
                  <a:cubicBezTo>
                    <a:pt x="1351" y="38141"/>
                    <a:pt x="3284" y="38022"/>
                    <a:pt x="4416" y="37990"/>
                  </a:cubicBezTo>
                  <a:cubicBezTo>
                    <a:pt x="5144" y="28185"/>
                    <a:pt x="5763" y="18532"/>
                    <a:pt x="7856" y="8987"/>
                  </a:cubicBezTo>
                  <a:cubicBezTo>
                    <a:pt x="8101" y="12350"/>
                    <a:pt x="9189" y="15549"/>
                    <a:pt x="9803" y="18850"/>
                  </a:cubicBezTo>
                  <a:cubicBezTo>
                    <a:pt x="10106" y="20490"/>
                    <a:pt x="9965" y="22276"/>
                    <a:pt x="10114" y="23944"/>
                  </a:cubicBezTo>
                  <a:cubicBezTo>
                    <a:pt x="10524" y="28560"/>
                    <a:pt x="10546" y="33156"/>
                    <a:pt x="10379" y="37792"/>
                  </a:cubicBezTo>
                  <a:cubicBezTo>
                    <a:pt x="10809" y="37962"/>
                    <a:pt x="11410" y="38028"/>
                    <a:pt x="12026" y="38028"/>
                  </a:cubicBezTo>
                  <a:cubicBezTo>
                    <a:pt x="12722" y="38028"/>
                    <a:pt x="13436" y="37944"/>
                    <a:pt x="13941" y="37831"/>
                  </a:cubicBezTo>
                  <a:lnTo>
                    <a:pt x="13941" y="37831"/>
                  </a:lnTo>
                  <a:cubicBezTo>
                    <a:pt x="13920" y="37852"/>
                    <a:pt x="13919" y="37859"/>
                    <a:pt x="13926" y="37859"/>
                  </a:cubicBezTo>
                  <a:cubicBezTo>
                    <a:pt x="13941" y="37859"/>
                    <a:pt x="13991" y="37828"/>
                    <a:pt x="13963" y="37828"/>
                  </a:cubicBezTo>
                  <a:cubicBezTo>
                    <a:pt x="13959" y="37828"/>
                    <a:pt x="13952" y="37829"/>
                    <a:pt x="13941" y="37831"/>
                  </a:cubicBezTo>
                  <a:cubicBezTo>
                    <a:pt x="14070" y="37699"/>
                    <a:pt x="14692" y="37526"/>
                    <a:pt x="14685" y="37328"/>
                  </a:cubicBezTo>
                  <a:cubicBezTo>
                    <a:pt x="14559" y="33218"/>
                    <a:pt x="14708" y="29094"/>
                    <a:pt x="15003" y="24996"/>
                  </a:cubicBezTo>
                  <a:cubicBezTo>
                    <a:pt x="15179" y="22569"/>
                    <a:pt x="15189" y="20130"/>
                    <a:pt x="15199" y="17693"/>
                  </a:cubicBezTo>
                  <a:cubicBezTo>
                    <a:pt x="15223" y="11901"/>
                    <a:pt x="15234" y="6010"/>
                    <a:pt x="13799" y="455"/>
                  </a:cubicBezTo>
                  <a:lnTo>
                    <a:pt x="13799" y="456"/>
                  </a:lnTo>
                  <a:cubicBezTo>
                    <a:pt x="13762" y="309"/>
                    <a:pt x="13715" y="151"/>
                    <a:pt x="13605" y="68"/>
                  </a:cubicBezTo>
                  <a:cubicBezTo>
                    <a:pt x="13529" y="11"/>
                    <a:pt x="13437" y="0"/>
                    <a:pt x="13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3;p38">
              <a:extLst>
                <a:ext uri="{FF2B5EF4-FFF2-40B4-BE49-F238E27FC236}">
                  <a16:creationId xmlns:a16="http://schemas.microsoft.com/office/drawing/2014/main" id="{7CD0FDBD-A47B-FBCC-FC77-3B6BEB6A493C}"/>
                </a:ext>
              </a:extLst>
            </p:cNvPr>
            <p:cNvSpPr/>
            <p:nvPr/>
          </p:nvSpPr>
          <p:spPr>
            <a:xfrm>
              <a:off x="-1943787" y="2194115"/>
              <a:ext cx="487461" cy="97851"/>
            </a:xfrm>
            <a:custGeom>
              <a:avLst/>
              <a:gdLst/>
              <a:ahLst/>
              <a:cxnLst/>
              <a:rect l="l" t="t" r="r" b="b"/>
              <a:pathLst>
                <a:path w="11682" h="2345" extrusionOk="0">
                  <a:moveTo>
                    <a:pt x="403" y="1"/>
                  </a:moveTo>
                  <a:cubicBezTo>
                    <a:pt x="245" y="577"/>
                    <a:pt x="109" y="1161"/>
                    <a:pt x="1" y="1751"/>
                  </a:cubicBezTo>
                  <a:cubicBezTo>
                    <a:pt x="2352" y="2048"/>
                    <a:pt x="4730" y="2344"/>
                    <a:pt x="7091" y="2344"/>
                  </a:cubicBezTo>
                  <a:cubicBezTo>
                    <a:pt x="8633" y="2344"/>
                    <a:pt x="10167" y="2218"/>
                    <a:pt x="11682" y="1883"/>
                  </a:cubicBezTo>
                  <a:cubicBezTo>
                    <a:pt x="11618" y="1456"/>
                    <a:pt x="11553" y="1029"/>
                    <a:pt x="11489" y="602"/>
                  </a:cubicBezTo>
                  <a:cubicBezTo>
                    <a:pt x="9956" y="928"/>
                    <a:pt x="8375" y="1106"/>
                    <a:pt x="6799" y="1106"/>
                  </a:cubicBezTo>
                  <a:cubicBezTo>
                    <a:pt x="4608" y="1106"/>
                    <a:pt x="2428" y="763"/>
                    <a:pt x="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4;p38">
              <a:extLst>
                <a:ext uri="{FF2B5EF4-FFF2-40B4-BE49-F238E27FC236}">
                  <a16:creationId xmlns:a16="http://schemas.microsoft.com/office/drawing/2014/main" id="{A0DBBCB4-C428-54F6-DF89-5F2ED8AFB3A9}"/>
                </a:ext>
              </a:extLst>
            </p:cNvPr>
            <p:cNvSpPr/>
            <p:nvPr/>
          </p:nvSpPr>
          <p:spPr>
            <a:xfrm>
              <a:off x="-1972371" y="1457375"/>
              <a:ext cx="547632" cy="802503"/>
            </a:xfrm>
            <a:custGeom>
              <a:avLst/>
              <a:gdLst/>
              <a:ahLst/>
              <a:cxnLst/>
              <a:rect l="l" t="t" r="r" b="b"/>
              <a:pathLst>
                <a:path w="13124" h="19232" extrusionOk="0">
                  <a:moveTo>
                    <a:pt x="4843" y="1"/>
                  </a:moveTo>
                  <a:cubicBezTo>
                    <a:pt x="4776" y="6"/>
                    <a:pt x="4709" y="21"/>
                    <a:pt x="4642" y="34"/>
                  </a:cubicBezTo>
                  <a:lnTo>
                    <a:pt x="1622" y="694"/>
                  </a:lnTo>
                  <a:cubicBezTo>
                    <a:pt x="1412" y="741"/>
                    <a:pt x="1188" y="795"/>
                    <a:pt x="1041" y="951"/>
                  </a:cubicBezTo>
                  <a:cubicBezTo>
                    <a:pt x="908" y="1091"/>
                    <a:pt x="861" y="1291"/>
                    <a:pt x="825" y="1482"/>
                  </a:cubicBezTo>
                  <a:cubicBezTo>
                    <a:pt x="603" y="2609"/>
                    <a:pt x="533" y="3773"/>
                    <a:pt x="582" y="4920"/>
                  </a:cubicBezTo>
                  <a:cubicBezTo>
                    <a:pt x="630" y="6104"/>
                    <a:pt x="830" y="7255"/>
                    <a:pt x="587" y="8438"/>
                  </a:cubicBezTo>
                  <a:cubicBezTo>
                    <a:pt x="575" y="8493"/>
                    <a:pt x="562" y="8547"/>
                    <a:pt x="548" y="8602"/>
                  </a:cubicBezTo>
                  <a:cubicBezTo>
                    <a:pt x="585" y="8682"/>
                    <a:pt x="597" y="8778"/>
                    <a:pt x="567" y="8882"/>
                  </a:cubicBezTo>
                  <a:cubicBezTo>
                    <a:pt x="1" y="10841"/>
                    <a:pt x="341" y="12886"/>
                    <a:pt x="550" y="14871"/>
                  </a:cubicBezTo>
                  <a:cubicBezTo>
                    <a:pt x="634" y="15675"/>
                    <a:pt x="709" y="16487"/>
                    <a:pt x="887" y="17276"/>
                  </a:cubicBezTo>
                  <a:cubicBezTo>
                    <a:pt x="930" y="17467"/>
                    <a:pt x="999" y="17682"/>
                    <a:pt x="1052" y="17901"/>
                  </a:cubicBezTo>
                  <a:cubicBezTo>
                    <a:pt x="1126" y="17985"/>
                    <a:pt x="1198" y="18072"/>
                    <a:pt x="1273" y="18154"/>
                  </a:cubicBezTo>
                  <a:cubicBezTo>
                    <a:pt x="1557" y="18404"/>
                    <a:pt x="1863" y="18620"/>
                    <a:pt x="2183" y="18809"/>
                  </a:cubicBezTo>
                  <a:cubicBezTo>
                    <a:pt x="3014" y="18975"/>
                    <a:pt x="3870" y="19040"/>
                    <a:pt x="4717" y="19099"/>
                  </a:cubicBezTo>
                  <a:cubicBezTo>
                    <a:pt x="5719" y="19167"/>
                    <a:pt x="6723" y="19232"/>
                    <a:pt x="7725" y="19232"/>
                  </a:cubicBezTo>
                  <a:cubicBezTo>
                    <a:pt x="8272" y="19232"/>
                    <a:pt x="8818" y="19212"/>
                    <a:pt x="9363" y="19164"/>
                  </a:cubicBezTo>
                  <a:cubicBezTo>
                    <a:pt x="10084" y="19100"/>
                    <a:pt x="10809" y="18983"/>
                    <a:pt x="11476" y="18703"/>
                  </a:cubicBezTo>
                  <a:cubicBezTo>
                    <a:pt x="11643" y="18633"/>
                    <a:pt x="11812" y="18548"/>
                    <a:pt x="11930" y="18407"/>
                  </a:cubicBezTo>
                  <a:cubicBezTo>
                    <a:pt x="12047" y="18266"/>
                    <a:pt x="12099" y="18082"/>
                    <a:pt x="12139" y="17903"/>
                  </a:cubicBezTo>
                  <a:cubicBezTo>
                    <a:pt x="12566" y="16060"/>
                    <a:pt x="12221" y="14132"/>
                    <a:pt x="12380" y="12250"/>
                  </a:cubicBezTo>
                  <a:cubicBezTo>
                    <a:pt x="12459" y="11314"/>
                    <a:pt x="12661" y="10394"/>
                    <a:pt x="12795" y="9466"/>
                  </a:cubicBezTo>
                  <a:cubicBezTo>
                    <a:pt x="13035" y="7821"/>
                    <a:pt x="13060" y="6155"/>
                    <a:pt x="13085" y="4493"/>
                  </a:cubicBezTo>
                  <a:cubicBezTo>
                    <a:pt x="13097" y="3672"/>
                    <a:pt x="13109" y="2852"/>
                    <a:pt x="13122" y="2029"/>
                  </a:cubicBezTo>
                  <a:cubicBezTo>
                    <a:pt x="13124" y="1815"/>
                    <a:pt x="13124" y="1582"/>
                    <a:pt x="12998" y="1406"/>
                  </a:cubicBezTo>
                  <a:lnTo>
                    <a:pt x="13000" y="1406"/>
                  </a:lnTo>
                  <a:cubicBezTo>
                    <a:pt x="12903" y="1269"/>
                    <a:pt x="12747" y="1189"/>
                    <a:pt x="12596" y="1111"/>
                  </a:cubicBezTo>
                  <a:cubicBezTo>
                    <a:pt x="11991" y="807"/>
                    <a:pt x="11387" y="500"/>
                    <a:pt x="10782" y="194"/>
                  </a:cubicBezTo>
                  <a:cubicBezTo>
                    <a:pt x="10643" y="663"/>
                    <a:pt x="10213" y="1003"/>
                    <a:pt x="9745" y="1153"/>
                  </a:cubicBezTo>
                  <a:cubicBezTo>
                    <a:pt x="9453" y="1247"/>
                    <a:pt x="9146" y="1277"/>
                    <a:pt x="8837" y="1277"/>
                  </a:cubicBezTo>
                  <a:cubicBezTo>
                    <a:pt x="8654" y="1277"/>
                    <a:pt x="8470" y="1267"/>
                    <a:pt x="8288" y="1252"/>
                  </a:cubicBezTo>
                  <a:cubicBezTo>
                    <a:pt x="7488" y="1190"/>
                    <a:pt x="6524" y="1316"/>
                    <a:pt x="5829" y="939"/>
                  </a:cubicBezTo>
                  <a:cubicBezTo>
                    <a:pt x="5474" y="835"/>
                    <a:pt x="5282" y="410"/>
                    <a:pt x="4975" y="177"/>
                  </a:cubicBezTo>
                  <a:cubicBezTo>
                    <a:pt x="4906" y="125"/>
                    <a:pt x="4866" y="65"/>
                    <a:pt x="4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5;p38">
              <a:extLst>
                <a:ext uri="{FF2B5EF4-FFF2-40B4-BE49-F238E27FC236}">
                  <a16:creationId xmlns:a16="http://schemas.microsoft.com/office/drawing/2014/main" id="{8B25385D-27AE-6B9B-B96F-0195375893FF}"/>
                </a:ext>
              </a:extLst>
            </p:cNvPr>
            <p:cNvSpPr/>
            <p:nvPr/>
          </p:nvSpPr>
          <p:spPr>
            <a:xfrm>
              <a:off x="-1519754" y="1510995"/>
              <a:ext cx="416858" cy="864177"/>
            </a:xfrm>
            <a:custGeom>
              <a:avLst/>
              <a:gdLst/>
              <a:ahLst/>
              <a:cxnLst/>
              <a:rect l="l" t="t" r="r" b="b"/>
              <a:pathLst>
                <a:path w="9990" h="20710" extrusionOk="0">
                  <a:moveTo>
                    <a:pt x="1597" y="1"/>
                  </a:moveTo>
                  <a:cubicBezTo>
                    <a:pt x="1122" y="1"/>
                    <a:pt x="646" y="132"/>
                    <a:pt x="369" y="500"/>
                  </a:cubicBezTo>
                  <a:cubicBezTo>
                    <a:pt x="160" y="781"/>
                    <a:pt x="104" y="1146"/>
                    <a:pt x="83" y="1496"/>
                  </a:cubicBezTo>
                  <a:cubicBezTo>
                    <a:pt x="0" y="2833"/>
                    <a:pt x="300" y="4191"/>
                    <a:pt x="942" y="5367"/>
                  </a:cubicBezTo>
                  <a:lnTo>
                    <a:pt x="2394" y="6903"/>
                  </a:lnTo>
                  <a:cubicBezTo>
                    <a:pt x="3580" y="8635"/>
                    <a:pt x="4766" y="10369"/>
                    <a:pt x="5952" y="12102"/>
                  </a:cubicBezTo>
                  <a:cubicBezTo>
                    <a:pt x="5926" y="12094"/>
                    <a:pt x="5901" y="12091"/>
                    <a:pt x="5877" y="12091"/>
                  </a:cubicBezTo>
                  <a:cubicBezTo>
                    <a:pt x="5675" y="12091"/>
                    <a:pt x="5507" y="12338"/>
                    <a:pt x="5538" y="12553"/>
                  </a:cubicBezTo>
                  <a:cubicBezTo>
                    <a:pt x="5573" y="12794"/>
                    <a:pt x="5761" y="12980"/>
                    <a:pt x="5938" y="13146"/>
                  </a:cubicBezTo>
                  <a:cubicBezTo>
                    <a:pt x="5918" y="13141"/>
                    <a:pt x="5899" y="13139"/>
                    <a:pt x="5879" y="13139"/>
                  </a:cubicBezTo>
                  <a:cubicBezTo>
                    <a:pt x="5684" y="13139"/>
                    <a:pt x="5521" y="13345"/>
                    <a:pt x="5484" y="13546"/>
                  </a:cubicBezTo>
                  <a:cubicBezTo>
                    <a:pt x="5444" y="13767"/>
                    <a:pt x="5496" y="13996"/>
                    <a:pt x="5468" y="14219"/>
                  </a:cubicBezTo>
                  <a:cubicBezTo>
                    <a:pt x="5444" y="14405"/>
                    <a:pt x="5367" y="14579"/>
                    <a:pt x="5290" y="14750"/>
                  </a:cubicBezTo>
                  <a:cubicBezTo>
                    <a:pt x="4597" y="16286"/>
                    <a:pt x="3903" y="17824"/>
                    <a:pt x="3211" y="19360"/>
                  </a:cubicBezTo>
                  <a:cubicBezTo>
                    <a:pt x="3181" y="19425"/>
                    <a:pt x="3151" y="19495"/>
                    <a:pt x="3161" y="19566"/>
                  </a:cubicBezTo>
                  <a:cubicBezTo>
                    <a:pt x="3176" y="19664"/>
                    <a:pt x="3263" y="19735"/>
                    <a:pt x="3344" y="19793"/>
                  </a:cubicBezTo>
                  <a:cubicBezTo>
                    <a:pt x="3660" y="20028"/>
                    <a:pt x="3977" y="20261"/>
                    <a:pt x="4293" y="20494"/>
                  </a:cubicBezTo>
                  <a:cubicBezTo>
                    <a:pt x="4411" y="20581"/>
                    <a:pt x="4533" y="20669"/>
                    <a:pt x="4677" y="20698"/>
                  </a:cubicBezTo>
                  <a:cubicBezTo>
                    <a:pt x="4714" y="20706"/>
                    <a:pt x="4750" y="20709"/>
                    <a:pt x="4785" y="20709"/>
                  </a:cubicBezTo>
                  <a:cubicBezTo>
                    <a:pt x="5125" y="20709"/>
                    <a:pt x="5407" y="20379"/>
                    <a:pt x="5612" y="20082"/>
                  </a:cubicBezTo>
                  <a:lnTo>
                    <a:pt x="6658" y="18552"/>
                  </a:lnTo>
                  <a:cubicBezTo>
                    <a:pt x="7211" y="17748"/>
                    <a:pt x="7766" y="16939"/>
                    <a:pt x="8191" y="16062"/>
                  </a:cubicBezTo>
                  <a:cubicBezTo>
                    <a:pt x="8673" y="15067"/>
                    <a:pt x="8987" y="13995"/>
                    <a:pt x="9491" y="13012"/>
                  </a:cubicBezTo>
                  <a:cubicBezTo>
                    <a:pt x="9682" y="12640"/>
                    <a:pt x="9904" y="12268"/>
                    <a:pt x="9946" y="11853"/>
                  </a:cubicBezTo>
                  <a:cubicBezTo>
                    <a:pt x="9990" y="11425"/>
                    <a:pt x="9839" y="11005"/>
                    <a:pt x="9685" y="10603"/>
                  </a:cubicBezTo>
                  <a:cubicBezTo>
                    <a:pt x="8950" y="8665"/>
                    <a:pt x="8139" y="6754"/>
                    <a:pt x="7194" y="4908"/>
                  </a:cubicBezTo>
                  <a:cubicBezTo>
                    <a:pt x="6633" y="3808"/>
                    <a:pt x="6015" y="2719"/>
                    <a:pt x="5169" y="1818"/>
                  </a:cubicBezTo>
                  <a:cubicBezTo>
                    <a:pt x="4324" y="915"/>
                    <a:pt x="3223" y="207"/>
                    <a:pt x="2000" y="31"/>
                  </a:cubicBezTo>
                  <a:cubicBezTo>
                    <a:pt x="1869" y="12"/>
                    <a:pt x="1733"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6;p38">
              <a:extLst>
                <a:ext uri="{FF2B5EF4-FFF2-40B4-BE49-F238E27FC236}">
                  <a16:creationId xmlns:a16="http://schemas.microsoft.com/office/drawing/2014/main" id="{BE8048AC-088E-410A-F760-89D3557D9C93}"/>
                </a:ext>
              </a:extLst>
            </p:cNvPr>
            <p:cNvSpPr/>
            <p:nvPr/>
          </p:nvSpPr>
          <p:spPr>
            <a:xfrm>
              <a:off x="-1809300" y="1461798"/>
              <a:ext cx="341665" cy="192656"/>
            </a:xfrm>
            <a:custGeom>
              <a:avLst/>
              <a:gdLst/>
              <a:ahLst/>
              <a:cxnLst/>
              <a:rect l="l" t="t" r="r" b="b"/>
              <a:pathLst>
                <a:path w="8188" h="4617" extrusionOk="0">
                  <a:moveTo>
                    <a:pt x="174" y="1"/>
                  </a:moveTo>
                  <a:lnTo>
                    <a:pt x="0" y="1655"/>
                  </a:lnTo>
                  <a:lnTo>
                    <a:pt x="1002" y="3963"/>
                  </a:lnTo>
                  <a:lnTo>
                    <a:pt x="3136" y="1742"/>
                  </a:lnTo>
                  <a:lnTo>
                    <a:pt x="5095" y="4617"/>
                  </a:lnTo>
                  <a:lnTo>
                    <a:pt x="6750" y="3397"/>
                  </a:lnTo>
                  <a:lnTo>
                    <a:pt x="8187" y="784"/>
                  </a:lnTo>
                  <a:lnTo>
                    <a:pt x="7273" y="1917"/>
                  </a:lnTo>
                  <a:lnTo>
                    <a:pt x="6315" y="3310"/>
                  </a:lnTo>
                  <a:lnTo>
                    <a:pt x="5226" y="4051"/>
                  </a:lnTo>
                  <a:lnTo>
                    <a:pt x="3223" y="1263"/>
                  </a:lnTo>
                  <a:lnTo>
                    <a:pt x="1176" y="3441"/>
                  </a:lnTo>
                  <a:lnTo>
                    <a:pt x="392" y="1830"/>
                  </a:lnTo>
                  <a:lnTo>
                    <a:pt x="1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7;p38">
              <a:extLst>
                <a:ext uri="{FF2B5EF4-FFF2-40B4-BE49-F238E27FC236}">
                  <a16:creationId xmlns:a16="http://schemas.microsoft.com/office/drawing/2014/main" id="{9BF3D889-93FD-AAA3-270D-0BBD1F2395AF}"/>
                </a:ext>
              </a:extLst>
            </p:cNvPr>
            <p:cNvSpPr/>
            <p:nvPr/>
          </p:nvSpPr>
          <p:spPr>
            <a:xfrm>
              <a:off x="-1722090" y="1534487"/>
              <a:ext cx="83622" cy="74525"/>
            </a:xfrm>
            <a:custGeom>
              <a:avLst/>
              <a:gdLst/>
              <a:ahLst/>
              <a:cxnLst/>
              <a:rect l="l" t="t" r="r" b="b"/>
              <a:pathLst>
                <a:path w="2004" h="1786" extrusionOk="0">
                  <a:moveTo>
                    <a:pt x="1046" y="0"/>
                  </a:moveTo>
                  <a:lnTo>
                    <a:pt x="1" y="959"/>
                  </a:lnTo>
                  <a:lnTo>
                    <a:pt x="567" y="1786"/>
                  </a:lnTo>
                  <a:lnTo>
                    <a:pt x="2004" y="1089"/>
                  </a:lnTo>
                  <a:lnTo>
                    <a:pt x="1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8;p38">
              <a:extLst>
                <a:ext uri="{FF2B5EF4-FFF2-40B4-BE49-F238E27FC236}">
                  <a16:creationId xmlns:a16="http://schemas.microsoft.com/office/drawing/2014/main" id="{C2CC4CAB-625C-1A60-36DF-AD3C5FDE2E30}"/>
                </a:ext>
              </a:extLst>
            </p:cNvPr>
            <p:cNvSpPr/>
            <p:nvPr/>
          </p:nvSpPr>
          <p:spPr>
            <a:xfrm>
              <a:off x="-1787352" y="1562361"/>
              <a:ext cx="123472" cy="519841"/>
            </a:xfrm>
            <a:custGeom>
              <a:avLst/>
              <a:gdLst/>
              <a:ahLst/>
              <a:cxnLst/>
              <a:rect l="l" t="t" r="r" b="b"/>
              <a:pathLst>
                <a:path w="2959" h="12458" extrusionOk="0">
                  <a:moveTo>
                    <a:pt x="2388" y="0"/>
                  </a:moveTo>
                  <a:cubicBezTo>
                    <a:pt x="2260" y="0"/>
                    <a:pt x="2117" y="70"/>
                    <a:pt x="1963" y="240"/>
                  </a:cubicBezTo>
                  <a:cubicBezTo>
                    <a:pt x="1508" y="744"/>
                    <a:pt x="1308" y="1867"/>
                    <a:pt x="1106" y="2503"/>
                  </a:cubicBezTo>
                  <a:cubicBezTo>
                    <a:pt x="548" y="4248"/>
                    <a:pt x="193" y="6059"/>
                    <a:pt x="54" y="7886"/>
                  </a:cubicBezTo>
                  <a:cubicBezTo>
                    <a:pt x="20" y="8317"/>
                    <a:pt x="0" y="8752"/>
                    <a:pt x="65" y="9178"/>
                  </a:cubicBezTo>
                  <a:cubicBezTo>
                    <a:pt x="142" y="9682"/>
                    <a:pt x="338" y="10161"/>
                    <a:pt x="541" y="10628"/>
                  </a:cubicBezTo>
                  <a:cubicBezTo>
                    <a:pt x="807" y="11245"/>
                    <a:pt x="1087" y="11854"/>
                    <a:pt x="1382" y="12457"/>
                  </a:cubicBezTo>
                  <a:cubicBezTo>
                    <a:pt x="1667" y="12142"/>
                    <a:pt x="1953" y="11828"/>
                    <a:pt x="2240" y="11513"/>
                  </a:cubicBezTo>
                  <a:cubicBezTo>
                    <a:pt x="2414" y="11320"/>
                    <a:pt x="2593" y="11121"/>
                    <a:pt x="2678" y="10876"/>
                  </a:cubicBezTo>
                  <a:cubicBezTo>
                    <a:pt x="2744" y="10685"/>
                    <a:pt x="2749" y="10481"/>
                    <a:pt x="2754" y="10278"/>
                  </a:cubicBezTo>
                  <a:cubicBezTo>
                    <a:pt x="2809" y="7655"/>
                    <a:pt x="2864" y="5031"/>
                    <a:pt x="2918" y="2406"/>
                  </a:cubicBezTo>
                  <a:cubicBezTo>
                    <a:pt x="2928" y="1914"/>
                    <a:pt x="2940" y="1421"/>
                    <a:pt x="2950" y="929"/>
                  </a:cubicBezTo>
                  <a:cubicBezTo>
                    <a:pt x="2958" y="502"/>
                    <a:pt x="2731" y="0"/>
                    <a:pt x="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9;p38">
              <a:extLst>
                <a:ext uri="{FF2B5EF4-FFF2-40B4-BE49-F238E27FC236}">
                  <a16:creationId xmlns:a16="http://schemas.microsoft.com/office/drawing/2014/main" id="{DAAC253F-6685-3A98-115F-9B55D8C66D9E}"/>
                </a:ext>
              </a:extLst>
            </p:cNvPr>
            <p:cNvSpPr/>
            <p:nvPr/>
          </p:nvSpPr>
          <p:spPr>
            <a:xfrm>
              <a:off x="-1442225" y="2331148"/>
              <a:ext cx="128145" cy="133820"/>
            </a:xfrm>
            <a:custGeom>
              <a:avLst/>
              <a:gdLst/>
              <a:ahLst/>
              <a:cxnLst/>
              <a:rect l="l" t="t" r="r" b="b"/>
              <a:pathLst>
                <a:path w="3071" h="3207" extrusionOk="0">
                  <a:moveTo>
                    <a:pt x="1262" y="0"/>
                  </a:moveTo>
                  <a:cubicBezTo>
                    <a:pt x="1214" y="0"/>
                    <a:pt x="1163" y="16"/>
                    <a:pt x="1109" y="55"/>
                  </a:cubicBezTo>
                  <a:cubicBezTo>
                    <a:pt x="856" y="236"/>
                    <a:pt x="647" y="715"/>
                    <a:pt x="430" y="957"/>
                  </a:cubicBezTo>
                  <a:lnTo>
                    <a:pt x="429" y="957"/>
                  </a:lnTo>
                  <a:cubicBezTo>
                    <a:pt x="305" y="1097"/>
                    <a:pt x="171" y="1234"/>
                    <a:pt x="92" y="1403"/>
                  </a:cubicBezTo>
                  <a:cubicBezTo>
                    <a:pt x="15" y="1572"/>
                    <a:pt x="0" y="1785"/>
                    <a:pt x="111" y="1936"/>
                  </a:cubicBezTo>
                  <a:cubicBezTo>
                    <a:pt x="194" y="1818"/>
                    <a:pt x="280" y="1699"/>
                    <a:pt x="365" y="1581"/>
                  </a:cubicBezTo>
                  <a:cubicBezTo>
                    <a:pt x="389" y="1549"/>
                    <a:pt x="415" y="1514"/>
                    <a:pt x="456" y="1502"/>
                  </a:cubicBezTo>
                  <a:cubicBezTo>
                    <a:pt x="466" y="1499"/>
                    <a:pt x="476" y="1497"/>
                    <a:pt x="485" y="1497"/>
                  </a:cubicBezTo>
                  <a:cubicBezTo>
                    <a:pt x="577" y="1497"/>
                    <a:pt x="622" y="1645"/>
                    <a:pt x="615" y="1751"/>
                  </a:cubicBezTo>
                  <a:cubicBezTo>
                    <a:pt x="591" y="2056"/>
                    <a:pt x="529" y="2358"/>
                    <a:pt x="429" y="2648"/>
                  </a:cubicBezTo>
                  <a:cubicBezTo>
                    <a:pt x="400" y="2728"/>
                    <a:pt x="370" y="2813"/>
                    <a:pt x="390" y="2895"/>
                  </a:cubicBezTo>
                  <a:cubicBezTo>
                    <a:pt x="427" y="3049"/>
                    <a:pt x="613" y="3106"/>
                    <a:pt x="770" y="3130"/>
                  </a:cubicBezTo>
                  <a:cubicBezTo>
                    <a:pt x="1102" y="3181"/>
                    <a:pt x="1439" y="3206"/>
                    <a:pt x="1776" y="3206"/>
                  </a:cubicBezTo>
                  <a:cubicBezTo>
                    <a:pt x="1871" y="3206"/>
                    <a:pt x="1966" y="3204"/>
                    <a:pt x="2060" y="3200"/>
                  </a:cubicBezTo>
                  <a:cubicBezTo>
                    <a:pt x="2311" y="3189"/>
                    <a:pt x="2581" y="3155"/>
                    <a:pt x="2772" y="2991"/>
                  </a:cubicBezTo>
                  <a:cubicBezTo>
                    <a:pt x="3070" y="2733"/>
                    <a:pt x="3057" y="2276"/>
                    <a:pt x="3018" y="1882"/>
                  </a:cubicBezTo>
                  <a:cubicBezTo>
                    <a:pt x="2997" y="1653"/>
                    <a:pt x="2975" y="1421"/>
                    <a:pt x="2953" y="1192"/>
                  </a:cubicBezTo>
                  <a:cubicBezTo>
                    <a:pt x="2946" y="1127"/>
                    <a:pt x="2940" y="1060"/>
                    <a:pt x="2906" y="1004"/>
                  </a:cubicBezTo>
                  <a:cubicBezTo>
                    <a:pt x="2864" y="936"/>
                    <a:pt x="2789" y="897"/>
                    <a:pt x="2717" y="862"/>
                  </a:cubicBezTo>
                  <a:cubicBezTo>
                    <a:pt x="2445" y="733"/>
                    <a:pt x="2157" y="636"/>
                    <a:pt x="1899" y="480"/>
                  </a:cubicBezTo>
                  <a:cubicBezTo>
                    <a:pt x="1665" y="339"/>
                    <a:pt x="1485" y="0"/>
                    <a:pt x="1262" y="0"/>
                  </a:cubicBezTo>
                  <a:close/>
                </a:path>
              </a:pathLst>
            </a:custGeom>
            <a:solidFill>
              <a:srgbClr val="CA8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0;p38">
              <a:extLst>
                <a:ext uri="{FF2B5EF4-FFF2-40B4-BE49-F238E27FC236}">
                  <a16:creationId xmlns:a16="http://schemas.microsoft.com/office/drawing/2014/main" id="{5227CFEF-C2DF-D3F5-38F8-B78BA4FC47CC}"/>
                </a:ext>
              </a:extLst>
            </p:cNvPr>
            <p:cNvSpPr/>
            <p:nvPr/>
          </p:nvSpPr>
          <p:spPr>
            <a:xfrm>
              <a:off x="-2594692" y="1458961"/>
              <a:ext cx="348592" cy="155143"/>
            </a:xfrm>
            <a:custGeom>
              <a:avLst/>
              <a:gdLst/>
              <a:ahLst/>
              <a:cxnLst/>
              <a:rect l="l" t="t" r="r" b="b"/>
              <a:pathLst>
                <a:path w="8354" h="3718" extrusionOk="0">
                  <a:moveTo>
                    <a:pt x="5610" y="1"/>
                  </a:moveTo>
                  <a:cubicBezTo>
                    <a:pt x="5453" y="1"/>
                    <a:pt x="5303" y="39"/>
                    <a:pt x="5170" y="134"/>
                  </a:cubicBezTo>
                  <a:cubicBezTo>
                    <a:pt x="5084" y="194"/>
                    <a:pt x="5014" y="273"/>
                    <a:pt x="4928" y="330"/>
                  </a:cubicBezTo>
                  <a:cubicBezTo>
                    <a:pt x="4836" y="390"/>
                    <a:pt x="4729" y="424"/>
                    <a:pt x="4625" y="457"/>
                  </a:cubicBezTo>
                  <a:cubicBezTo>
                    <a:pt x="4099" y="621"/>
                    <a:pt x="3555" y="787"/>
                    <a:pt x="3009" y="787"/>
                  </a:cubicBezTo>
                  <a:cubicBezTo>
                    <a:pt x="2887" y="787"/>
                    <a:pt x="2765" y="779"/>
                    <a:pt x="2644" y="760"/>
                  </a:cubicBezTo>
                  <a:cubicBezTo>
                    <a:pt x="2254" y="700"/>
                    <a:pt x="1887" y="539"/>
                    <a:pt x="1498" y="467"/>
                  </a:cubicBezTo>
                  <a:cubicBezTo>
                    <a:pt x="1349" y="440"/>
                    <a:pt x="1197" y="426"/>
                    <a:pt x="1045" y="426"/>
                  </a:cubicBezTo>
                  <a:cubicBezTo>
                    <a:pt x="907" y="426"/>
                    <a:pt x="770" y="437"/>
                    <a:pt x="634" y="460"/>
                  </a:cubicBezTo>
                  <a:cubicBezTo>
                    <a:pt x="351" y="507"/>
                    <a:pt x="26" y="661"/>
                    <a:pt x="1" y="950"/>
                  </a:cubicBezTo>
                  <a:cubicBezTo>
                    <a:pt x="1192" y="980"/>
                    <a:pt x="2372" y="1355"/>
                    <a:pt x="3362" y="2016"/>
                  </a:cubicBezTo>
                  <a:cubicBezTo>
                    <a:pt x="3480" y="2095"/>
                    <a:pt x="3600" y="2179"/>
                    <a:pt x="3739" y="2194"/>
                  </a:cubicBezTo>
                  <a:cubicBezTo>
                    <a:pt x="3755" y="2196"/>
                    <a:pt x="3771" y="2197"/>
                    <a:pt x="3787" y="2197"/>
                  </a:cubicBezTo>
                  <a:cubicBezTo>
                    <a:pt x="3872" y="2197"/>
                    <a:pt x="3957" y="2173"/>
                    <a:pt x="4039" y="2150"/>
                  </a:cubicBezTo>
                  <a:cubicBezTo>
                    <a:pt x="4523" y="2021"/>
                    <a:pt x="5017" y="1899"/>
                    <a:pt x="5518" y="1899"/>
                  </a:cubicBezTo>
                  <a:cubicBezTo>
                    <a:pt x="5521" y="1899"/>
                    <a:pt x="5525" y="1899"/>
                    <a:pt x="5528" y="1899"/>
                  </a:cubicBezTo>
                  <a:cubicBezTo>
                    <a:pt x="5761" y="1899"/>
                    <a:pt x="5995" y="1928"/>
                    <a:pt x="6218" y="1993"/>
                  </a:cubicBezTo>
                  <a:cubicBezTo>
                    <a:pt x="6267" y="2006"/>
                    <a:pt x="6325" y="2037"/>
                    <a:pt x="6387" y="2070"/>
                  </a:cubicBezTo>
                  <a:cubicBezTo>
                    <a:pt x="6423" y="2144"/>
                    <a:pt x="6456" y="2216"/>
                    <a:pt x="6469" y="2278"/>
                  </a:cubicBezTo>
                  <a:cubicBezTo>
                    <a:pt x="6513" y="2460"/>
                    <a:pt x="6533" y="2646"/>
                    <a:pt x="6572" y="2829"/>
                  </a:cubicBezTo>
                  <a:cubicBezTo>
                    <a:pt x="6637" y="3149"/>
                    <a:pt x="6776" y="3484"/>
                    <a:pt x="7066" y="3634"/>
                  </a:cubicBezTo>
                  <a:cubicBezTo>
                    <a:pt x="7175" y="3692"/>
                    <a:pt x="7297" y="3717"/>
                    <a:pt x="7420" y="3717"/>
                  </a:cubicBezTo>
                  <a:cubicBezTo>
                    <a:pt x="7552" y="3717"/>
                    <a:pt x="7686" y="3689"/>
                    <a:pt x="7809" y="3641"/>
                  </a:cubicBezTo>
                  <a:cubicBezTo>
                    <a:pt x="7997" y="3571"/>
                    <a:pt x="8178" y="3447"/>
                    <a:pt x="8253" y="3261"/>
                  </a:cubicBezTo>
                  <a:cubicBezTo>
                    <a:pt x="8354" y="3021"/>
                    <a:pt x="8257" y="2750"/>
                    <a:pt x="8159" y="2511"/>
                  </a:cubicBezTo>
                  <a:cubicBezTo>
                    <a:pt x="8010" y="2139"/>
                    <a:pt x="7865" y="1249"/>
                    <a:pt x="7496" y="894"/>
                  </a:cubicBezTo>
                  <a:cubicBezTo>
                    <a:pt x="7469" y="856"/>
                    <a:pt x="7426" y="827"/>
                    <a:pt x="7386" y="804"/>
                  </a:cubicBezTo>
                  <a:cubicBezTo>
                    <a:pt x="7126" y="653"/>
                    <a:pt x="6866" y="502"/>
                    <a:pt x="6607" y="352"/>
                  </a:cubicBezTo>
                  <a:cubicBezTo>
                    <a:pt x="6305" y="175"/>
                    <a:pt x="5942" y="1"/>
                    <a:pt x="5610" y="1"/>
                  </a:cubicBezTo>
                  <a:close/>
                </a:path>
              </a:pathLst>
            </a:custGeom>
            <a:solidFill>
              <a:srgbClr val="CA8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1;p38">
              <a:extLst>
                <a:ext uri="{FF2B5EF4-FFF2-40B4-BE49-F238E27FC236}">
                  <a16:creationId xmlns:a16="http://schemas.microsoft.com/office/drawing/2014/main" id="{47D68A57-1B2F-5E05-8F36-DC9D4444F94A}"/>
                </a:ext>
              </a:extLst>
            </p:cNvPr>
            <p:cNvSpPr/>
            <p:nvPr/>
          </p:nvSpPr>
          <p:spPr>
            <a:xfrm>
              <a:off x="-2338111" y="1488295"/>
              <a:ext cx="467348" cy="497893"/>
            </a:xfrm>
            <a:custGeom>
              <a:avLst/>
              <a:gdLst/>
              <a:ahLst/>
              <a:cxnLst/>
              <a:rect l="l" t="t" r="r" b="b"/>
              <a:pathLst>
                <a:path w="11200" h="11932" extrusionOk="0">
                  <a:moveTo>
                    <a:pt x="10269" y="1"/>
                  </a:moveTo>
                  <a:cubicBezTo>
                    <a:pt x="9299" y="1"/>
                    <a:pt x="7701" y="2109"/>
                    <a:pt x="7184" y="2652"/>
                  </a:cubicBezTo>
                  <a:cubicBezTo>
                    <a:pt x="6441" y="3437"/>
                    <a:pt x="5777" y="4293"/>
                    <a:pt x="5074" y="5114"/>
                  </a:cubicBezTo>
                  <a:cubicBezTo>
                    <a:pt x="5008" y="5191"/>
                    <a:pt x="4924" y="5274"/>
                    <a:pt x="4825" y="5274"/>
                  </a:cubicBezTo>
                  <a:cubicBezTo>
                    <a:pt x="4819" y="5274"/>
                    <a:pt x="4812" y="5274"/>
                    <a:pt x="4806" y="5273"/>
                  </a:cubicBezTo>
                  <a:cubicBezTo>
                    <a:pt x="4710" y="5261"/>
                    <a:pt x="4645" y="5176"/>
                    <a:pt x="4592" y="5097"/>
                  </a:cubicBezTo>
                  <a:cubicBezTo>
                    <a:pt x="3851" y="4018"/>
                    <a:pt x="3151" y="2911"/>
                    <a:pt x="2491" y="1781"/>
                  </a:cubicBezTo>
                  <a:cubicBezTo>
                    <a:pt x="2401" y="1628"/>
                    <a:pt x="2307" y="1469"/>
                    <a:pt x="2180" y="1347"/>
                  </a:cubicBezTo>
                  <a:cubicBezTo>
                    <a:pt x="1476" y="1605"/>
                    <a:pt x="736" y="1752"/>
                    <a:pt x="0" y="1911"/>
                  </a:cubicBezTo>
                  <a:cubicBezTo>
                    <a:pt x="471" y="4821"/>
                    <a:pt x="957" y="7737"/>
                    <a:pt x="1794" y="10561"/>
                  </a:cubicBezTo>
                  <a:cubicBezTo>
                    <a:pt x="1975" y="11170"/>
                    <a:pt x="2309" y="11887"/>
                    <a:pt x="2942" y="11929"/>
                  </a:cubicBezTo>
                  <a:cubicBezTo>
                    <a:pt x="2961" y="11931"/>
                    <a:pt x="2980" y="11931"/>
                    <a:pt x="2999" y="11931"/>
                  </a:cubicBezTo>
                  <a:cubicBezTo>
                    <a:pt x="3317" y="11931"/>
                    <a:pt x="3611" y="11751"/>
                    <a:pt x="3881" y="11578"/>
                  </a:cubicBezTo>
                  <a:cubicBezTo>
                    <a:pt x="5144" y="10765"/>
                    <a:pt x="6406" y="9954"/>
                    <a:pt x="7668" y="9142"/>
                  </a:cubicBezTo>
                  <a:cubicBezTo>
                    <a:pt x="8002" y="8928"/>
                    <a:pt x="8338" y="8712"/>
                    <a:pt x="8616" y="8430"/>
                  </a:cubicBezTo>
                  <a:cubicBezTo>
                    <a:pt x="8977" y="8063"/>
                    <a:pt x="9224" y="7603"/>
                    <a:pt x="9441" y="7137"/>
                  </a:cubicBezTo>
                  <a:cubicBezTo>
                    <a:pt x="9916" y="6109"/>
                    <a:pt x="10258" y="5025"/>
                    <a:pt x="10631" y="3957"/>
                  </a:cubicBezTo>
                  <a:cubicBezTo>
                    <a:pt x="10928" y="3106"/>
                    <a:pt x="11199" y="1538"/>
                    <a:pt x="10909" y="607"/>
                  </a:cubicBezTo>
                  <a:cubicBezTo>
                    <a:pt x="10774" y="174"/>
                    <a:pt x="10548" y="1"/>
                    <a:pt x="10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2;p38">
              <a:extLst>
                <a:ext uri="{FF2B5EF4-FFF2-40B4-BE49-F238E27FC236}">
                  <a16:creationId xmlns:a16="http://schemas.microsoft.com/office/drawing/2014/main" id="{EABACADC-DF91-F193-11EF-A816E27B56FE}"/>
                </a:ext>
              </a:extLst>
            </p:cNvPr>
            <p:cNvSpPr/>
            <p:nvPr/>
          </p:nvSpPr>
          <p:spPr>
            <a:xfrm>
              <a:off x="-1836089" y="1394909"/>
              <a:ext cx="356144" cy="146297"/>
            </a:xfrm>
            <a:custGeom>
              <a:avLst/>
              <a:gdLst/>
              <a:ahLst/>
              <a:cxnLst/>
              <a:rect l="l" t="t" r="r" b="b"/>
              <a:pathLst>
                <a:path w="8535" h="3506" extrusionOk="0">
                  <a:moveTo>
                    <a:pt x="4377" y="1"/>
                  </a:moveTo>
                  <a:cubicBezTo>
                    <a:pt x="4199" y="1"/>
                    <a:pt x="4021" y="13"/>
                    <a:pt x="3845" y="39"/>
                  </a:cubicBezTo>
                  <a:cubicBezTo>
                    <a:pt x="3458" y="96"/>
                    <a:pt x="3084" y="217"/>
                    <a:pt x="2716" y="349"/>
                  </a:cubicBezTo>
                  <a:cubicBezTo>
                    <a:pt x="2359" y="478"/>
                    <a:pt x="2004" y="619"/>
                    <a:pt x="1671" y="805"/>
                  </a:cubicBezTo>
                  <a:lnTo>
                    <a:pt x="1672" y="803"/>
                  </a:lnTo>
                  <a:lnTo>
                    <a:pt x="1672" y="803"/>
                  </a:lnTo>
                  <a:cubicBezTo>
                    <a:pt x="1257" y="1011"/>
                    <a:pt x="898" y="1322"/>
                    <a:pt x="495" y="1548"/>
                  </a:cubicBezTo>
                  <a:cubicBezTo>
                    <a:pt x="381" y="1612"/>
                    <a:pt x="1" y="1707"/>
                    <a:pt x="36" y="1873"/>
                  </a:cubicBezTo>
                  <a:cubicBezTo>
                    <a:pt x="73" y="2052"/>
                    <a:pt x="466" y="2037"/>
                    <a:pt x="604" y="2061"/>
                  </a:cubicBezTo>
                  <a:cubicBezTo>
                    <a:pt x="718" y="2079"/>
                    <a:pt x="840" y="2103"/>
                    <a:pt x="914" y="2191"/>
                  </a:cubicBezTo>
                  <a:cubicBezTo>
                    <a:pt x="957" y="2243"/>
                    <a:pt x="977" y="2310"/>
                    <a:pt x="996" y="2376"/>
                  </a:cubicBezTo>
                  <a:cubicBezTo>
                    <a:pt x="1036" y="2513"/>
                    <a:pt x="1074" y="2652"/>
                    <a:pt x="1115" y="2789"/>
                  </a:cubicBezTo>
                  <a:cubicBezTo>
                    <a:pt x="1151" y="2920"/>
                    <a:pt x="1190" y="3054"/>
                    <a:pt x="1277" y="3160"/>
                  </a:cubicBezTo>
                  <a:cubicBezTo>
                    <a:pt x="1376" y="3281"/>
                    <a:pt x="1527" y="3337"/>
                    <a:pt x="1682" y="3337"/>
                  </a:cubicBezTo>
                  <a:cubicBezTo>
                    <a:pt x="1862" y="3337"/>
                    <a:pt x="2048" y="3262"/>
                    <a:pt x="2170" y="3126"/>
                  </a:cubicBezTo>
                  <a:cubicBezTo>
                    <a:pt x="2398" y="2875"/>
                    <a:pt x="2878" y="2721"/>
                    <a:pt x="2597" y="2533"/>
                  </a:cubicBezTo>
                  <a:cubicBezTo>
                    <a:pt x="2205" y="2272"/>
                    <a:pt x="1620" y="1629"/>
                    <a:pt x="1644" y="1364"/>
                  </a:cubicBezTo>
                  <a:cubicBezTo>
                    <a:pt x="1676" y="996"/>
                    <a:pt x="2491" y="795"/>
                    <a:pt x="2833" y="655"/>
                  </a:cubicBezTo>
                  <a:cubicBezTo>
                    <a:pt x="3301" y="464"/>
                    <a:pt x="3803" y="373"/>
                    <a:pt x="4307" y="373"/>
                  </a:cubicBezTo>
                  <a:cubicBezTo>
                    <a:pt x="5084" y="373"/>
                    <a:pt x="5868" y="587"/>
                    <a:pt x="6546" y="972"/>
                  </a:cubicBezTo>
                  <a:cubicBezTo>
                    <a:pt x="6709" y="1066"/>
                    <a:pt x="6871" y="1170"/>
                    <a:pt x="6989" y="1317"/>
                  </a:cubicBezTo>
                  <a:cubicBezTo>
                    <a:pt x="7106" y="1463"/>
                    <a:pt x="7174" y="1659"/>
                    <a:pt x="7133" y="1843"/>
                  </a:cubicBezTo>
                  <a:cubicBezTo>
                    <a:pt x="7084" y="2049"/>
                    <a:pt x="6906" y="2198"/>
                    <a:pt x="6726" y="2307"/>
                  </a:cubicBezTo>
                  <a:cubicBezTo>
                    <a:pt x="6096" y="2686"/>
                    <a:pt x="5350" y="2732"/>
                    <a:pt x="4602" y="2732"/>
                  </a:cubicBezTo>
                  <a:cubicBezTo>
                    <a:pt x="4363" y="2732"/>
                    <a:pt x="4122" y="2727"/>
                    <a:pt x="3886" y="2727"/>
                  </a:cubicBezTo>
                  <a:cubicBezTo>
                    <a:pt x="3859" y="2727"/>
                    <a:pt x="3833" y="2727"/>
                    <a:pt x="3806" y="2727"/>
                  </a:cubicBezTo>
                  <a:cubicBezTo>
                    <a:pt x="3776" y="2729"/>
                    <a:pt x="3744" y="2729"/>
                    <a:pt x="3721" y="2747"/>
                  </a:cubicBezTo>
                  <a:cubicBezTo>
                    <a:pt x="3664" y="2789"/>
                    <a:pt x="3696" y="2881"/>
                    <a:pt x="3744" y="2933"/>
                  </a:cubicBezTo>
                  <a:cubicBezTo>
                    <a:pt x="3880" y="3084"/>
                    <a:pt x="4086" y="3148"/>
                    <a:pt x="4284" y="3200"/>
                  </a:cubicBezTo>
                  <a:cubicBezTo>
                    <a:pt x="4895" y="3365"/>
                    <a:pt x="5529" y="3505"/>
                    <a:pt x="6158" y="3505"/>
                  </a:cubicBezTo>
                  <a:cubicBezTo>
                    <a:pt x="6375" y="3505"/>
                    <a:pt x="6591" y="3489"/>
                    <a:pt x="6806" y="3451"/>
                  </a:cubicBezTo>
                  <a:cubicBezTo>
                    <a:pt x="7049" y="3407"/>
                    <a:pt x="7292" y="3335"/>
                    <a:pt x="7491" y="3190"/>
                  </a:cubicBezTo>
                  <a:cubicBezTo>
                    <a:pt x="7883" y="2903"/>
                    <a:pt x="8074" y="2354"/>
                    <a:pt x="8535" y="2198"/>
                  </a:cubicBezTo>
                  <a:cubicBezTo>
                    <a:pt x="7928" y="1537"/>
                    <a:pt x="7241" y="939"/>
                    <a:pt x="6444" y="530"/>
                  </a:cubicBezTo>
                  <a:cubicBezTo>
                    <a:pt x="5806" y="201"/>
                    <a:pt x="5091" y="1"/>
                    <a:pt x="4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3;p38">
              <a:extLst>
                <a:ext uri="{FF2B5EF4-FFF2-40B4-BE49-F238E27FC236}">
                  <a16:creationId xmlns:a16="http://schemas.microsoft.com/office/drawing/2014/main" id="{18A8D181-4929-5BB9-91B3-6E502549A51B}"/>
                </a:ext>
              </a:extLst>
            </p:cNvPr>
            <p:cNvSpPr/>
            <p:nvPr/>
          </p:nvSpPr>
          <p:spPr>
            <a:xfrm>
              <a:off x="-1758309" y="1268308"/>
              <a:ext cx="196954" cy="243021"/>
            </a:xfrm>
            <a:custGeom>
              <a:avLst/>
              <a:gdLst/>
              <a:ahLst/>
              <a:cxnLst/>
              <a:rect l="l" t="t" r="r" b="b"/>
              <a:pathLst>
                <a:path w="4720" h="5824" extrusionOk="0">
                  <a:moveTo>
                    <a:pt x="3603" y="1"/>
                  </a:moveTo>
                  <a:cubicBezTo>
                    <a:pt x="3547" y="1"/>
                    <a:pt x="3490" y="6"/>
                    <a:pt x="3435" y="16"/>
                  </a:cubicBezTo>
                  <a:cubicBezTo>
                    <a:pt x="2947" y="110"/>
                    <a:pt x="2570" y="500"/>
                    <a:pt x="2316" y="922"/>
                  </a:cubicBezTo>
                  <a:cubicBezTo>
                    <a:pt x="2049" y="1365"/>
                    <a:pt x="1880" y="1860"/>
                    <a:pt x="1582" y="2286"/>
                  </a:cubicBezTo>
                  <a:cubicBezTo>
                    <a:pt x="1276" y="2721"/>
                    <a:pt x="741" y="2973"/>
                    <a:pt x="505" y="3447"/>
                  </a:cubicBezTo>
                  <a:cubicBezTo>
                    <a:pt x="125" y="4214"/>
                    <a:pt x="1" y="4711"/>
                    <a:pt x="63" y="5046"/>
                  </a:cubicBezTo>
                  <a:cubicBezTo>
                    <a:pt x="829" y="5577"/>
                    <a:pt x="1528" y="5824"/>
                    <a:pt x="2463" y="5824"/>
                  </a:cubicBezTo>
                  <a:cubicBezTo>
                    <a:pt x="2485" y="5824"/>
                    <a:pt x="2506" y="5824"/>
                    <a:pt x="2528" y="5823"/>
                  </a:cubicBezTo>
                  <a:lnTo>
                    <a:pt x="2527" y="5823"/>
                  </a:lnTo>
                  <a:cubicBezTo>
                    <a:pt x="3321" y="5813"/>
                    <a:pt x="4096" y="5808"/>
                    <a:pt x="4714" y="5257"/>
                  </a:cubicBezTo>
                  <a:cubicBezTo>
                    <a:pt x="4716" y="5244"/>
                    <a:pt x="4718" y="5232"/>
                    <a:pt x="4719" y="5220"/>
                  </a:cubicBezTo>
                  <a:cubicBezTo>
                    <a:pt x="4465" y="4296"/>
                    <a:pt x="3741" y="2524"/>
                    <a:pt x="3863" y="2192"/>
                  </a:cubicBezTo>
                  <a:cubicBezTo>
                    <a:pt x="4031" y="1731"/>
                    <a:pt x="4535" y="1415"/>
                    <a:pt x="4589" y="928"/>
                  </a:cubicBezTo>
                  <a:cubicBezTo>
                    <a:pt x="4644" y="422"/>
                    <a:pt x="4120" y="1"/>
                    <a:pt x="3603"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4;p38">
              <a:extLst>
                <a:ext uri="{FF2B5EF4-FFF2-40B4-BE49-F238E27FC236}">
                  <a16:creationId xmlns:a16="http://schemas.microsoft.com/office/drawing/2014/main" id="{E086341B-BEFC-4998-2E8D-651E8F1BC369}"/>
                </a:ext>
              </a:extLst>
            </p:cNvPr>
            <p:cNvSpPr/>
            <p:nvPr/>
          </p:nvSpPr>
          <p:spPr>
            <a:xfrm>
              <a:off x="-1787936" y="1087294"/>
              <a:ext cx="292468" cy="271563"/>
            </a:xfrm>
            <a:custGeom>
              <a:avLst/>
              <a:gdLst/>
              <a:ahLst/>
              <a:cxnLst/>
              <a:rect l="l" t="t" r="r" b="b"/>
              <a:pathLst>
                <a:path w="7009" h="6508" extrusionOk="0">
                  <a:moveTo>
                    <a:pt x="3173" y="1"/>
                  </a:moveTo>
                  <a:cubicBezTo>
                    <a:pt x="2482" y="1"/>
                    <a:pt x="1826" y="169"/>
                    <a:pt x="1113" y="413"/>
                  </a:cubicBezTo>
                  <a:cubicBezTo>
                    <a:pt x="756" y="535"/>
                    <a:pt x="550" y="671"/>
                    <a:pt x="376" y="1016"/>
                  </a:cubicBezTo>
                  <a:cubicBezTo>
                    <a:pt x="200" y="1365"/>
                    <a:pt x="1" y="2097"/>
                    <a:pt x="476" y="2323"/>
                  </a:cubicBezTo>
                  <a:cubicBezTo>
                    <a:pt x="542" y="2354"/>
                    <a:pt x="610" y="2368"/>
                    <a:pt x="679" y="2368"/>
                  </a:cubicBezTo>
                  <a:cubicBezTo>
                    <a:pt x="908" y="2368"/>
                    <a:pt x="1147" y="2220"/>
                    <a:pt x="1369" y="2117"/>
                  </a:cubicBezTo>
                  <a:cubicBezTo>
                    <a:pt x="1624" y="1999"/>
                    <a:pt x="1905" y="1940"/>
                    <a:pt x="2187" y="1940"/>
                  </a:cubicBezTo>
                  <a:cubicBezTo>
                    <a:pt x="2411" y="1940"/>
                    <a:pt x="2636" y="1978"/>
                    <a:pt x="2846" y="2055"/>
                  </a:cubicBezTo>
                  <a:cubicBezTo>
                    <a:pt x="3101" y="2147"/>
                    <a:pt x="3371" y="2376"/>
                    <a:pt x="3292" y="2633"/>
                  </a:cubicBezTo>
                  <a:cubicBezTo>
                    <a:pt x="3262" y="2731"/>
                    <a:pt x="3185" y="2807"/>
                    <a:pt x="3119" y="2885"/>
                  </a:cubicBezTo>
                  <a:cubicBezTo>
                    <a:pt x="2619" y="3487"/>
                    <a:pt x="2674" y="4373"/>
                    <a:pt x="2927" y="5108"/>
                  </a:cubicBezTo>
                  <a:cubicBezTo>
                    <a:pt x="2963" y="5216"/>
                    <a:pt x="3041" y="5344"/>
                    <a:pt x="3147" y="5344"/>
                  </a:cubicBezTo>
                  <a:cubicBezTo>
                    <a:pt x="3158" y="5344"/>
                    <a:pt x="3170" y="5342"/>
                    <a:pt x="3181" y="5339"/>
                  </a:cubicBezTo>
                  <a:cubicBezTo>
                    <a:pt x="3354" y="5036"/>
                    <a:pt x="3573" y="4738"/>
                    <a:pt x="3890" y="4580"/>
                  </a:cubicBezTo>
                  <a:cubicBezTo>
                    <a:pt x="4020" y="4516"/>
                    <a:pt x="4169" y="4481"/>
                    <a:pt x="4315" y="4481"/>
                  </a:cubicBezTo>
                  <a:cubicBezTo>
                    <a:pt x="4525" y="4481"/>
                    <a:pt x="4730" y="4552"/>
                    <a:pt x="4866" y="4708"/>
                  </a:cubicBezTo>
                  <a:cubicBezTo>
                    <a:pt x="5017" y="4882"/>
                    <a:pt x="5059" y="5130"/>
                    <a:pt x="5021" y="5356"/>
                  </a:cubicBezTo>
                  <a:cubicBezTo>
                    <a:pt x="4982" y="5582"/>
                    <a:pt x="4871" y="5791"/>
                    <a:pt x="4749" y="5986"/>
                  </a:cubicBezTo>
                  <a:cubicBezTo>
                    <a:pt x="4662" y="6123"/>
                    <a:pt x="4572" y="6307"/>
                    <a:pt x="4677" y="6430"/>
                  </a:cubicBezTo>
                  <a:cubicBezTo>
                    <a:pt x="4728" y="6488"/>
                    <a:pt x="4806" y="6507"/>
                    <a:pt x="4885" y="6507"/>
                  </a:cubicBezTo>
                  <a:cubicBezTo>
                    <a:pt x="4918" y="6507"/>
                    <a:pt x="4952" y="6504"/>
                    <a:pt x="4984" y="6498"/>
                  </a:cubicBezTo>
                  <a:cubicBezTo>
                    <a:pt x="5417" y="6426"/>
                    <a:pt x="5766" y="6110"/>
                    <a:pt x="6039" y="5770"/>
                  </a:cubicBezTo>
                  <a:cubicBezTo>
                    <a:pt x="6561" y="5121"/>
                    <a:pt x="6912" y="4326"/>
                    <a:pt x="6960" y="3498"/>
                  </a:cubicBezTo>
                  <a:cubicBezTo>
                    <a:pt x="7009" y="2673"/>
                    <a:pt x="6744" y="1818"/>
                    <a:pt x="6181" y="1205"/>
                  </a:cubicBezTo>
                  <a:cubicBezTo>
                    <a:pt x="5684" y="663"/>
                    <a:pt x="4985" y="331"/>
                    <a:pt x="4268" y="144"/>
                  </a:cubicBezTo>
                  <a:cubicBezTo>
                    <a:pt x="3886" y="44"/>
                    <a:pt x="3525" y="1"/>
                    <a:pt x="3173" y="1"/>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5;p38">
              <a:extLst>
                <a:ext uri="{FF2B5EF4-FFF2-40B4-BE49-F238E27FC236}">
                  <a16:creationId xmlns:a16="http://schemas.microsoft.com/office/drawing/2014/main" id="{11B71A93-632C-574B-1DDB-3024C6C3F0DB}"/>
                </a:ext>
              </a:extLst>
            </p:cNvPr>
            <p:cNvSpPr/>
            <p:nvPr/>
          </p:nvSpPr>
          <p:spPr>
            <a:xfrm>
              <a:off x="-1827201" y="1141665"/>
              <a:ext cx="220196" cy="251867"/>
            </a:xfrm>
            <a:custGeom>
              <a:avLst/>
              <a:gdLst/>
              <a:ahLst/>
              <a:cxnLst/>
              <a:rect l="l" t="t" r="r" b="b"/>
              <a:pathLst>
                <a:path w="5277" h="6036" extrusionOk="0">
                  <a:moveTo>
                    <a:pt x="3161" y="1"/>
                  </a:moveTo>
                  <a:cubicBezTo>
                    <a:pt x="3138" y="1"/>
                    <a:pt x="3114" y="1"/>
                    <a:pt x="3091" y="1"/>
                  </a:cubicBezTo>
                  <a:cubicBezTo>
                    <a:pt x="2667" y="31"/>
                    <a:pt x="2245" y="152"/>
                    <a:pt x="1829" y="341"/>
                  </a:cubicBezTo>
                  <a:lnTo>
                    <a:pt x="1516" y="541"/>
                  </a:lnTo>
                  <a:cubicBezTo>
                    <a:pt x="957" y="795"/>
                    <a:pt x="568" y="1380"/>
                    <a:pt x="555" y="1988"/>
                  </a:cubicBezTo>
                  <a:cubicBezTo>
                    <a:pt x="548" y="2241"/>
                    <a:pt x="600" y="2507"/>
                    <a:pt x="496" y="2738"/>
                  </a:cubicBezTo>
                  <a:cubicBezTo>
                    <a:pt x="401" y="2953"/>
                    <a:pt x="186" y="3097"/>
                    <a:pt x="86" y="3308"/>
                  </a:cubicBezTo>
                  <a:cubicBezTo>
                    <a:pt x="0" y="3485"/>
                    <a:pt x="2" y="3689"/>
                    <a:pt x="5" y="3887"/>
                  </a:cubicBezTo>
                  <a:cubicBezTo>
                    <a:pt x="17" y="4452"/>
                    <a:pt x="44" y="5058"/>
                    <a:pt x="391" y="5508"/>
                  </a:cubicBezTo>
                  <a:cubicBezTo>
                    <a:pt x="648" y="5842"/>
                    <a:pt x="1074" y="6035"/>
                    <a:pt x="1498" y="6035"/>
                  </a:cubicBezTo>
                  <a:cubicBezTo>
                    <a:pt x="1632" y="6035"/>
                    <a:pt x="1765" y="6016"/>
                    <a:pt x="1893" y="5976"/>
                  </a:cubicBezTo>
                  <a:cubicBezTo>
                    <a:pt x="2345" y="5833"/>
                    <a:pt x="2700" y="5519"/>
                    <a:pt x="3024" y="5175"/>
                  </a:cubicBezTo>
                  <a:cubicBezTo>
                    <a:pt x="3653" y="4505"/>
                    <a:pt x="4205" y="3763"/>
                    <a:pt x="4660" y="2968"/>
                  </a:cubicBezTo>
                  <a:cubicBezTo>
                    <a:pt x="4990" y="2395"/>
                    <a:pt x="5276" y="1716"/>
                    <a:pt x="5060" y="1093"/>
                  </a:cubicBezTo>
                  <a:cubicBezTo>
                    <a:pt x="4864" y="529"/>
                    <a:pt x="4285" y="157"/>
                    <a:pt x="3689" y="45"/>
                  </a:cubicBezTo>
                  <a:cubicBezTo>
                    <a:pt x="3514" y="12"/>
                    <a:pt x="3337" y="1"/>
                    <a:pt x="3161"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6;p38">
              <a:extLst>
                <a:ext uri="{FF2B5EF4-FFF2-40B4-BE49-F238E27FC236}">
                  <a16:creationId xmlns:a16="http://schemas.microsoft.com/office/drawing/2014/main" id="{D95F7467-C81F-7A2A-F603-124464CAF2EF}"/>
                </a:ext>
              </a:extLst>
            </p:cNvPr>
            <p:cNvSpPr/>
            <p:nvPr/>
          </p:nvSpPr>
          <p:spPr>
            <a:xfrm>
              <a:off x="-1826075" y="1216149"/>
              <a:ext cx="271771" cy="223159"/>
            </a:xfrm>
            <a:custGeom>
              <a:avLst/>
              <a:gdLst/>
              <a:ahLst/>
              <a:cxnLst/>
              <a:rect l="l" t="t" r="r" b="b"/>
              <a:pathLst>
                <a:path w="6513" h="5348" extrusionOk="0">
                  <a:moveTo>
                    <a:pt x="5752" y="1"/>
                  </a:moveTo>
                  <a:cubicBezTo>
                    <a:pt x="5410" y="1"/>
                    <a:pt x="5066" y="179"/>
                    <a:pt x="4889" y="469"/>
                  </a:cubicBezTo>
                  <a:lnTo>
                    <a:pt x="3650" y="1000"/>
                  </a:lnTo>
                  <a:cubicBezTo>
                    <a:pt x="3585" y="1640"/>
                    <a:pt x="3273" y="2253"/>
                    <a:pt x="2792" y="2688"/>
                  </a:cubicBezTo>
                  <a:cubicBezTo>
                    <a:pt x="2664" y="2806"/>
                    <a:pt x="2506" y="2915"/>
                    <a:pt x="2336" y="2915"/>
                  </a:cubicBezTo>
                  <a:cubicBezTo>
                    <a:pt x="2319" y="2915"/>
                    <a:pt x="2302" y="2913"/>
                    <a:pt x="2285" y="2911"/>
                  </a:cubicBezTo>
                  <a:cubicBezTo>
                    <a:pt x="2156" y="2896"/>
                    <a:pt x="2047" y="2816"/>
                    <a:pt x="1938" y="2747"/>
                  </a:cubicBezTo>
                  <a:cubicBezTo>
                    <a:pt x="1645" y="2563"/>
                    <a:pt x="1310" y="2442"/>
                    <a:pt x="967" y="2394"/>
                  </a:cubicBezTo>
                  <a:cubicBezTo>
                    <a:pt x="928" y="2389"/>
                    <a:pt x="888" y="2385"/>
                    <a:pt x="849" y="2385"/>
                  </a:cubicBezTo>
                  <a:cubicBezTo>
                    <a:pt x="783" y="2385"/>
                    <a:pt x="719" y="2396"/>
                    <a:pt x="665" y="2434"/>
                  </a:cubicBezTo>
                  <a:cubicBezTo>
                    <a:pt x="600" y="2481"/>
                    <a:pt x="565" y="2558"/>
                    <a:pt x="533" y="2631"/>
                  </a:cubicBezTo>
                  <a:cubicBezTo>
                    <a:pt x="282" y="3216"/>
                    <a:pt x="27" y="3817"/>
                    <a:pt x="7" y="4452"/>
                  </a:cubicBezTo>
                  <a:cubicBezTo>
                    <a:pt x="0" y="4618"/>
                    <a:pt x="15" y="4795"/>
                    <a:pt x="121" y="4926"/>
                  </a:cubicBezTo>
                  <a:cubicBezTo>
                    <a:pt x="196" y="5022"/>
                    <a:pt x="312" y="5079"/>
                    <a:pt x="426" y="5127"/>
                  </a:cubicBezTo>
                  <a:cubicBezTo>
                    <a:pt x="782" y="5275"/>
                    <a:pt x="1169" y="5348"/>
                    <a:pt x="1556" y="5348"/>
                  </a:cubicBezTo>
                  <a:cubicBezTo>
                    <a:pt x="2000" y="5348"/>
                    <a:pt x="2444" y="5252"/>
                    <a:pt x="2843" y="5060"/>
                  </a:cubicBezTo>
                  <a:cubicBezTo>
                    <a:pt x="3590" y="4703"/>
                    <a:pt x="4169" y="4022"/>
                    <a:pt x="4399" y="3234"/>
                  </a:cubicBezTo>
                  <a:cubicBezTo>
                    <a:pt x="4511" y="2846"/>
                    <a:pt x="4543" y="2439"/>
                    <a:pt x="4652" y="2050"/>
                  </a:cubicBezTo>
                  <a:cubicBezTo>
                    <a:pt x="4762" y="1662"/>
                    <a:pt x="4971" y="1273"/>
                    <a:pt x="5333" y="1082"/>
                  </a:cubicBezTo>
                  <a:cubicBezTo>
                    <a:pt x="5457" y="1016"/>
                    <a:pt x="5602" y="982"/>
                    <a:pt x="5745" y="982"/>
                  </a:cubicBezTo>
                  <a:cubicBezTo>
                    <a:pt x="6016" y="982"/>
                    <a:pt x="6283" y="1102"/>
                    <a:pt x="6400" y="1340"/>
                  </a:cubicBezTo>
                  <a:cubicBezTo>
                    <a:pt x="6496" y="1079"/>
                    <a:pt x="6512" y="789"/>
                    <a:pt x="6444" y="519"/>
                  </a:cubicBezTo>
                  <a:cubicBezTo>
                    <a:pt x="6410" y="385"/>
                    <a:pt x="6353" y="251"/>
                    <a:pt x="6249" y="159"/>
                  </a:cubicBezTo>
                  <a:cubicBezTo>
                    <a:pt x="6176" y="96"/>
                    <a:pt x="6082" y="55"/>
                    <a:pt x="5986" y="30"/>
                  </a:cubicBezTo>
                  <a:cubicBezTo>
                    <a:pt x="5910" y="10"/>
                    <a:pt x="5831" y="1"/>
                    <a:pt x="5752" y="1"/>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7;p38">
              <a:extLst>
                <a:ext uri="{FF2B5EF4-FFF2-40B4-BE49-F238E27FC236}">
                  <a16:creationId xmlns:a16="http://schemas.microsoft.com/office/drawing/2014/main" id="{3C153A1B-6535-11B7-1B1F-1E55F0F5FCA0}"/>
                </a:ext>
              </a:extLst>
            </p:cNvPr>
            <p:cNvSpPr/>
            <p:nvPr/>
          </p:nvSpPr>
          <p:spPr>
            <a:xfrm>
              <a:off x="-1842098" y="1312247"/>
              <a:ext cx="73691" cy="115001"/>
            </a:xfrm>
            <a:custGeom>
              <a:avLst/>
              <a:gdLst/>
              <a:ahLst/>
              <a:cxnLst/>
              <a:rect l="l" t="t" r="r" b="b"/>
              <a:pathLst>
                <a:path w="1766" h="2756" extrusionOk="0">
                  <a:moveTo>
                    <a:pt x="379" y="0"/>
                  </a:moveTo>
                  <a:lnTo>
                    <a:pt x="379" y="0"/>
                  </a:lnTo>
                  <a:cubicBezTo>
                    <a:pt x="125" y="166"/>
                    <a:pt x="53" y="499"/>
                    <a:pt x="27" y="799"/>
                  </a:cubicBezTo>
                  <a:cubicBezTo>
                    <a:pt x="1" y="1124"/>
                    <a:pt x="7" y="1456"/>
                    <a:pt x="88" y="1771"/>
                  </a:cubicBezTo>
                  <a:cubicBezTo>
                    <a:pt x="170" y="2087"/>
                    <a:pt x="334" y="2389"/>
                    <a:pt x="585" y="2600"/>
                  </a:cubicBezTo>
                  <a:cubicBezTo>
                    <a:pt x="666" y="2667"/>
                    <a:pt x="758" y="2725"/>
                    <a:pt x="860" y="2747"/>
                  </a:cubicBezTo>
                  <a:cubicBezTo>
                    <a:pt x="886" y="2753"/>
                    <a:pt x="913" y="2755"/>
                    <a:pt x="940" y="2755"/>
                  </a:cubicBezTo>
                  <a:cubicBezTo>
                    <a:pt x="1019" y="2755"/>
                    <a:pt x="1098" y="2730"/>
                    <a:pt x="1155" y="2675"/>
                  </a:cubicBezTo>
                  <a:cubicBezTo>
                    <a:pt x="1210" y="2620"/>
                    <a:pt x="1237" y="2543"/>
                    <a:pt x="1262" y="2467"/>
                  </a:cubicBezTo>
                  <a:cubicBezTo>
                    <a:pt x="1377" y="2116"/>
                    <a:pt x="1493" y="1764"/>
                    <a:pt x="1609" y="1412"/>
                  </a:cubicBezTo>
                  <a:cubicBezTo>
                    <a:pt x="1669" y="1226"/>
                    <a:pt x="1731" y="1040"/>
                    <a:pt x="1763" y="848"/>
                  </a:cubicBezTo>
                  <a:cubicBezTo>
                    <a:pt x="1766" y="833"/>
                    <a:pt x="1766" y="816"/>
                    <a:pt x="1754" y="807"/>
                  </a:cubicBezTo>
                  <a:cubicBezTo>
                    <a:pt x="1752" y="806"/>
                    <a:pt x="1750" y="805"/>
                    <a:pt x="1747" y="805"/>
                  </a:cubicBezTo>
                  <a:cubicBezTo>
                    <a:pt x="1739" y="805"/>
                    <a:pt x="1731" y="813"/>
                    <a:pt x="1731" y="820"/>
                  </a:cubicBezTo>
                  <a:lnTo>
                    <a:pt x="1731" y="820"/>
                  </a:lnTo>
                  <a:lnTo>
                    <a:pt x="1203" y="117"/>
                  </a:lnTo>
                  <a:cubicBezTo>
                    <a:pt x="1176" y="99"/>
                    <a:pt x="1146" y="91"/>
                    <a:pt x="1115" y="91"/>
                  </a:cubicBezTo>
                  <a:cubicBezTo>
                    <a:pt x="1025" y="91"/>
                    <a:pt x="927" y="160"/>
                    <a:pt x="858" y="230"/>
                  </a:cubicBezTo>
                  <a:cubicBezTo>
                    <a:pt x="780" y="308"/>
                    <a:pt x="682" y="397"/>
                    <a:pt x="577" y="397"/>
                  </a:cubicBezTo>
                  <a:cubicBezTo>
                    <a:pt x="559" y="397"/>
                    <a:pt x="540" y="395"/>
                    <a:pt x="522" y="389"/>
                  </a:cubicBezTo>
                  <a:cubicBezTo>
                    <a:pt x="377" y="342"/>
                    <a:pt x="364" y="149"/>
                    <a:pt x="379" y="0"/>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8;p38">
              <a:extLst>
                <a:ext uri="{FF2B5EF4-FFF2-40B4-BE49-F238E27FC236}">
                  <a16:creationId xmlns:a16="http://schemas.microsoft.com/office/drawing/2014/main" id="{64E2ED6C-1317-7A5E-D465-49E68BCEAAA5}"/>
                </a:ext>
              </a:extLst>
            </p:cNvPr>
            <p:cNvSpPr/>
            <p:nvPr/>
          </p:nvSpPr>
          <p:spPr>
            <a:xfrm>
              <a:off x="-1608508" y="1286501"/>
              <a:ext cx="102358" cy="101523"/>
            </a:xfrm>
            <a:custGeom>
              <a:avLst/>
              <a:gdLst/>
              <a:ahLst/>
              <a:cxnLst/>
              <a:rect l="l" t="t" r="r" b="b"/>
              <a:pathLst>
                <a:path w="2453" h="2433" extrusionOk="0">
                  <a:moveTo>
                    <a:pt x="1311" y="0"/>
                  </a:moveTo>
                  <a:cubicBezTo>
                    <a:pt x="1153" y="0"/>
                    <a:pt x="998" y="40"/>
                    <a:pt x="856" y="130"/>
                  </a:cubicBezTo>
                  <a:cubicBezTo>
                    <a:pt x="582" y="306"/>
                    <a:pt x="238" y="676"/>
                    <a:pt x="133" y="979"/>
                  </a:cubicBezTo>
                  <a:cubicBezTo>
                    <a:pt x="0" y="1359"/>
                    <a:pt x="12" y="2016"/>
                    <a:pt x="310" y="2317"/>
                  </a:cubicBezTo>
                  <a:lnTo>
                    <a:pt x="310" y="2316"/>
                  </a:lnTo>
                  <a:cubicBezTo>
                    <a:pt x="374" y="2380"/>
                    <a:pt x="457" y="2433"/>
                    <a:pt x="547" y="2433"/>
                  </a:cubicBezTo>
                  <a:cubicBezTo>
                    <a:pt x="549" y="2433"/>
                    <a:pt x="550" y="2433"/>
                    <a:pt x="551" y="2433"/>
                  </a:cubicBezTo>
                  <a:cubicBezTo>
                    <a:pt x="662" y="2433"/>
                    <a:pt x="754" y="2356"/>
                    <a:pt x="833" y="2282"/>
                  </a:cubicBezTo>
                  <a:cubicBezTo>
                    <a:pt x="1141" y="1989"/>
                    <a:pt x="2452" y="401"/>
                    <a:pt x="1774" y="105"/>
                  </a:cubicBezTo>
                  <a:cubicBezTo>
                    <a:pt x="1625" y="39"/>
                    <a:pt x="1467" y="0"/>
                    <a:pt x="1311" y="0"/>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9;p38">
              <a:extLst>
                <a:ext uri="{FF2B5EF4-FFF2-40B4-BE49-F238E27FC236}">
                  <a16:creationId xmlns:a16="http://schemas.microsoft.com/office/drawing/2014/main" id="{1769F551-983F-5F5E-7301-C72F26D7F9A1}"/>
                </a:ext>
              </a:extLst>
            </p:cNvPr>
            <p:cNvSpPr/>
            <p:nvPr/>
          </p:nvSpPr>
          <p:spPr>
            <a:xfrm>
              <a:off x="-1628454" y="1245775"/>
              <a:ext cx="80993" cy="74442"/>
            </a:xfrm>
            <a:custGeom>
              <a:avLst/>
              <a:gdLst/>
              <a:ahLst/>
              <a:cxnLst/>
              <a:rect l="l" t="t" r="r" b="b"/>
              <a:pathLst>
                <a:path w="1941" h="1784" extrusionOk="0">
                  <a:moveTo>
                    <a:pt x="1315" y="1"/>
                  </a:moveTo>
                  <a:cubicBezTo>
                    <a:pt x="1095" y="1"/>
                    <a:pt x="875" y="78"/>
                    <a:pt x="691" y="200"/>
                  </a:cubicBezTo>
                  <a:cubicBezTo>
                    <a:pt x="462" y="352"/>
                    <a:pt x="284" y="570"/>
                    <a:pt x="140" y="803"/>
                  </a:cubicBezTo>
                  <a:lnTo>
                    <a:pt x="16" y="1261"/>
                  </a:lnTo>
                  <a:cubicBezTo>
                    <a:pt x="1" y="1402"/>
                    <a:pt x="56" y="1548"/>
                    <a:pt x="160" y="1647"/>
                  </a:cubicBezTo>
                  <a:cubicBezTo>
                    <a:pt x="264" y="1744"/>
                    <a:pt x="400" y="1783"/>
                    <a:pt x="543" y="1783"/>
                  </a:cubicBezTo>
                  <a:cubicBezTo>
                    <a:pt x="703" y="1783"/>
                    <a:pt x="873" y="1734"/>
                    <a:pt x="1016" y="1660"/>
                  </a:cubicBezTo>
                  <a:cubicBezTo>
                    <a:pt x="1384" y="1471"/>
                    <a:pt x="1681" y="1148"/>
                    <a:pt x="1835" y="767"/>
                  </a:cubicBezTo>
                  <a:cubicBezTo>
                    <a:pt x="1902" y="600"/>
                    <a:pt x="1941" y="401"/>
                    <a:pt x="1850" y="243"/>
                  </a:cubicBezTo>
                  <a:cubicBezTo>
                    <a:pt x="1775" y="114"/>
                    <a:pt x="1627" y="42"/>
                    <a:pt x="1478" y="15"/>
                  </a:cubicBezTo>
                  <a:cubicBezTo>
                    <a:pt x="1424" y="5"/>
                    <a:pt x="1370" y="1"/>
                    <a:pt x="1315"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0;p38">
              <a:extLst>
                <a:ext uri="{FF2B5EF4-FFF2-40B4-BE49-F238E27FC236}">
                  <a16:creationId xmlns:a16="http://schemas.microsoft.com/office/drawing/2014/main" id="{365E78A0-3AE1-8576-7319-C71B87DF38EE}"/>
                </a:ext>
              </a:extLst>
            </p:cNvPr>
            <p:cNvSpPr/>
            <p:nvPr/>
          </p:nvSpPr>
          <p:spPr>
            <a:xfrm>
              <a:off x="-1611888" y="1264511"/>
              <a:ext cx="39182" cy="41268"/>
            </a:xfrm>
            <a:custGeom>
              <a:avLst/>
              <a:gdLst/>
              <a:ahLst/>
              <a:cxnLst/>
              <a:rect l="l" t="t" r="r" b="b"/>
              <a:pathLst>
                <a:path w="939" h="989" extrusionOk="0">
                  <a:moveTo>
                    <a:pt x="750" y="1"/>
                  </a:moveTo>
                  <a:cubicBezTo>
                    <a:pt x="691" y="1"/>
                    <a:pt x="628" y="24"/>
                    <a:pt x="577" y="55"/>
                  </a:cubicBezTo>
                  <a:cubicBezTo>
                    <a:pt x="302" y="220"/>
                    <a:pt x="85" y="561"/>
                    <a:pt x="14" y="864"/>
                  </a:cubicBezTo>
                  <a:cubicBezTo>
                    <a:pt x="8" y="895"/>
                    <a:pt x="1" y="928"/>
                    <a:pt x="18" y="955"/>
                  </a:cubicBezTo>
                  <a:cubicBezTo>
                    <a:pt x="32" y="979"/>
                    <a:pt x="56" y="988"/>
                    <a:pt x="83" y="988"/>
                  </a:cubicBezTo>
                  <a:cubicBezTo>
                    <a:pt x="119" y="988"/>
                    <a:pt x="160" y="973"/>
                    <a:pt x="192" y="955"/>
                  </a:cubicBezTo>
                  <a:cubicBezTo>
                    <a:pt x="460" y="804"/>
                    <a:pt x="706" y="605"/>
                    <a:pt x="853" y="338"/>
                  </a:cubicBezTo>
                  <a:cubicBezTo>
                    <a:pt x="907" y="243"/>
                    <a:pt x="939" y="111"/>
                    <a:pt x="857" y="39"/>
                  </a:cubicBezTo>
                  <a:cubicBezTo>
                    <a:pt x="827" y="12"/>
                    <a:pt x="790" y="1"/>
                    <a:pt x="750" y="1"/>
                  </a:cubicBezTo>
                  <a:close/>
                </a:path>
              </a:pathLst>
            </a:custGeom>
            <a:solidFill>
              <a:srgbClr val="AD7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 name="Picture 36">
            <a:extLst>
              <a:ext uri="{FF2B5EF4-FFF2-40B4-BE49-F238E27FC236}">
                <a16:creationId xmlns:a16="http://schemas.microsoft.com/office/drawing/2014/main" id="{701D7127-67E6-C13B-E402-21266435BDBE}"/>
              </a:ext>
            </a:extLst>
          </p:cNvPr>
          <p:cNvPicPr>
            <a:picLocks noChangeAspect="1"/>
          </p:cNvPicPr>
          <p:nvPr/>
        </p:nvPicPr>
        <p:blipFill>
          <a:blip r:embed="rId2"/>
          <a:stretch>
            <a:fillRect/>
          </a:stretch>
        </p:blipFill>
        <p:spPr>
          <a:xfrm>
            <a:off x="7747750" y="2087197"/>
            <a:ext cx="1318720" cy="2916042"/>
          </a:xfrm>
          <a:prstGeom prst="rect">
            <a:avLst/>
          </a:prstGeom>
        </p:spPr>
      </p:pic>
    </p:spTree>
    <p:extLst>
      <p:ext uri="{BB962C8B-B14F-4D97-AF65-F5344CB8AC3E}">
        <p14:creationId xmlns:p14="http://schemas.microsoft.com/office/powerpoint/2010/main" val="645903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F81D-CA47-9934-E1C9-DF11BAC76B8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EC820A8C-CB4C-D3A6-E6C1-64014E51F254}"/>
              </a:ext>
            </a:extLst>
          </p:cNvPr>
          <p:cNvSpPr>
            <a:spLocks noGrp="1"/>
          </p:cNvSpPr>
          <p:nvPr>
            <p:ph type="body" idx="1"/>
          </p:nvPr>
        </p:nvSpPr>
        <p:spPr>
          <a:xfrm>
            <a:off x="615921" y="1159437"/>
            <a:ext cx="4647454" cy="3614400"/>
          </a:xfrm>
        </p:spPr>
        <p:txBody>
          <a:bodyPr/>
          <a:lstStyle/>
          <a:p>
            <a:pPr marL="152400" indent="0">
              <a:buNone/>
            </a:pPr>
            <a:r>
              <a:rPr lang="en-US" sz="1600" dirty="0">
                <a:latin typeface="Times New Roman" panose="02020603050405020304" pitchFamily="18" charset="0"/>
                <a:cs typeface="Times New Roman" panose="02020603050405020304" pitchFamily="18" charset="0"/>
              </a:rPr>
              <a:t>Customer churn, which is how many customers stop using our bank's services, is a critical issue affecting our revenue and profits. </a:t>
            </a:r>
          </a:p>
          <a:p>
            <a:pPr marL="152400" indent="0">
              <a:buNone/>
            </a:pPr>
            <a:endParaRPr lang="en-US" sz="1600" dirty="0">
              <a:latin typeface="Times New Roman" panose="02020603050405020304" pitchFamily="18" charset="0"/>
              <a:cs typeface="Times New Roman" panose="02020603050405020304" pitchFamily="18" charset="0"/>
            </a:endParaRPr>
          </a:p>
          <a:p>
            <a:pPr marL="152400" indent="0">
              <a:buNone/>
            </a:pPr>
            <a:r>
              <a:rPr lang="en-US" sz="1600" dirty="0">
                <a:latin typeface="Times New Roman" panose="02020603050405020304" pitchFamily="18" charset="0"/>
                <a:cs typeface="Times New Roman" panose="02020603050405020304" pitchFamily="18" charset="0"/>
              </a:rPr>
              <a:t>This presentation will analyze our bank's customer churn rates. We'll look at factors like gender, recent years, customers with credit cards, number of products they use, credit scores affecting churn, and where customers are leaving from. </a:t>
            </a:r>
          </a:p>
          <a:p>
            <a:pPr marL="152400" indent="0">
              <a:buNone/>
            </a:pPr>
            <a:endParaRPr lang="en-US" sz="1600" dirty="0">
              <a:latin typeface="Times New Roman" panose="02020603050405020304" pitchFamily="18" charset="0"/>
              <a:cs typeface="Times New Roman" panose="02020603050405020304" pitchFamily="18" charset="0"/>
            </a:endParaRPr>
          </a:p>
          <a:p>
            <a:pPr marL="152400" indent="0">
              <a:buNone/>
            </a:pPr>
            <a:r>
              <a:rPr lang="en-US" sz="1600" dirty="0">
                <a:latin typeface="Times New Roman" panose="02020603050405020304" pitchFamily="18" charset="0"/>
                <a:cs typeface="Times New Roman" panose="02020603050405020304" pitchFamily="18" charset="0"/>
              </a:rPr>
              <a:t>Our goal is to find out why customers leave and suggest ways to keep more customers happy and staying with us.</a:t>
            </a:r>
            <a:endParaRPr lang="en-IN" sz="1600" dirty="0">
              <a:latin typeface="Times New Roman" panose="02020603050405020304" pitchFamily="18" charset="0"/>
              <a:cs typeface="Times New Roman" panose="02020603050405020304" pitchFamily="18" charset="0"/>
            </a:endParaRPr>
          </a:p>
        </p:txBody>
      </p:sp>
      <p:grpSp>
        <p:nvGrpSpPr>
          <p:cNvPr id="4" name="Google Shape;314;p37">
            <a:extLst>
              <a:ext uri="{FF2B5EF4-FFF2-40B4-BE49-F238E27FC236}">
                <a16:creationId xmlns:a16="http://schemas.microsoft.com/office/drawing/2014/main" id="{567679C6-C8E1-4BD2-AF66-C28C2476662B}"/>
              </a:ext>
            </a:extLst>
          </p:cNvPr>
          <p:cNvGrpSpPr/>
          <p:nvPr/>
        </p:nvGrpSpPr>
        <p:grpSpPr>
          <a:xfrm>
            <a:off x="6058828" y="1315844"/>
            <a:ext cx="1069787" cy="3261900"/>
            <a:chOff x="795134" y="353300"/>
            <a:chExt cx="1116502" cy="3666001"/>
          </a:xfrm>
        </p:grpSpPr>
        <p:sp>
          <p:nvSpPr>
            <p:cNvPr id="5" name="Google Shape;315;p37">
              <a:extLst>
                <a:ext uri="{FF2B5EF4-FFF2-40B4-BE49-F238E27FC236}">
                  <a16:creationId xmlns:a16="http://schemas.microsoft.com/office/drawing/2014/main" id="{A9CD665E-471B-3780-BCC0-185386326EE2}"/>
                </a:ext>
              </a:extLst>
            </p:cNvPr>
            <p:cNvSpPr/>
            <p:nvPr/>
          </p:nvSpPr>
          <p:spPr>
            <a:xfrm>
              <a:off x="1413392" y="2515182"/>
              <a:ext cx="435290" cy="263775"/>
            </a:xfrm>
            <a:custGeom>
              <a:avLst/>
              <a:gdLst/>
              <a:ahLst/>
              <a:cxnLst/>
              <a:rect l="l" t="t" r="r" b="b"/>
              <a:pathLst>
                <a:path w="9875" h="5984" extrusionOk="0">
                  <a:moveTo>
                    <a:pt x="7380" y="1"/>
                  </a:moveTo>
                  <a:cubicBezTo>
                    <a:pt x="6397" y="1"/>
                    <a:pt x="5168" y="303"/>
                    <a:pt x="3936" y="906"/>
                  </a:cubicBezTo>
                  <a:cubicBezTo>
                    <a:pt x="1516" y="2088"/>
                    <a:pt x="0" y="3982"/>
                    <a:pt x="553" y="5135"/>
                  </a:cubicBezTo>
                  <a:cubicBezTo>
                    <a:pt x="824" y="5701"/>
                    <a:pt x="1544" y="5984"/>
                    <a:pt x="2495" y="5984"/>
                  </a:cubicBezTo>
                  <a:cubicBezTo>
                    <a:pt x="3477" y="5984"/>
                    <a:pt x="4706" y="5682"/>
                    <a:pt x="5936" y="5079"/>
                  </a:cubicBezTo>
                  <a:cubicBezTo>
                    <a:pt x="8358" y="3897"/>
                    <a:pt x="9874" y="2003"/>
                    <a:pt x="9321" y="850"/>
                  </a:cubicBezTo>
                  <a:cubicBezTo>
                    <a:pt x="9050" y="283"/>
                    <a:pt x="8330" y="1"/>
                    <a:pt x="7380" y="1"/>
                  </a:cubicBez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6;p37">
              <a:extLst>
                <a:ext uri="{FF2B5EF4-FFF2-40B4-BE49-F238E27FC236}">
                  <a16:creationId xmlns:a16="http://schemas.microsoft.com/office/drawing/2014/main" id="{A33C1213-8F3B-3934-341F-A32BC3470354}"/>
                </a:ext>
              </a:extLst>
            </p:cNvPr>
            <p:cNvSpPr/>
            <p:nvPr/>
          </p:nvSpPr>
          <p:spPr>
            <a:xfrm>
              <a:off x="1424368" y="2518224"/>
              <a:ext cx="399938" cy="232169"/>
            </a:xfrm>
            <a:custGeom>
              <a:avLst/>
              <a:gdLst/>
              <a:ahLst/>
              <a:cxnLst/>
              <a:rect l="l" t="t" r="r" b="b"/>
              <a:pathLst>
                <a:path w="9073" h="5267" extrusionOk="0">
                  <a:moveTo>
                    <a:pt x="8699" y="1"/>
                  </a:moveTo>
                  <a:lnTo>
                    <a:pt x="1" y="4433"/>
                  </a:lnTo>
                  <a:lnTo>
                    <a:pt x="451" y="5267"/>
                  </a:lnTo>
                  <a:lnTo>
                    <a:pt x="4836" y="5036"/>
                  </a:lnTo>
                  <a:lnTo>
                    <a:pt x="9072" y="781"/>
                  </a:lnTo>
                  <a:lnTo>
                    <a:pt x="8699" y="1"/>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7;p37">
              <a:extLst>
                <a:ext uri="{FF2B5EF4-FFF2-40B4-BE49-F238E27FC236}">
                  <a16:creationId xmlns:a16="http://schemas.microsoft.com/office/drawing/2014/main" id="{0AF73680-D7F2-2391-071E-1D50F9369389}"/>
                </a:ext>
              </a:extLst>
            </p:cNvPr>
            <p:cNvSpPr/>
            <p:nvPr/>
          </p:nvSpPr>
          <p:spPr>
            <a:xfrm>
              <a:off x="1400036" y="2487324"/>
              <a:ext cx="435246" cy="263775"/>
            </a:xfrm>
            <a:custGeom>
              <a:avLst/>
              <a:gdLst/>
              <a:ahLst/>
              <a:cxnLst/>
              <a:rect l="l" t="t" r="r" b="b"/>
              <a:pathLst>
                <a:path w="9874" h="5984" extrusionOk="0">
                  <a:moveTo>
                    <a:pt x="7380" y="1"/>
                  </a:moveTo>
                  <a:cubicBezTo>
                    <a:pt x="6397" y="1"/>
                    <a:pt x="5169" y="303"/>
                    <a:pt x="3938" y="904"/>
                  </a:cubicBezTo>
                  <a:cubicBezTo>
                    <a:pt x="1516" y="2087"/>
                    <a:pt x="0" y="3981"/>
                    <a:pt x="553" y="5134"/>
                  </a:cubicBezTo>
                  <a:cubicBezTo>
                    <a:pt x="825" y="5701"/>
                    <a:pt x="1545" y="5983"/>
                    <a:pt x="2495" y="5983"/>
                  </a:cubicBezTo>
                  <a:cubicBezTo>
                    <a:pt x="3478" y="5983"/>
                    <a:pt x="4706" y="5681"/>
                    <a:pt x="5938" y="5080"/>
                  </a:cubicBezTo>
                  <a:cubicBezTo>
                    <a:pt x="8358" y="3896"/>
                    <a:pt x="9874" y="2003"/>
                    <a:pt x="9321" y="849"/>
                  </a:cubicBezTo>
                  <a:cubicBezTo>
                    <a:pt x="9050" y="283"/>
                    <a:pt x="8329" y="1"/>
                    <a:pt x="7380" y="1"/>
                  </a:cubicBezTo>
                  <a:close/>
                </a:path>
              </a:pathLst>
            </a:custGeom>
            <a:solidFill>
              <a:srgbClr val="EFC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8;p37">
              <a:extLst>
                <a:ext uri="{FF2B5EF4-FFF2-40B4-BE49-F238E27FC236}">
                  <a16:creationId xmlns:a16="http://schemas.microsoft.com/office/drawing/2014/main" id="{A599DD05-28D0-ED5A-7E38-4001EBE66157}"/>
                </a:ext>
              </a:extLst>
            </p:cNvPr>
            <p:cNvSpPr/>
            <p:nvPr/>
          </p:nvSpPr>
          <p:spPr>
            <a:xfrm>
              <a:off x="1426616" y="2504427"/>
              <a:ext cx="384466" cy="223838"/>
            </a:xfrm>
            <a:custGeom>
              <a:avLst/>
              <a:gdLst/>
              <a:ahLst/>
              <a:cxnLst/>
              <a:rect l="l" t="t" r="r" b="b"/>
              <a:pathLst>
                <a:path w="8722" h="5078" extrusionOk="0">
                  <a:moveTo>
                    <a:pt x="6795" y="0"/>
                  </a:moveTo>
                  <a:cubicBezTo>
                    <a:pt x="5908" y="0"/>
                    <a:pt x="4743" y="296"/>
                    <a:pt x="3563" y="873"/>
                  </a:cubicBezTo>
                  <a:cubicBezTo>
                    <a:pt x="1399" y="1930"/>
                    <a:pt x="0" y="3535"/>
                    <a:pt x="441" y="4454"/>
                  </a:cubicBezTo>
                  <a:cubicBezTo>
                    <a:pt x="641" y="4872"/>
                    <a:pt x="1186" y="5077"/>
                    <a:pt x="1926" y="5077"/>
                  </a:cubicBezTo>
                  <a:cubicBezTo>
                    <a:pt x="2812" y="5077"/>
                    <a:pt x="3978" y="4782"/>
                    <a:pt x="5159" y="4205"/>
                  </a:cubicBezTo>
                  <a:cubicBezTo>
                    <a:pt x="7323" y="3146"/>
                    <a:pt x="8722" y="1543"/>
                    <a:pt x="8281" y="624"/>
                  </a:cubicBezTo>
                  <a:cubicBezTo>
                    <a:pt x="8081" y="206"/>
                    <a:pt x="7535" y="0"/>
                    <a:pt x="6795" y="0"/>
                  </a:cubicBez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9;p37">
              <a:extLst>
                <a:ext uri="{FF2B5EF4-FFF2-40B4-BE49-F238E27FC236}">
                  <a16:creationId xmlns:a16="http://schemas.microsoft.com/office/drawing/2014/main" id="{D4264AFA-ADD7-6673-F36E-1D2010CA5CDA}"/>
                </a:ext>
              </a:extLst>
            </p:cNvPr>
            <p:cNvSpPr/>
            <p:nvPr/>
          </p:nvSpPr>
          <p:spPr>
            <a:xfrm>
              <a:off x="1434947" y="2516990"/>
              <a:ext cx="384422" cy="223838"/>
            </a:xfrm>
            <a:custGeom>
              <a:avLst/>
              <a:gdLst/>
              <a:ahLst/>
              <a:cxnLst/>
              <a:rect l="l" t="t" r="r" b="b"/>
              <a:pathLst>
                <a:path w="8721" h="5078" extrusionOk="0">
                  <a:moveTo>
                    <a:pt x="6796" y="1"/>
                  </a:moveTo>
                  <a:cubicBezTo>
                    <a:pt x="5909" y="1"/>
                    <a:pt x="4743" y="296"/>
                    <a:pt x="3561" y="873"/>
                  </a:cubicBezTo>
                  <a:cubicBezTo>
                    <a:pt x="1397" y="1931"/>
                    <a:pt x="0" y="3534"/>
                    <a:pt x="441" y="4454"/>
                  </a:cubicBezTo>
                  <a:cubicBezTo>
                    <a:pt x="641" y="4873"/>
                    <a:pt x="1186" y="5078"/>
                    <a:pt x="1925" y="5078"/>
                  </a:cubicBezTo>
                  <a:cubicBezTo>
                    <a:pt x="2812" y="5078"/>
                    <a:pt x="3977" y="4782"/>
                    <a:pt x="5158" y="4204"/>
                  </a:cubicBezTo>
                  <a:cubicBezTo>
                    <a:pt x="7323" y="3147"/>
                    <a:pt x="8720" y="1543"/>
                    <a:pt x="8280" y="623"/>
                  </a:cubicBezTo>
                  <a:cubicBezTo>
                    <a:pt x="8079" y="206"/>
                    <a:pt x="7534" y="1"/>
                    <a:pt x="6796" y="1"/>
                  </a:cubicBezTo>
                  <a:close/>
                </a:path>
              </a:pathLst>
            </a:custGeom>
            <a:solidFill>
              <a:srgbClr val="EFC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37">
              <a:extLst>
                <a:ext uri="{FF2B5EF4-FFF2-40B4-BE49-F238E27FC236}">
                  <a16:creationId xmlns:a16="http://schemas.microsoft.com/office/drawing/2014/main" id="{3EC45D5C-3A37-A39E-47A2-C327D33CC847}"/>
                </a:ext>
              </a:extLst>
            </p:cNvPr>
            <p:cNvSpPr/>
            <p:nvPr/>
          </p:nvSpPr>
          <p:spPr>
            <a:xfrm>
              <a:off x="795134" y="353300"/>
              <a:ext cx="1071497" cy="3660006"/>
            </a:xfrm>
            <a:custGeom>
              <a:avLst/>
              <a:gdLst/>
              <a:ahLst/>
              <a:cxnLst/>
              <a:rect l="l" t="t" r="r" b="b"/>
              <a:pathLst>
                <a:path w="24308" h="83031" extrusionOk="0">
                  <a:moveTo>
                    <a:pt x="3399" y="0"/>
                  </a:moveTo>
                  <a:cubicBezTo>
                    <a:pt x="1292" y="423"/>
                    <a:pt x="169" y="1404"/>
                    <a:pt x="0" y="5493"/>
                  </a:cubicBezTo>
                  <a:lnTo>
                    <a:pt x="198" y="78939"/>
                  </a:lnTo>
                  <a:cubicBezTo>
                    <a:pt x="200" y="79873"/>
                    <a:pt x="436" y="80661"/>
                    <a:pt x="647" y="81352"/>
                  </a:cubicBezTo>
                  <a:cubicBezTo>
                    <a:pt x="2148" y="82681"/>
                    <a:pt x="2813" y="83031"/>
                    <a:pt x="3380" y="83031"/>
                  </a:cubicBezTo>
                  <a:cubicBezTo>
                    <a:pt x="3862" y="83031"/>
                    <a:pt x="4273" y="82778"/>
                    <a:pt x="5067" y="82660"/>
                  </a:cubicBezTo>
                  <a:lnTo>
                    <a:pt x="20244" y="75922"/>
                  </a:lnTo>
                  <a:cubicBezTo>
                    <a:pt x="20391" y="75857"/>
                    <a:pt x="20538" y="75776"/>
                    <a:pt x="20681" y="75679"/>
                  </a:cubicBezTo>
                  <a:cubicBezTo>
                    <a:pt x="22223" y="74656"/>
                    <a:pt x="23439" y="72015"/>
                    <a:pt x="23473" y="69462"/>
                  </a:cubicBezTo>
                  <a:lnTo>
                    <a:pt x="23902" y="36286"/>
                  </a:lnTo>
                  <a:cubicBezTo>
                    <a:pt x="23979" y="36204"/>
                    <a:pt x="24034" y="36070"/>
                    <a:pt x="24037" y="35925"/>
                  </a:cubicBezTo>
                  <a:lnTo>
                    <a:pt x="24148" y="27511"/>
                  </a:lnTo>
                  <a:cubicBezTo>
                    <a:pt x="24150" y="27362"/>
                    <a:pt x="24096" y="27243"/>
                    <a:pt x="24019" y="27185"/>
                  </a:cubicBezTo>
                  <a:lnTo>
                    <a:pt x="24042" y="25396"/>
                  </a:lnTo>
                  <a:cubicBezTo>
                    <a:pt x="24118" y="25319"/>
                    <a:pt x="24173" y="25193"/>
                    <a:pt x="24175" y="25048"/>
                  </a:cubicBezTo>
                  <a:lnTo>
                    <a:pt x="24287" y="16638"/>
                  </a:lnTo>
                  <a:cubicBezTo>
                    <a:pt x="24289" y="16492"/>
                    <a:pt x="24235" y="16370"/>
                    <a:pt x="24160" y="16304"/>
                  </a:cubicBezTo>
                  <a:lnTo>
                    <a:pt x="24290" y="6245"/>
                  </a:lnTo>
                  <a:cubicBezTo>
                    <a:pt x="24307" y="4890"/>
                    <a:pt x="23979" y="3598"/>
                    <a:pt x="23362" y="2602"/>
                  </a:cubicBezTo>
                  <a:cubicBezTo>
                    <a:pt x="22748" y="1598"/>
                    <a:pt x="22259" y="1210"/>
                    <a:pt x="21371" y="1151"/>
                  </a:cubicBezTo>
                  <a:lnTo>
                    <a:pt x="3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37">
              <a:extLst>
                <a:ext uri="{FF2B5EF4-FFF2-40B4-BE49-F238E27FC236}">
                  <a16:creationId xmlns:a16="http://schemas.microsoft.com/office/drawing/2014/main" id="{7F8F10A8-73E6-3E35-0FE8-03AA8F3E8080}"/>
                </a:ext>
              </a:extLst>
            </p:cNvPr>
            <p:cNvSpPr/>
            <p:nvPr/>
          </p:nvSpPr>
          <p:spPr>
            <a:xfrm>
              <a:off x="1878827" y="1073736"/>
              <a:ext cx="32002" cy="403993"/>
            </a:xfrm>
            <a:custGeom>
              <a:avLst/>
              <a:gdLst/>
              <a:ahLst/>
              <a:cxnLst/>
              <a:rect l="l" t="t" r="r" b="b"/>
              <a:pathLst>
                <a:path w="726" h="9165" extrusionOk="0">
                  <a:moveTo>
                    <a:pt x="473" y="0"/>
                  </a:moveTo>
                  <a:cubicBezTo>
                    <a:pt x="471" y="0"/>
                    <a:pt x="469" y="0"/>
                    <a:pt x="467" y="1"/>
                  </a:cubicBezTo>
                  <a:lnTo>
                    <a:pt x="375" y="4"/>
                  </a:lnTo>
                  <a:cubicBezTo>
                    <a:pt x="233" y="9"/>
                    <a:pt x="114" y="191"/>
                    <a:pt x="111" y="411"/>
                  </a:cubicBezTo>
                  <a:lnTo>
                    <a:pt x="3" y="8792"/>
                  </a:lnTo>
                  <a:cubicBezTo>
                    <a:pt x="0" y="9002"/>
                    <a:pt x="106" y="9165"/>
                    <a:pt x="240" y="9165"/>
                  </a:cubicBezTo>
                  <a:cubicBezTo>
                    <a:pt x="246" y="9165"/>
                    <a:pt x="251" y="9165"/>
                    <a:pt x="256" y="9164"/>
                  </a:cubicBezTo>
                  <a:lnTo>
                    <a:pt x="347" y="9154"/>
                  </a:lnTo>
                  <a:cubicBezTo>
                    <a:pt x="489" y="9141"/>
                    <a:pt x="608" y="8951"/>
                    <a:pt x="610" y="8734"/>
                  </a:cubicBezTo>
                  <a:lnTo>
                    <a:pt x="722" y="387"/>
                  </a:lnTo>
                  <a:cubicBezTo>
                    <a:pt x="725" y="173"/>
                    <a:pt x="613" y="0"/>
                    <a:pt x="473" y="0"/>
                  </a:cubicBezTo>
                  <a:close/>
                </a:path>
              </a:pathLst>
            </a:custGeom>
            <a:solidFill>
              <a:srgbClr val="F2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37">
              <a:extLst>
                <a:ext uri="{FF2B5EF4-FFF2-40B4-BE49-F238E27FC236}">
                  <a16:creationId xmlns:a16="http://schemas.microsoft.com/office/drawing/2014/main" id="{C37A37A6-FCAD-891E-6C04-715B478B7161}"/>
                </a:ext>
              </a:extLst>
            </p:cNvPr>
            <p:cNvSpPr/>
            <p:nvPr/>
          </p:nvSpPr>
          <p:spPr>
            <a:xfrm>
              <a:off x="1872921" y="1550192"/>
              <a:ext cx="31782" cy="404522"/>
            </a:xfrm>
            <a:custGeom>
              <a:avLst/>
              <a:gdLst/>
              <a:ahLst/>
              <a:cxnLst/>
              <a:rect l="l" t="t" r="r" b="b"/>
              <a:pathLst>
                <a:path w="721" h="9177" extrusionOk="0">
                  <a:moveTo>
                    <a:pt x="484" y="1"/>
                  </a:moveTo>
                  <a:cubicBezTo>
                    <a:pt x="478" y="1"/>
                    <a:pt x="472" y="1"/>
                    <a:pt x="466" y="2"/>
                  </a:cubicBezTo>
                  <a:lnTo>
                    <a:pt x="375" y="12"/>
                  </a:lnTo>
                  <a:cubicBezTo>
                    <a:pt x="233" y="27"/>
                    <a:pt x="114" y="219"/>
                    <a:pt x="112" y="437"/>
                  </a:cubicBezTo>
                  <a:lnTo>
                    <a:pt x="3" y="8820"/>
                  </a:lnTo>
                  <a:cubicBezTo>
                    <a:pt x="0" y="9024"/>
                    <a:pt x="99" y="9176"/>
                    <a:pt x="226" y="9176"/>
                  </a:cubicBezTo>
                  <a:cubicBezTo>
                    <a:pt x="235" y="9176"/>
                    <a:pt x="245" y="9175"/>
                    <a:pt x="255" y="9174"/>
                  </a:cubicBezTo>
                  <a:lnTo>
                    <a:pt x="345" y="9159"/>
                  </a:lnTo>
                  <a:cubicBezTo>
                    <a:pt x="486" y="9133"/>
                    <a:pt x="603" y="8936"/>
                    <a:pt x="606" y="8718"/>
                  </a:cubicBezTo>
                  <a:lnTo>
                    <a:pt x="719" y="368"/>
                  </a:lnTo>
                  <a:cubicBezTo>
                    <a:pt x="720" y="160"/>
                    <a:pt x="616" y="1"/>
                    <a:pt x="484" y="1"/>
                  </a:cubicBezTo>
                  <a:close/>
                </a:path>
              </a:pathLst>
            </a:custGeom>
            <a:solidFill>
              <a:srgbClr val="F2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p37">
              <a:extLst>
                <a:ext uri="{FF2B5EF4-FFF2-40B4-BE49-F238E27FC236}">
                  <a16:creationId xmlns:a16="http://schemas.microsoft.com/office/drawing/2014/main" id="{6B876491-25CF-0B75-C256-E18DF1CC5C7C}"/>
                </a:ext>
              </a:extLst>
            </p:cNvPr>
            <p:cNvSpPr/>
            <p:nvPr/>
          </p:nvSpPr>
          <p:spPr>
            <a:xfrm>
              <a:off x="843136" y="362513"/>
              <a:ext cx="1064532" cy="3648413"/>
            </a:xfrm>
            <a:custGeom>
              <a:avLst/>
              <a:gdLst/>
              <a:ahLst/>
              <a:cxnLst/>
              <a:rect l="l" t="t" r="r" b="b"/>
              <a:pathLst>
                <a:path w="24150" h="82768" extrusionOk="0">
                  <a:moveTo>
                    <a:pt x="3097" y="1"/>
                  </a:moveTo>
                  <a:cubicBezTo>
                    <a:pt x="1372" y="1"/>
                    <a:pt x="0" y="2407"/>
                    <a:pt x="8" y="5464"/>
                  </a:cubicBezTo>
                  <a:lnTo>
                    <a:pt x="201" y="78311"/>
                  </a:lnTo>
                  <a:cubicBezTo>
                    <a:pt x="208" y="80975"/>
                    <a:pt x="1216" y="82767"/>
                    <a:pt x="2566" y="82767"/>
                  </a:cubicBezTo>
                  <a:cubicBezTo>
                    <a:pt x="2796" y="82767"/>
                    <a:pt x="3035" y="82715"/>
                    <a:pt x="3281" y="82607"/>
                  </a:cubicBezTo>
                  <a:lnTo>
                    <a:pt x="20171" y="75192"/>
                  </a:lnTo>
                  <a:cubicBezTo>
                    <a:pt x="21865" y="74452"/>
                    <a:pt x="23265" y="71673"/>
                    <a:pt x="23302" y="68987"/>
                  </a:cubicBezTo>
                  <a:lnTo>
                    <a:pt x="24114" y="6205"/>
                  </a:lnTo>
                  <a:cubicBezTo>
                    <a:pt x="24149" y="3510"/>
                    <a:pt x="22736" y="1234"/>
                    <a:pt x="20957" y="1121"/>
                  </a:cubicBezTo>
                  <a:lnTo>
                    <a:pt x="3212" y="4"/>
                  </a:lnTo>
                  <a:cubicBezTo>
                    <a:pt x="3174" y="2"/>
                    <a:pt x="3135" y="1"/>
                    <a:pt x="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37">
              <a:extLst>
                <a:ext uri="{FF2B5EF4-FFF2-40B4-BE49-F238E27FC236}">
                  <a16:creationId xmlns:a16="http://schemas.microsoft.com/office/drawing/2014/main" id="{9493D94C-D6B2-D461-F6E5-6B3EB7292619}"/>
                </a:ext>
              </a:extLst>
            </p:cNvPr>
            <p:cNvSpPr/>
            <p:nvPr/>
          </p:nvSpPr>
          <p:spPr>
            <a:xfrm>
              <a:off x="838376" y="354402"/>
              <a:ext cx="1073260" cy="3664899"/>
            </a:xfrm>
            <a:custGeom>
              <a:avLst/>
              <a:gdLst/>
              <a:ahLst/>
              <a:cxnLst/>
              <a:rect l="l" t="t" r="r" b="b"/>
              <a:pathLst>
                <a:path w="24348" h="83142" extrusionOk="0">
                  <a:moveTo>
                    <a:pt x="3200" y="370"/>
                  </a:moveTo>
                  <a:cubicBezTo>
                    <a:pt x="3240" y="370"/>
                    <a:pt x="3280" y="371"/>
                    <a:pt x="3320" y="374"/>
                  </a:cubicBezTo>
                  <a:lnTo>
                    <a:pt x="21063" y="1471"/>
                  </a:lnTo>
                  <a:cubicBezTo>
                    <a:pt x="21894" y="1523"/>
                    <a:pt x="22671" y="2067"/>
                    <a:pt x="23247" y="2999"/>
                  </a:cubicBezTo>
                  <a:cubicBezTo>
                    <a:pt x="23824" y="3925"/>
                    <a:pt x="24132" y="5124"/>
                    <a:pt x="24117" y="6385"/>
                  </a:cubicBezTo>
                  <a:lnTo>
                    <a:pt x="23308" y="69212"/>
                  </a:lnTo>
                  <a:cubicBezTo>
                    <a:pt x="23273" y="71807"/>
                    <a:pt x="21916" y="74497"/>
                    <a:pt x="20283" y="75212"/>
                  </a:cubicBezTo>
                  <a:lnTo>
                    <a:pt x="3389" y="82605"/>
                  </a:lnTo>
                  <a:cubicBezTo>
                    <a:pt x="3152" y="82709"/>
                    <a:pt x="2922" y="82759"/>
                    <a:pt x="2701" y="82759"/>
                  </a:cubicBezTo>
                  <a:cubicBezTo>
                    <a:pt x="1396" y="82759"/>
                    <a:pt x="419" y="81024"/>
                    <a:pt x="413" y="78453"/>
                  </a:cubicBezTo>
                  <a:lnTo>
                    <a:pt x="224" y="5652"/>
                  </a:lnTo>
                  <a:cubicBezTo>
                    <a:pt x="217" y="2893"/>
                    <a:pt x="1378" y="674"/>
                    <a:pt x="2890" y="398"/>
                  </a:cubicBezTo>
                  <a:cubicBezTo>
                    <a:pt x="2992" y="379"/>
                    <a:pt x="3095" y="370"/>
                    <a:pt x="3200" y="370"/>
                  </a:cubicBezTo>
                  <a:close/>
                  <a:moveTo>
                    <a:pt x="3200" y="0"/>
                  </a:moveTo>
                  <a:cubicBezTo>
                    <a:pt x="1420" y="0"/>
                    <a:pt x="1" y="2490"/>
                    <a:pt x="9" y="5645"/>
                  </a:cubicBezTo>
                  <a:lnTo>
                    <a:pt x="207" y="78535"/>
                  </a:lnTo>
                  <a:cubicBezTo>
                    <a:pt x="214" y="81287"/>
                    <a:pt x="1257" y="83141"/>
                    <a:pt x="2651" y="83141"/>
                  </a:cubicBezTo>
                  <a:cubicBezTo>
                    <a:pt x="2888" y="83141"/>
                    <a:pt x="3135" y="83087"/>
                    <a:pt x="3389" y="82975"/>
                  </a:cubicBezTo>
                  <a:lnTo>
                    <a:pt x="20278" y="75542"/>
                  </a:lnTo>
                  <a:lnTo>
                    <a:pt x="20279" y="75542"/>
                  </a:lnTo>
                  <a:cubicBezTo>
                    <a:pt x="20427" y="75477"/>
                    <a:pt x="20574" y="75396"/>
                    <a:pt x="20717" y="75301"/>
                  </a:cubicBezTo>
                  <a:cubicBezTo>
                    <a:pt x="22261" y="74284"/>
                    <a:pt x="23479" y="71665"/>
                    <a:pt x="23512" y="69130"/>
                  </a:cubicBezTo>
                  <a:lnTo>
                    <a:pt x="24329" y="6392"/>
                  </a:lnTo>
                  <a:cubicBezTo>
                    <a:pt x="24348" y="5047"/>
                    <a:pt x="24018" y="3764"/>
                    <a:pt x="23401" y="2776"/>
                  </a:cubicBezTo>
                  <a:cubicBezTo>
                    <a:pt x="22785" y="1779"/>
                    <a:pt x="21956" y="1196"/>
                    <a:pt x="21067" y="1138"/>
                  </a:cubicBezTo>
                  <a:lnTo>
                    <a:pt x="3320" y="4"/>
                  </a:lnTo>
                  <a:cubicBezTo>
                    <a:pt x="3280" y="1"/>
                    <a:pt x="3240" y="0"/>
                    <a:pt x="3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5;p37">
              <a:extLst>
                <a:ext uri="{FF2B5EF4-FFF2-40B4-BE49-F238E27FC236}">
                  <a16:creationId xmlns:a16="http://schemas.microsoft.com/office/drawing/2014/main" id="{A1810314-C339-71D9-A529-C67A57F75429}"/>
                </a:ext>
              </a:extLst>
            </p:cNvPr>
            <p:cNvSpPr/>
            <p:nvPr/>
          </p:nvSpPr>
          <p:spPr>
            <a:xfrm>
              <a:off x="857374" y="395837"/>
              <a:ext cx="1035836" cy="3588421"/>
            </a:xfrm>
            <a:custGeom>
              <a:avLst/>
              <a:gdLst/>
              <a:ahLst/>
              <a:cxnLst/>
              <a:rect l="l" t="t" r="r" b="b"/>
              <a:pathLst>
                <a:path w="23499" h="81407" extrusionOk="0">
                  <a:moveTo>
                    <a:pt x="3040" y="1"/>
                  </a:moveTo>
                  <a:cubicBezTo>
                    <a:pt x="1349" y="1"/>
                    <a:pt x="0" y="2360"/>
                    <a:pt x="9" y="5353"/>
                  </a:cubicBezTo>
                  <a:lnTo>
                    <a:pt x="186" y="77046"/>
                  </a:lnTo>
                  <a:cubicBezTo>
                    <a:pt x="192" y="79653"/>
                    <a:pt x="1180" y="81407"/>
                    <a:pt x="2503" y="81407"/>
                  </a:cubicBezTo>
                  <a:cubicBezTo>
                    <a:pt x="2727" y="81407"/>
                    <a:pt x="2961" y="81357"/>
                    <a:pt x="3201" y="81252"/>
                  </a:cubicBezTo>
                  <a:lnTo>
                    <a:pt x="3199" y="81252"/>
                  </a:lnTo>
                  <a:lnTo>
                    <a:pt x="19611" y="74101"/>
                  </a:lnTo>
                  <a:cubicBezTo>
                    <a:pt x="21269" y="73381"/>
                    <a:pt x="22641" y="70659"/>
                    <a:pt x="22676" y="68023"/>
                  </a:cubicBezTo>
                  <a:lnTo>
                    <a:pt x="23465" y="5988"/>
                  </a:lnTo>
                  <a:cubicBezTo>
                    <a:pt x="23498" y="3345"/>
                    <a:pt x="22113" y="1117"/>
                    <a:pt x="20373" y="1014"/>
                  </a:cubicBezTo>
                  <a:lnTo>
                    <a:pt x="3146" y="4"/>
                  </a:lnTo>
                  <a:cubicBezTo>
                    <a:pt x="3110" y="2"/>
                    <a:pt x="3075" y="1"/>
                    <a:pt x="3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6;p37">
              <a:extLst>
                <a:ext uri="{FF2B5EF4-FFF2-40B4-BE49-F238E27FC236}">
                  <a16:creationId xmlns:a16="http://schemas.microsoft.com/office/drawing/2014/main" id="{644F1502-06B9-5123-24E5-7D1BE39955B4}"/>
                </a:ext>
              </a:extLst>
            </p:cNvPr>
            <p:cNvSpPr/>
            <p:nvPr/>
          </p:nvSpPr>
          <p:spPr>
            <a:xfrm>
              <a:off x="885805" y="429690"/>
              <a:ext cx="978752" cy="3501363"/>
            </a:xfrm>
            <a:custGeom>
              <a:avLst/>
              <a:gdLst/>
              <a:ahLst/>
              <a:cxnLst/>
              <a:rect l="l" t="t" r="r" b="b"/>
              <a:pathLst>
                <a:path w="22204" h="79432" extrusionOk="0">
                  <a:moveTo>
                    <a:pt x="2930" y="0"/>
                  </a:moveTo>
                  <a:cubicBezTo>
                    <a:pt x="1300" y="0"/>
                    <a:pt x="0" y="2270"/>
                    <a:pt x="7" y="5143"/>
                  </a:cubicBezTo>
                  <a:lnTo>
                    <a:pt x="154" y="75243"/>
                  </a:lnTo>
                  <a:cubicBezTo>
                    <a:pt x="158" y="77744"/>
                    <a:pt x="1112" y="79431"/>
                    <a:pt x="2389" y="79431"/>
                  </a:cubicBezTo>
                  <a:cubicBezTo>
                    <a:pt x="2602" y="79431"/>
                    <a:pt x="2825" y="79384"/>
                    <a:pt x="3053" y="79286"/>
                  </a:cubicBezTo>
                  <a:lnTo>
                    <a:pt x="18476" y="72662"/>
                  </a:lnTo>
                  <a:cubicBezTo>
                    <a:pt x="20073" y="71978"/>
                    <a:pt x="21393" y="69360"/>
                    <a:pt x="21423" y="66813"/>
                  </a:cubicBezTo>
                  <a:lnTo>
                    <a:pt x="22171" y="5674"/>
                  </a:lnTo>
                  <a:cubicBezTo>
                    <a:pt x="22203" y="3120"/>
                    <a:pt x="20872" y="974"/>
                    <a:pt x="19197" y="882"/>
                  </a:cubicBezTo>
                  <a:lnTo>
                    <a:pt x="3023" y="3"/>
                  </a:lnTo>
                  <a:cubicBezTo>
                    <a:pt x="2992" y="1"/>
                    <a:pt x="2961" y="0"/>
                    <a:pt x="2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7;p37">
              <a:extLst>
                <a:ext uri="{FF2B5EF4-FFF2-40B4-BE49-F238E27FC236}">
                  <a16:creationId xmlns:a16="http://schemas.microsoft.com/office/drawing/2014/main" id="{E785DD54-79B0-2E2B-2E71-3A43FB8BBB45}"/>
                </a:ext>
              </a:extLst>
            </p:cNvPr>
            <p:cNvSpPr/>
            <p:nvPr/>
          </p:nvSpPr>
          <p:spPr>
            <a:xfrm>
              <a:off x="1146094" y="3571505"/>
              <a:ext cx="412501" cy="190161"/>
            </a:xfrm>
            <a:custGeom>
              <a:avLst/>
              <a:gdLst/>
              <a:ahLst/>
              <a:cxnLst/>
              <a:rect l="l" t="t" r="r" b="b"/>
              <a:pathLst>
                <a:path w="9358" h="4314" extrusionOk="0">
                  <a:moveTo>
                    <a:pt x="9229" y="0"/>
                  </a:moveTo>
                  <a:cubicBezTo>
                    <a:pt x="9216" y="0"/>
                    <a:pt x="9202" y="3"/>
                    <a:pt x="9188" y="9"/>
                  </a:cubicBezTo>
                  <a:lnTo>
                    <a:pt x="172" y="3704"/>
                  </a:lnTo>
                  <a:cubicBezTo>
                    <a:pt x="78" y="3742"/>
                    <a:pt x="1" y="3910"/>
                    <a:pt x="1" y="4076"/>
                  </a:cubicBezTo>
                  <a:cubicBezTo>
                    <a:pt x="1" y="4218"/>
                    <a:pt x="58" y="4313"/>
                    <a:pt x="133" y="4313"/>
                  </a:cubicBezTo>
                  <a:cubicBezTo>
                    <a:pt x="145" y="4313"/>
                    <a:pt x="158" y="4311"/>
                    <a:pt x="172" y="4305"/>
                  </a:cubicBezTo>
                  <a:lnTo>
                    <a:pt x="9183" y="577"/>
                  </a:lnTo>
                  <a:cubicBezTo>
                    <a:pt x="9277" y="538"/>
                    <a:pt x="9356" y="377"/>
                    <a:pt x="9357" y="222"/>
                  </a:cubicBezTo>
                  <a:cubicBezTo>
                    <a:pt x="9357" y="89"/>
                    <a:pt x="9303" y="0"/>
                    <a:pt x="9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8;p37">
              <a:extLst>
                <a:ext uri="{FF2B5EF4-FFF2-40B4-BE49-F238E27FC236}">
                  <a16:creationId xmlns:a16="http://schemas.microsoft.com/office/drawing/2014/main" id="{1A15E112-5156-CE68-11F8-5FBA52BDEE16}"/>
                </a:ext>
              </a:extLst>
            </p:cNvPr>
            <p:cNvSpPr/>
            <p:nvPr/>
          </p:nvSpPr>
          <p:spPr>
            <a:xfrm>
              <a:off x="1076361" y="416775"/>
              <a:ext cx="595785" cy="170061"/>
            </a:xfrm>
            <a:custGeom>
              <a:avLst/>
              <a:gdLst/>
              <a:ahLst/>
              <a:cxnLst/>
              <a:rect l="l" t="t" r="r" b="b"/>
              <a:pathLst>
                <a:path w="13516" h="3858" extrusionOk="0">
                  <a:moveTo>
                    <a:pt x="0" y="1"/>
                  </a:moveTo>
                  <a:lnTo>
                    <a:pt x="404" y="2163"/>
                  </a:lnTo>
                  <a:cubicBezTo>
                    <a:pt x="546" y="2924"/>
                    <a:pt x="958" y="3450"/>
                    <a:pt x="1422" y="3466"/>
                  </a:cubicBezTo>
                  <a:lnTo>
                    <a:pt x="12130" y="3857"/>
                  </a:lnTo>
                  <a:cubicBezTo>
                    <a:pt x="12139" y="3857"/>
                    <a:pt x="12147" y="3857"/>
                    <a:pt x="12156" y="3857"/>
                  </a:cubicBezTo>
                  <a:cubicBezTo>
                    <a:pt x="12629" y="3857"/>
                    <a:pt x="13045" y="3363"/>
                    <a:pt x="13175" y="2644"/>
                  </a:cubicBezTo>
                  <a:lnTo>
                    <a:pt x="13515" y="7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9;p37">
              <a:extLst>
                <a:ext uri="{FF2B5EF4-FFF2-40B4-BE49-F238E27FC236}">
                  <a16:creationId xmlns:a16="http://schemas.microsoft.com/office/drawing/2014/main" id="{C47A015B-DD9E-8E09-11ED-F3584D9BA8B6}"/>
                </a:ext>
              </a:extLst>
            </p:cNvPr>
            <p:cNvSpPr/>
            <p:nvPr/>
          </p:nvSpPr>
          <p:spPr>
            <a:xfrm>
              <a:off x="1344849" y="450716"/>
              <a:ext cx="58230" cy="93053"/>
            </a:xfrm>
            <a:custGeom>
              <a:avLst/>
              <a:gdLst/>
              <a:ahLst/>
              <a:cxnLst/>
              <a:rect l="l" t="t" r="r" b="b"/>
              <a:pathLst>
                <a:path w="1321" h="2111" extrusionOk="0">
                  <a:moveTo>
                    <a:pt x="643" y="1"/>
                  </a:moveTo>
                  <a:cubicBezTo>
                    <a:pt x="289" y="1"/>
                    <a:pt x="4" y="452"/>
                    <a:pt x="3" y="1025"/>
                  </a:cubicBezTo>
                  <a:cubicBezTo>
                    <a:pt x="1" y="1609"/>
                    <a:pt x="292" y="2095"/>
                    <a:pt x="656" y="2110"/>
                  </a:cubicBezTo>
                  <a:cubicBezTo>
                    <a:pt x="662" y="2110"/>
                    <a:pt x="667" y="2110"/>
                    <a:pt x="673" y="2110"/>
                  </a:cubicBezTo>
                  <a:cubicBezTo>
                    <a:pt x="1029" y="2110"/>
                    <a:pt x="1316" y="1657"/>
                    <a:pt x="1317" y="1087"/>
                  </a:cubicBezTo>
                  <a:cubicBezTo>
                    <a:pt x="1321" y="507"/>
                    <a:pt x="1028" y="21"/>
                    <a:pt x="664" y="1"/>
                  </a:cubicBezTo>
                  <a:cubicBezTo>
                    <a:pt x="657" y="1"/>
                    <a:pt x="650" y="1"/>
                    <a:pt x="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0;p37">
              <a:extLst>
                <a:ext uri="{FF2B5EF4-FFF2-40B4-BE49-F238E27FC236}">
                  <a16:creationId xmlns:a16="http://schemas.microsoft.com/office/drawing/2014/main" id="{4CDBBF40-488E-7236-41AA-F54075913064}"/>
                </a:ext>
              </a:extLst>
            </p:cNvPr>
            <p:cNvSpPr/>
            <p:nvPr/>
          </p:nvSpPr>
          <p:spPr>
            <a:xfrm>
              <a:off x="1353268" y="462044"/>
              <a:ext cx="42714" cy="68192"/>
            </a:xfrm>
            <a:custGeom>
              <a:avLst/>
              <a:gdLst/>
              <a:ahLst/>
              <a:cxnLst/>
              <a:rect l="l" t="t" r="r" b="b"/>
              <a:pathLst>
                <a:path w="969" h="1547" extrusionOk="0">
                  <a:moveTo>
                    <a:pt x="473" y="0"/>
                  </a:moveTo>
                  <a:cubicBezTo>
                    <a:pt x="212" y="0"/>
                    <a:pt x="4" y="331"/>
                    <a:pt x="1" y="749"/>
                  </a:cubicBezTo>
                  <a:cubicBezTo>
                    <a:pt x="1" y="1178"/>
                    <a:pt x="215" y="1535"/>
                    <a:pt x="480" y="1547"/>
                  </a:cubicBezTo>
                  <a:cubicBezTo>
                    <a:pt x="484" y="1547"/>
                    <a:pt x="488" y="1547"/>
                    <a:pt x="492" y="1547"/>
                  </a:cubicBezTo>
                  <a:cubicBezTo>
                    <a:pt x="753" y="1547"/>
                    <a:pt x="964" y="1215"/>
                    <a:pt x="966" y="796"/>
                  </a:cubicBezTo>
                  <a:cubicBezTo>
                    <a:pt x="969" y="371"/>
                    <a:pt x="755" y="14"/>
                    <a:pt x="488" y="1"/>
                  </a:cubicBezTo>
                  <a:cubicBezTo>
                    <a:pt x="483" y="0"/>
                    <a:pt x="478"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1;p37">
              <a:extLst>
                <a:ext uri="{FF2B5EF4-FFF2-40B4-BE49-F238E27FC236}">
                  <a16:creationId xmlns:a16="http://schemas.microsoft.com/office/drawing/2014/main" id="{EEF3C0C6-CC59-20E0-BB45-2E167902B2AD}"/>
                </a:ext>
              </a:extLst>
            </p:cNvPr>
            <p:cNvSpPr/>
            <p:nvPr/>
          </p:nvSpPr>
          <p:spPr>
            <a:xfrm>
              <a:off x="965986" y="715370"/>
              <a:ext cx="818610" cy="2986464"/>
            </a:xfrm>
            <a:custGeom>
              <a:avLst/>
              <a:gdLst/>
              <a:ahLst/>
              <a:cxnLst/>
              <a:rect l="l" t="t" r="r" b="b"/>
              <a:pathLst>
                <a:path w="18571" h="67751" extrusionOk="0">
                  <a:moveTo>
                    <a:pt x="0" y="0"/>
                  </a:moveTo>
                  <a:lnTo>
                    <a:pt x="72" y="67750"/>
                  </a:lnTo>
                  <a:lnTo>
                    <a:pt x="17909" y="60719"/>
                  </a:lnTo>
                  <a:lnTo>
                    <a:pt x="18570" y="30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2;p37">
              <a:extLst>
                <a:ext uri="{FF2B5EF4-FFF2-40B4-BE49-F238E27FC236}">
                  <a16:creationId xmlns:a16="http://schemas.microsoft.com/office/drawing/2014/main" id="{E89F0D81-20C7-B320-5753-49FFC86F656E}"/>
                </a:ext>
              </a:extLst>
            </p:cNvPr>
            <p:cNvSpPr/>
            <p:nvPr/>
          </p:nvSpPr>
          <p:spPr>
            <a:xfrm>
              <a:off x="1034000" y="2694278"/>
              <a:ext cx="664197" cy="422904"/>
            </a:xfrm>
            <a:custGeom>
              <a:avLst/>
              <a:gdLst/>
              <a:ahLst/>
              <a:cxnLst/>
              <a:rect l="l" t="t" r="r" b="b"/>
              <a:pathLst>
                <a:path w="15068" h="9594" extrusionOk="0">
                  <a:moveTo>
                    <a:pt x="13806" y="1"/>
                  </a:moveTo>
                  <a:cubicBezTo>
                    <a:pt x="13724" y="1"/>
                    <a:pt x="13641" y="12"/>
                    <a:pt x="13555" y="35"/>
                  </a:cubicBezTo>
                  <a:lnTo>
                    <a:pt x="1542" y="3268"/>
                  </a:lnTo>
                  <a:cubicBezTo>
                    <a:pt x="701" y="3494"/>
                    <a:pt x="10" y="4897"/>
                    <a:pt x="5" y="6386"/>
                  </a:cubicBezTo>
                  <a:lnTo>
                    <a:pt x="3" y="7316"/>
                  </a:lnTo>
                  <a:cubicBezTo>
                    <a:pt x="0" y="8648"/>
                    <a:pt x="545" y="9594"/>
                    <a:pt x="1260" y="9594"/>
                  </a:cubicBezTo>
                  <a:cubicBezTo>
                    <a:pt x="1344" y="9594"/>
                    <a:pt x="1431" y="9581"/>
                    <a:pt x="1519" y="9554"/>
                  </a:cubicBezTo>
                  <a:lnTo>
                    <a:pt x="13485" y="5859"/>
                  </a:lnTo>
                  <a:cubicBezTo>
                    <a:pt x="14322" y="5601"/>
                    <a:pt x="15022" y="4281"/>
                    <a:pt x="15041" y="2928"/>
                  </a:cubicBezTo>
                  <a:lnTo>
                    <a:pt x="15051" y="2083"/>
                  </a:lnTo>
                  <a:cubicBezTo>
                    <a:pt x="15067" y="868"/>
                    <a:pt x="14526" y="1"/>
                    <a:pt x="13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3;p37">
              <a:extLst>
                <a:ext uri="{FF2B5EF4-FFF2-40B4-BE49-F238E27FC236}">
                  <a16:creationId xmlns:a16="http://schemas.microsoft.com/office/drawing/2014/main" id="{69379AD1-7679-A661-3322-04C8659C6031}"/>
                </a:ext>
              </a:extLst>
            </p:cNvPr>
            <p:cNvSpPr/>
            <p:nvPr/>
          </p:nvSpPr>
          <p:spPr>
            <a:xfrm>
              <a:off x="1068426" y="2912339"/>
              <a:ext cx="63696" cy="157454"/>
            </a:xfrm>
            <a:custGeom>
              <a:avLst/>
              <a:gdLst/>
              <a:ahLst/>
              <a:cxnLst/>
              <a:rect l="l" t="t" r="r" b="b"/>
              <a:pathLst>
                <a:path w="1445" h="3572" extrusionOk="0">
                  <a:moveTo>
                    <a:pt x="1445" y="1"/>
                  </a:moveTo>
                  <a:lnTo>
                    <a:pt x="3" y="406"/>
                  </a:lnTo>
                  <a:lnTo>
                    <a:pt x="1" y="918"/>
                  </a:lnTo>
                  <a:lnTo>
                    <a:pt x="532" y="768"/>
                  </a:lnTo>
                  <a:lnTo>
                    <a:pt x="532" y="768"/>
                  </a:lnTo>
                  <a:lnTo>
                    <a:pt x="522" y="3572"/>
                  </a:lnTo>
                  <a:lnTo>
                    <a:pt x="900" y="3458"/>
                  </a:lnTo>
                  <a:lnTo>
                    <a:pt x="910" y="661"/>
                  </a:lnTo>
                  <a:lnTo>
                    <a:pt x="1443" y="510"/>
                  </a:lnTo>
                  <a:lnTo>
                    <a:pt x="1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4;p37">
              <a:extLst>
                <a:ext uri="{FF2B5EF4-FFF2-40B4-BE49-F238E27FC236}">
                  <a16:creationId xmlns:a16="http://schemas.microsoft.com/office/drawing/2014/main" id="{1E98EDFC-9596-16DB-8D9E-A123F5EC975F}"/>
                </a:ext>
              </a:extLst>
            </p:cNvPr>
            <p:cNvSpPr/>
            <p:nvPr/>
          </p:nvSpPr>
          <p:spPr>
            <a:xfrm>
              <a:off x="1140805" y="2899688"/>
              <a:ext cx="66208" cy="155206"/>
            </a:xfrm>
            <a:custGeom>
              <a:avLst/>
              <a:gdLst/>
              <a:ahLst/>
              <a:cxnLst/>
              <a:rect l="l" t="t" r="r" b="b"/>
              <a:pathLst>
                <a:path w="1502" h="3521" extrusionOk="0">
                  <a:moveTo>
                    <a:pt x="803" y="523"/>
                  </a:moveTo>
                  <a:cubicBezTo>
                    <a:pt x="866" y="523"/>
                    <a:pt x="916" y="550"/>
                    <a:pt x="953" y="602"/>
                  </a:cubicBezTo>
                  <a:cubicBezTo>
                    <a:pt x="1005" y="674"/>
                    <a:pt x="1030" y="787"/>
                    <a:pt x="1029" y="937"/>
                  </a:cubicBezTo>
                  <a:cubicBezTo>
                    <a:pt x="1029" y="1090"/>
                    <a:pt x="1002" y="1212"/>
                    <a:pt x="950" y="1306"/>
                  </a:cubicBezTo>
                  <a:cubicBezTo>
                    <a:pt x="896" y="1398"/>
                    <a:pt x="818" y="1460"/>
                    <a:pt x="712" y="1492"/>
                  </a:cubicBezTo>
                  <a:lnTo>
                    <a:pt x="386" y="1586"/>
                  </a:lnTo>
                  <a:lnTo>
                    <a:pt x="391" y="629"/>
                  </a:lnTo>
                  <a:lnTo>
                    <a:pt x="722" y="535"/>
                  </a:lnTo>
                  <a:cubicBezTo>
                    <a:pt x="751" y="527"/>
                    <a:pt x="778" y="523"/>
                    <a:pt x="803" y="523"/>
                  </a:cubicBezTo>
                  <a:close/>
                  <a:moveTo>
                    <a:pt x="909" y="0"/>
                  </a:moveTo>
                  <a:cubicBezTo>
                    <a:pt x="852" y="0"/>
                    <a:pt x="791" y="10"/>
                    <a:pt x="726" y="28"/>
                  </a:cubicBezTo>
                  <a:lnTo>
                    <a:pt x="14" y="227"/>
                  </a:lnTo>
                  <a:lnTo>
                    <a:pt x="0" y="3520"/>
                  </a:lnTo>
                  <a:lnTo>
                    <a:pt x="0" y="3520"/>
                  </a:lnTo>
                  <a:lnTo>
                    <a:pt x="377" y="3406"/>
                  </a:lnTo>
                  <a:lnTo>
                    <a:pt x="384" y="2093"/>
                  </a:lnTo>
                  <a:lnTo>
                    <a:pt x="742" y="1988"/>
                  </a:lnTo>
                  <a:cubicBezTo>
                    <a:pt x="767" y="1981"/>
                    <a:pt x="791" y="1977"/>
                    <a:pt x="812" y="1977"/>
                  </a:cubicBezTo>
                  <a:cubicBezTo>
                    <a:pt x="873" y="1977"/>
                    <a:pt x="921" y="2004"/>
                    <a:pt x="958" y="2060"/>
                  </a:cubicBezTo>
                  <a:cubicBezTo>
                    <a:pt x="1009" y="2135"/>
                    <a:pt x="1034" y="2256"/>
                    <a:pt x="1034" y="2418"/>
                  </a:cubicBezTo>
                  <a:lnTo>
                    <a:pt x="1032" y="2649"/>
                  </a:lnTo>
                  <a:cubicBezTo>
                    <a:pt x="1032" y="2750"/>
                    <a:pt x="1037" y="2855"/>
                    <a:pt x="1047" y="2964"/>
                  </a:cubicBezTo>
                  <a:cubicBezTo>
                    <a:pt x="1057" y="3073"/>
                    <a:pt x="1079" y="3147"/>
                    <a:pt x="1112" y="3185"/>
                  </a:cubicBezTo>
                  <a:lnTo>
                    <a:pt x="1501" y="3068"/>
                  </a:lnTo>
                  <a:lnTo>
                    <a:pt x="1501" y="3019"/>
                  </a:lnTo>
                  <a:cubicBezTo>
                    <a:pt x="1468" y="2983"/>
                    <a:pt x="1444" y="2917"/>
                    <a:pt x="1429" y="2822"/>
                  </a:cubicBezTo>
                  <a:cubicBezTo>
                    <a:pt x="1416" y="2726"/>
                    <a:pt x="1409" y="2633"/>
                    <a:pt x="1411" y="2542"/>
                  </a:cubicBezTo>
                  <a:lnTo>
                    <a:pt x="1411" y="2303"/>
                  </a:lnTo>
                  <a:cubicBezTo>
                    <a:pt x="1412" y="2107"/>
                    <a:pt x="1389" y="1949"/>
                    <a:pt x="1340" y="1830"/>
                  </a:cubicBezTo>
                  <a:cubicBezTo>
                    <a:pt x="1293" y="1711"/>
                    <a:pt x="1213" y="1641"/>
                    <a:pt x="1102" y="1616"/>
                  </a:cubicBezTo>
                  <a:cubicBezTo>
                    <a:pt x="1201" y="1512"/>
                    <a:pt x="1277" y="1393"/>
                    <a:pt x="1327" y="1257"/>
                  </a:cubicBezTo>
                  <a:cubicBezTo>
                    <a:pt x="1379" y="1122"/>
                    <a:pt x="1406" y="969"/>
                    <a:pt x="1406" y="800"/>
                  </a:cubicBezTo>
                  <a:cubicBezTo>
                    <a:pt x="1407" y="497"/>
                    <a:pt x="1349" y="278"/>
                    <a:pt x="1228" y="142"/>
                  </a:cubicBezTo>
                  <a:cubicBezTo>
                    <a:pt x="1144" y="48"/>
                    <a:pt x="1038" y="0"/>
                    <a:pt x="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5;p37">
              <a:extLst>
                <a:ext uri="{FF2B5EF4-FFF2-40B4-BE49-F238E27FC236}">
                  <a16:creationId xmlns:a16="http://schemas.microsoft.com/office/drawing/2014/main" id="{D3915193-E1B1-83C8-F41C-EFE70711F7E2}"/>
                </a:ext>
              </a:extLst>
            </p:cNvPr>
            <p:cNvSpPr/>
            <p:nvPr/>
          </p:nvSpPr>
          <p:spPr>
            <a:xfrm>
              <a:off x="1210847" y="2877208"/>
              <a:ext cx="73966" cy="156572"/>
            </a:xfrm>
            <a:custGeom>
              <a:avLst/>
              <a:gdLst/>
              <a:ahLst/>
              <a:cxnLst/>
              <a:rect l="l" t="t" r="r" b="b"/>
              <a:pathLst>
                <a:path w="1678" h="3552" extrusionOk="0">
                  <a:moveTo>
                    <a:pt x="858" y="813"/>
                  </a:moveTo>
                  <a:lnTo>
                    <a:pt x="1083" y="2019"/>
                  </a:lnTo>
                  <a:lnTo>
                    <a:pt x="609" y="2158"/>
                  </a:lnTo>
                  <a:lnTo>
                    <a:pt x="850" y="816"/>
                  </a:lnTo>
                  <a:lnTo>
                    <a:pt x="858" y="813"/>
                  </a:lnTo>
                  <a:close/>
                  <a:moveTo>
                    <a:pt x="1053" y="0"/>
                  </a:moveTo>
                  <a:lnTo>
                    <a:pt x="666" y="109"/>
                  </a:lnTo>
                  <a:lnTo>
                    <a:pt x="1" y="3551"/>
                  </a:lnTo>
                  <a:lnTo>
                    <a:pt x="381" y="3436"/>
                  </a:lnTo>
                  <a:lnTo>
                    <a:pt x="513" y="2697"/>
                  </a:lnTo>
                  <a:lnTo>
                    <a:pt x="1173" y="2501"/>
                  </a:lnTo>
                  <a:lnTo>
                    <a:pt x="1173" y="2499"/>
                  </a:lnTo>
                  <a:lnTo>
                    <a:pt x="1297" y="3159"/>
                  </a:lnTo>
                  <a:lnTo>
                    <a:pt x="1677" y="3044"/>
                  </a:lnTo>
                  <a:lnTo>
                    <a:pt x="1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6;p37">
              <a:extLst>
                <a:ext uri="{FF2B5EF4-FFF2-40B4-BE49-F238E27FC236}">
                  <a16:creationId xmlns:a16="http://schemas.microsoft.com/office/drawing/2014/main" id="{7C8F0BC1-B5C1-8695-E392-CC427C46376F}"/>
                </a:ext>
              </a:extLst>
            </p:cNvPr>
            <p:cNvSpPr/>
            <p:nvPr/>
          </p:nvSpPr>
          <p:spPr>
            <a:xfrm>
              <a:off x="1292526" y="2848203"/>
              <a:ext cx="68104" cy="160892"/>
            </a:xfrm>
            <a:custGeom>
              <a:avLst/>
              <a:gdLst/>
              <a:ahLst/>
              <a:cxnLst/>
              <a:rect l="l" t="t" r="r" b="b"/>
              <a:pathLst>
                <a:path w="1545" h="3650" extrusionOk="0">
                  <a:moveTo>
                    <a:pt x="1545" y="0"/>
                  </a:moveTo>
                  <a:lnTo>
                    <a:pt x="1168" y="106"/>
                  </a:lnTo>
                  <a:lnTo>
                    <a:pt x="1153" y="2286"/>
                  </a:lnTo>
                  <a:lnTo>
                    <a:pt x="1144" y="2291"/>
                  </a:lnTo>
                  <a:lnTo>
                    <a:pt x="399" y="322"/>
                  </a:lnTo>
                  <a:lnTo>
                    <a:pt x="22" y="427"/>
                  </a:lnTo>
                  <a:lnTo>
                    <a:pt x="0" y="3650"/>
                  </a:lnTo>
                  <a:lnTo>
                    <a:pt x="377" y="3536"/>
                  </a:lnTo>
                  <a:lnTo>
                    <a:pt x="392" y="1342"/>
                  </a:lnTo>
                  <a:lnTo>
                    <a:pt x="401" y="1337"/>
                  </a:lnTo>
                  <a:lnTo>
                    <a:pt x="1144" y="3305"/>
                  </a:lnTo>
                  <a:lnTo>
                    <a:pt x="1521" y="3191"/>
                  </a:lnTo>
                  <a:lnTo>
                    <a:pt x="15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7;p37">
              <a:extLst>
                <a:ext uri="{FF2B5EF4-FFF2-40B4-BE49-F238E27FC236}">
                  <a16:creationId xmlns:a16="http://schemas.microsoft.com/office/drawing/2014/main" id="{F7F70A55-F499-7CAB-AB6F-DA65F2F91593}"/>
                </a:ext>
              </a:extLst>
            </p:cNvPr>
            <p:cNvSpPr/>
            <p:nvPr/>
          </p:nvSpPr>
          <p:spPr>
            <a:xfrm>
              <a:off x="1372575" y="2832114"/>
              <a:ext cx="64709" cy="146125"/>
            </a:xfrm>
            <a:custGeom>
              <a:avLst/>
              <a:gdLst/>
              <a:ahLst/>
              <a:cxnLst/>
              <a:rect l="l" t="t" r="r" b="b"/>
              <a:pathLst>
                <a:path w="1468" h="3315" extrusionOk="0">
                  <a:moveTo>
                    <a:pt x="940" y="0"/>
                  </a:moveTo>
                  <a:cubicBezTo>
                    <a:pt x="888" y="0"/>
                    <a:pt x="833" y="8"/>
                    <a:pt x="774" y="25"/>
                  </a:cubicBezTo>
                  <a:cubicBezTo>
                    <a:pt x="569" y="82"/>
                    <a:pt x="402" y="213"/>
                    <a:pt x="268" y="415"/>
                  </a:cubicBezTo>
                  <a:cubicBezTo>
                    <a:pt x="136" y="616"/>
                    <a:pt x="69" y="849"/>
                    <a:pt x="65" y="1110"/>
                  </a:cubicBezTo>
                  <a:cubicBezTo>
                    <a:pt x="64" y="1370"/>
                    <a:pt x="119" y="1559"/>
                    <a:pt x="233" y="1677"/>
                  </a:cubicBezTo>
                  <a:cubicBezTo>
                    <a:pt x="347" y="1794"/>
                    <a:pt x="514" y="1873"/>
                    <a:pt x="739" y="1916"/>
                  </a:cubicBezTo>
                  <a:cubicBezTo>
                    <a:pt x="866" y="1945"/>
                    <a:pt x="955" y="1988"/>
                    <a:pt x="1007" y="2047"/>
                  </a:cubicBezTo>
                  <a:cubicBezTo>
                    <a:pt x="1057" y="2105"/>
                    <a:pt x="1082" y="2196"/>
                    <a:pt x="1080" y="2316"/>
                  </a:cubicBezTo>
                  <a:cubicBezTo>
                    <a:pt x="1080" y="2435"/>
                    <a:pt x="1052" y="2539"/>
                    <a:pt x="997" y="2626"/>
                  </a:cubicBezTo>
                  <a:cubicBezTo>
                    <a:pt x="941" y="2713"/>
                    <a:pt x="863" y="2772"/>
                    <a:pt x="760" y="2802"/>
                  </a:cubicBezTo>
                  <a:cubicBezTo>
                    <a:pt x="717" y="2815"/>
                    <a:pt x="677" y="2822"/>
                    <a:pt x="640" y="2822"/>
                  </a:cubicBezTo>
                  <a:cubicBezTo>
                    <a:pt x="574" y="2822"/>
                    <a:pt x="519" y="2800"/>
                    <a:pt x="476" y="2757"/>
                  </a:cubicBezTo>
                  <a:cubicBezTo>
                    <a:pt x="407" y="2688"/>
                    <a:pt x="375" y="2561"/>
                    <a:pt x="377" y="2372"/>
                  </a:cubicBezTo>
                  <a:lnTo>
                    <a:pt x="377" y="2372"/>
                  </a:lnTo>
                  <a:lnTo>
                    <a:pt x="8" y="2481"/>
                  </a:lnTo>
                  <a:lnTo>
                    <a:pt x="7" y="2494"/>
                  </a:lnTo>
                  <a:cubicBezTo>
                    <a:pt x="0" y="2817"/>
                    <a:pt x="72" y="3045"/>
                    <a:pt x="223" y="3179"/>
                  </a:cubicBezTo>
                  <a:cubicBezTo>
                    <a:pt x="325" y="3269"/>
                    <a:pt x="441" y="3314"/>
                    <a:pt x="569" y="3314"/>
                  </a:cubicBezTo>
                  <a:cubicBezTo>
                    <a:pt x="629" y="3314"/>
                    <a:pt x="691" y="3304"/>
                    <a:pt x="757" y="3284"/>
                  </a:cubicBezTo>
                  <a:cubicBezTo>
                    <a:pt x="965" y="3221"/>
                    <a:pt x="1134" y="3092"/>
                    <a:pt x="1261" y="2898"/>
                  </a:cubicBezTo>
                  <a:cubicBezTo>
                    <a:pt x="1390" y="2703"/>
                    <a:pt x="1456" y="2470"/>
                    <a:pt x="1457" y="2201"/>
                  </a:cubicBezTo>
                  <a:cubicBezTo>
                    <a:pt x="1461" y="1943"/>
                    <a:pt x="1409" y="1749"/>
                    <a:pt x="1303" y="1621"/>
                  </a:cubicBezTo>
                  <a:cubicBezTo>
                    <a:pt x="1198" y="1494"/>
                    <a:pt x="1042" y="1412"/>
                    <a:pt x="834" y="1373"/>
                  </a:cubicBezTo>
                  <a:cubicBezTo>
                    <a:pt x="690" y="1340"/>
                    <a:pt x="588" y="1296"/>
                    <a:pt x="531" y="1244"/>
                  </a:cubicBezTo>
                  <a:cubicBezTo>
                    <a:pt x="472" y="1191"/>
                    <a:pt x="442" y="1112"/>
                    <a:pt x="444" y="1003"/>
                  </a:cubicBezTo>
                  <a:cubicBezTo>
                    <a:pt x="444" y="886"/>
                    <a:pt x="472" y="782"/>
                    <a:pt x="529" y="690"/>
                  </a:cubicBezTo>
                  <a:cubicBezTo>
                    <a:pt x="585" y="600"/>
                    <a:pt x="663" y="539"/>
                    <a:pt x="764" y="511"/>
                  </a:cubicBezTo>
                  <a:cubicBezTo>
                    <a:pt x="794" y="502"/>
                    <a:pt x="823" y="498"/>
                    <a:pt x="849" y="498"/>
                  </a:cubicBezTo>
                  <a:cubicBezTo>
                    <a:pt x="914" y="498"/>
                    <a:pt x="967" y="524"/>
                    <a:pt x="1008" y="576"/>
                  </a:cubicBezTo>
                  <a:cubicBezTo>
                    <a:pt x="1065" y="651"/>
                    <a:pt x="1094" y="760"/>
                    <a:pt x="1092" y="908"/>
                  </a:cubicBezTo>
                  <a:lnTo>
                    <a:pt x="1459" y="802"/>
                  </a:lnTo>
                  <a:lnTo>
                    <a:pt x="1461" y="789"/>
                  </a:lnTo>
                  <a:cubicBezTo>
                    <a:pt x="1467" y="517"/>
                    <a:pt x="1407" y="308"/>
                    <a:pt x="1278" y="159"/>
                  </a:cubicBezTo>
                  <a:cubicBezTo>
                    <a:pt x="1186" y="53"/>
                    <a:pt x="1073" y="0"/>
                    <a:pt x="9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8;p37">
              <a:extLst>
                <a:ext uri="{FF2B5EF4-FFF2-40B4-BE49-F238E27FC236}">
                  <a16:creationId xmlns:a16="http://schemas.microsoft.com/office/drawing/2014/main" id="{0FDF733A-88D9-67D6-F7EA-0BC5FDE4CE0C}"/>
                </a:ext>
              </a:extLst>
            </p:cNvPr>
            <p:cNvSpPr/>
            <p:nvPr/>
          </p:nvSpPr>
          <p:spPr>
            <a:xfrm>
              <a:off x="1449053" y="2806857"/>
              <a:ext cx="58582" cy="154985"/>
            </a:xfrm>
            <a:custGeom>
              <a:avLst/>
              <a:gdLst/>
              <a:ahLst/>
              <a:cxnLst/>
              <a:rect l="l" t="t" r="r" b="b"/>
              <a:pathLst>
                <a:path w="1329" h="3516" extrusionOk="0">
                  <a:moveTo>
                    <a:pt x="1328" y="0"/>
                  </a:moveTo>
                  <a:lnTo>
                    <a:pt x="29" y="365"/>
                  </a:lnTo>
                  <a:lnTo>
                    <a:pt x="0" y="3516"/>
                  </a:lnTo>
                  <a:lnTo>
                    <a:pt x="0" y="3516"/>
                  </a:lnTo>
                  <a:lnTo>
                    <a:pt x="379" y="3402"/>
                  </a:lnTo>
                  <a:lnTo>
                    <a:pt x="391" y="2097"/>
                  </a:lnTo>
                  <a:lnTo>
                    <a:pt x="1179" y="1866"/>
                  </a:lnTo>
                  <a:lnTo>
                    <a:pt x="1183" y="1382"/>
                  </a:lnTo>
                  <a:lnTo>
                    <a:pt x="1183" y="1382"/>
                  </a:lnTo>
                  <a:lnTo>
                    <a:pt x="394" y="1611"/>
                  </a:lnTo>
                  <a:lnTo>
                    <a:pt x="402" y="745"/>
                  </a:lnTo>
                  <a:lnTo>
                    <a:pt x="1323" y="484"/>
                  </a:lnTo>
                  <a:lnTo>
                    <a:pt x="13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9;p37">
              <a:extLst>
                <a:ext uri="{FF2B5EF4-FFF2-40B4-BE49-F238E27FC236}">
                  <a16:creationId xmlns:a16="http://schemas.microsoft.com/office/drawing/2014/main" id="{A608C412-22FF-6B4A-AF10-87E6820BB940}"/>
                </a:ext>
              </a:extLst>
            </p:cNvPr>
            <p:cNvSpPr/>
            <p:nvPr/>
          </p:nvSpPr>
          <p:spPr>
            <a:xfrm>
              <a:off x="1516362" y="2788079"/>
              <a:ext cx="58142" cy="153487"/>
            </a:xfrm>
            <a:custGeom>
              <a:avLst/>
              <a:gdLst/>
              <a:ahLst/>
              <a:cxnLst/>
              <a:rect l="l" t="t" r="r" b="b"/>
              <a:pathLst>
                <a:path w="1319" h="3482" extrusionOk="0">
                  <a:moveTo>
                    <a:pt x="1319" y="1"/>
                  </a:moveTo>
                  <a:lnTo>
                    <a:pt x="31" y="362"/>
                  </a:lnTo>
                  <a:lnTo>
                    <a:pt x="1" y="3481"/>
                  </a:lnTo>
                  <a:lnTo>
                    <a:pt x="1" y="3481"/>
                  </a:lnTo>
                  <a:lnTo>
                    <a:pt x="1289" y="3093"/>
                  </a:lnTo>
                  <a:lnTo>
                    <a:pt x="1294" y="2615"/>
                  </a:lnTo>
                  <a:lnTo>
                    <a:pt x="383" y="2887"/>
                  </a:lnTo>
                  <a:lnTo>
                    <a:pt x="391" y="1999"/>
                  </a:lnTo>
                  <a:lnTo>
                    <a:pt x="1172" y="1771"/>
                  </a:lnTo>
                  <a:lnTo>
                    <a:pt x="1177" y="1294"/>
                  </a:lnTo>
                  <a:lnTo>
                    <a:pt x="396" y="1518"/>
                  </a:lnTo>
                  <a:lnTo>
                    <a:pt x="404" y="736"/>
                  </a:lnTo>
                  <a:lnTo>
                    <a:pt x="1314" y="478"/>
                  </a:lnTo>
                  <a:lnTo>
                    <a:pt x="13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0;p37">
              <a:extLst>
                <a:ext uri="{FF2B5EF4-FFF2-40B4-BE49-F238E27FC236}">
                  <a16:creationId xmlns:a16="http://schemas.microsoft.com/office/drawing/2014/main" id="{6D75522F-1C21-E479-51AD-3D6431F42C88}"/>
                </a:ext>
              </a:extLst>
            </p:cNvPr>
            <p:cNvSpPr/>
            <p:nvPr/>
          </p:nvSpPr>
          <p:spPr>
            <a:xfrm>
              <a:off x="1583319" y="2775075"/>
              <a:ext cx="66208" cy="146257"/>
            </a:xfrm>
            <a:custGeom>
              <a:avLst/>
              <a:gdLst/>
              <a:ahLst/>
              <a:cxnLst/>
              <a:rect l="l" t="t" r="r" b="b"/>
              <a:pathLst>
                <a:path w="1502" h="3318" extrusionOk="0">
                  <a:moveTo>
                    <a:pt x="825" y="492"/>
                  </a:moveTo>
                  <a:cubicBezTo>
                    <a:pt x="886" y="492"/>
                    <a:pt x="934" y="516"/>
                    <a:pt x="969" y="564"/>
                  </a:cubicBezTo>
                  <a:cubicBezTo>
                    <a:pt x="1021" y="632"/>
                    <a:pt x="1046" y="736"/>
                    <a:pt x="1044" y="877"/>
                  </a:cubicBezTo>
                  <a:cubicBezTo>
                    <a:pt x="1043" y="1019"/>
                    <a:pt x="1014" y="1135"/>
                    <a:pt x="962" y="1224"/>
                  </a:cubicBezTo>
                  <a:cubicBezTo>
                    <a:pt x="909" y="1312"/>
                    <a:pt x="830" y="1371"/>
                    <a:pt x="723" y="1401"/>
                  </a:cubicBezTo>
                  <a:lnTo>
                    <a:pt x="398" y="1497"/>
                  </a:lnTo>
                  <a:lnTo>
                    <a:pt x="408" y="599"/>
                  </a:lnTo>
                  <a:lnTo>
                    <a:pt x="740" y="505"/>
                  </a:lnTo>
                  <a:cubicBezTo>
                    <a:pt x="770" y="496"/>
                    <a:pt x="799" y="492"/>
                    <a:pt x="825" y="492"/>
                  </a:cubicBezTo>
                  <a:close/>
                  <a:moveTo>
                    <a:pt x="940" y="0"/>
                  </a:moveTo>
                  <a:cubicBezTo>
                    <a:pt x="880" y="0"/>
                    <a:pt x="816" y="10"/>
                    <a:pt x="746" y="29"/>
                  </a:cubicBezTo>
                  <a:lnTo>
                    <a:pt x="34" y="230"/>
                  </a:lnTo>
                  <a:lnTo>
                    <a:pt x="1" y="3317"/>
                  </a:lnTo>
                  <a:lnTo>
                    <a:pt x="378" y="3203"/>
                  </a:lnTo>
                  <a:lnTo>
                    <a:pt x="391" y="1972"/>
                  </a:lnTo>
                  <a:lnTo>
                    <a:pt x="751" y="1867"/>
                  </a:lnTo>
                  <a:cubicBezTo>
                    <a:pt x="777" y="1859"/>
                    <a:pt x="801" y="1856"/>
                    <a:pt x="824" y="1856"/>
                  </a:cubicBezTo>
                  <a:cubicBezTo>
                    <a:pt x="882" y="1856"/>
                    <a:pt x="929" y="1881"/>
                    <a:pt x="966" y="1932"/>
                  </a:cubicBezTo>
                  <a:cubicBezTo>
                    <a:pt x="1016" y="2001"/>
                    <a:pt x="1041" y="2113"/>
                    <a:pt x="1039" y="2265"/>
                  </a:cubicBezTo>
                  <a:lnTo>
                    <a:pt x="1036" y="2483"/>
                  </a:lnTo>
                  <a:cubicBezTo>
                    <a:pt x="1036" y="2577"/>
                    <a:pt x="1039" y="2676"/>
                    <a:pt x="1048" y="2778"/>
                  </a:cubicBezTo>
                  <a:cubicBezTo>
                    <a:pt x="1058" y="2880"/>
                    <a:pt x="1080" y="2947"/>
                    <a:pt x="1113" y="2982"/>
                  </a:cubicBezTo>
                  <a:lnTo>
                    <a:pt x="1502" y="2865"/>
                  </a:lnTo>
                  <a:lnTo>
                    <a:pt x="1502" y="2821"/>
                  </a:lnTo>
                  <a:cubicBezTo>
                    <a:pt x="1468" y="2786"/>
                    <a:pt x="1445" y="2724"/>
                    <a:pt x="1431" y="2636"/>
                  </a:cubicBezTo>
                  <a:cubicBezTo>
                    <a:pt x="1418" y="2547"/>
                    <a:pt x="1413" y="2460"/>
                    <a:pt x="1415" y="2374"/>
                  </a:cubicBezTo>
                  <a:lnTo>
                    <a:pt x="1416" y="2150"/>
                  </a:lnTo>
                  <a:cubicBezTo>
                    <a:pt x="1420" y="1966"/>
                    <a:pt x="1396" y="1820"/>
                    <a:pt x="1349" y="1709"/>
                  </a:cubicBezTo>
                  <a:cubicBezTo>
                    <a:pt x="1302" y="1599"/>
                    <a:pt x="1224" y="1533"/>
                    <a:pt x="1113" y="1512"/>
                  </a:cubicBezTo>
                  <a:cubicBezTo>
                    <a:pt x="1212" y="1413"/>
                    <a:pt x="1287" y="1299"/>
                    <a:pt x="1339" y="1172"/>
                  </a:cubicBezTo>
                  <a:cubicBezTo>
                    <a:pt x="1391" y="1043"/>
                    <a:pt x="1420" y="899"/>
                    <a:pt x="1421" y="741"/>
                  </a:cubicBezTo>
                  <a:cubicBezTo>
                    <a:pt x="1425" y="456"/>
                    <a:pt x="1366" y="252"/>
                    <a:pt x="1247" y="126"/>
                  </a:cubicBezTo>
                  <a:cubicBezTo>
                    <a:pt x="1167" y="43"/>
                    <a:pt x="1064" y="0"/>
                    <a:pt x="9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1;p37">
              <a:extLst>
                <a:ext uri="{FF2B5EF4-FFF2-40B4-BE49-F238E27FC236}">
                  <a16:creationId xmlns:a16="http://schemas.microsoft.com/office/drawing/2014/main" id="{BBBFF96D-A35D-BC10-18DD-535C5CA814D5}"/>
                </a:ext>
              </a:extLst>
            </p:cNvPr>
            <p:cNvSpPr/>
            <p:nvPr/>
          </p:nvSpPr>
          <p:spPr>
            <a:xfrm>
              <a:off x="1069616" y="889308"/>
              <a:ext cx="612800" cy="1227452"/>
            </a:xfrm>
            <a:custGeom>
              <a:avLst/>
              <a:gdLst/>
              <a:ahLst/>
              <a:cxnLst/>
              <a:rect l="l" t="t" r="r" b="b"/>
              <a:pathLst>
                <a:path w="13902" h="27846" extrusionOk="0">
                  <a:moveTo>
                    <a:pt x="1699" y="1"/>
                  </a:moveTo>
                  <a:cubicBezTo>
                    <a:pt x="813" y="1"/>
                    <a:pt x="83" y="1245"/>
                    <a:pt x="78" y="2769"/>
                  </a:cubicBezTo>
                  <a:lnTo>
                    <a:pt x="6" y="25329"/>
                  </a:lnTo>
                  <a:cubicBezTo>
                    <a:pt x="1" y="26763"/>
                    <a:pt x="630" y="27846"/>
                    <a:pt x="1432" y="27846"/>
                  </a:cubicBezTo>
                  <a:cubicBezTo>
                    <a:pt x="1483" y="27846"/>
                    <a:pt x="1534" y="27842"/>
                    <a:pt x="1585" y="27833"/>
                  </a:cubicBezTo>
                  <a:lnTo>
                    <a:pt x="12008" y="26081"/>
                  </a:lnTo>
                  <a:cubicBezTo>
                    <a:pt x="12881" y="25934"/>
                    <a:pt x="13610" y="24669"/>
                    <a:pt x="13626" y="23270"/>
                  </a:cubicBezTo>
                  <a:lnTo>
                    <a:pt x="13883" y="2560"/>
                  </a:lnTo>
                  <a:cubicBezTo>
                    <a:pt x="13901" y="1160"/>
                    <a:pt x="13188" y="14"/>
                    <a:pt x="12300" y="14"/>
                  </a:cubicBezTo>
                  <a:lnTo>
                    <a:pt x="17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2;p37">
              <a:extLst>
                <a:ext uri="{FF2B5EF4-FFF2-40B4-BE49-F238E27FC236}">
                  <a16:creationId xmlns:a16="http://schemas.microsoft.com/office/drawing/2014/main" id="{741DC539-3355-1725-7D63-50EAA42828F9}"/>
                </a:ext>
              </a:extLst>
            </p:cNvPr>
            <p:cNvSpPr/>
            <p:nvPr/>
          </p:nvSpPr>
          <p:spPr>
            <a:xfrm>
              <a:off x="1115415" y="1529078"/>
              <a:ext cx="526359" cy="102927"/>
            </a:xfrm>
            <a:custGeom>
              <a:avLst/>
              <a:gdLst/>
              <a:ahLst/>
              <a:cxnLst/>
              <a:rect l="l" t="t" r="r" b="b"/>
              <a:pathLst>
                <a:path w="11941" h="2335" extrusionOk="0">
                  <a:moveTo>
                    <a:pt x="11587" y="1"/>
                  </a:moveTo>
                  <a:cubicBezTo>
                    <a:pt x="11580" y="1"/>
                    <a:pt x="11573" y="1"/>
                    <a:pt x="11566" y="2"/>
                  </a:cubicBezTo>
                  <a:lnTo>
                    <a:pt x="380" y="1038"/>
                  </a:lnTo>
                  <a:cubicBezTo>
                    <a:pt x="173" y="1057"/>
                    <a:pt x="2" y="1365"/>
                    <a:pt x="0" y="1722"/>
                  </a:cubicBezTo>
                  <a:cubicBezTo>
                    <a:pt x="0" y="2065"/>
                    <a:pt x="155" y="2334"/>
                    <a:pt x="352" y="2334"/>
                  </a:cubicBezTo>
                  <a:cubicBezTo>
                    <a:pt x="360" y="2334"/>
                    <a:pt x="368" y="2334"/>
                    <a:pt x="375" y="2333"/>
                  </a:cubicBezTo>
                  <a:lnTo>
                    <a:pt x="11552" y="1211"/>
                  </a:lnTo>
                  <a:cubicBezTo>
                    <a:pt x="11760" y="1189"/>
                    <a:pt x="11933" y="901"/>
                    <a:pt x="11936" y="569"/>
                  </a:cubicBezTo>
                  <a:cubicBezTo>
                    <a:pt x="11941" y="251"/>
                    <a:pt x="11785" y="1"/>
                    <a:pt x="11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a:extLst>
              <a:ext uri="{FF2B5EF4-FFF2-40B4-BE49-F238E27FC236}">
                <a16:creationId xmlns:a16="http://schemas.microsoft.com/office/drawing/2014/main" id="{D49398CF-22AB-9609-AB91-15B398C91614}"/>
              </a:ext>
            </a:extLst>
          </p:cNvPr>
          <p:cNvPicPr>
            <a:picLocks noChangeAspect="1"/>
          </p:cNvPicPr>
          <p:nvPr/>
        </p:nvPicPr>
        <p:blipFill>
          <a:blip r:embed="rId2"/>
          <a:stretch>
            <a:fillRect/>
          </a:stretch>
        </p:blipFill>
        <p:spPr>
          <a:xfrm>
            <a:off x="7310322" y="2178541"/>
            <a:ext cx="1568741" cy="2730388"/>
          </a:xfrm>
          <a:prstGeom prst="rect">
            <a:avLst/>
          </a:prstGeom>
        </p:spPr>
      </p:pic>
    </p:spTree>
    <p:extLst>
      <p:ext uri="{BB962C8B-B14F-4D97-AF65-F5344CB8AC3E}">
        <p14:creationId xmlns:p14="http://schemas.microsoft.com/office/powerpoint/2010/main" val="119803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2CB8-3807-F26C-945E-5B79C729CCE1}"/>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Data Description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FCC3C8D-A982-D8EB-D5AA-F019BDEB3CA0}"/>
              </a:ext>
            </a:extLst>
          </p:cNvPr>
          <p:cNvSpPr>
            <a:spLocks noGrp="1"/>
          </p:cNvSpPr>
          <p:nvPr>
            <p:ph type="body" idx="1"/>
          </p:nvPr>
        </p:nvSpPr>
        <p:spPr>
          <a:xfrm>
            <a:off x="549015" y="1233315"/>
            <a:ext cx="6624936" cy="3614400"/>
          </a:xfrm>
        </p:spPr>
        <p:txBody>
          <a:bodyPr/>
          <a:lstStyle/>
          <a:p>
            <a:pPr algn="just"/>
            <a:r>
              <a:rPr lang="en-US" sz="1400" dirty="0" err="1">
                <a:latin typeface="Times New Roman" panose="02020603050405020304" pitchFamily="18" charset="0"/>
                <a:cs typeface="Times New Roman" panose="02020603050405020304" pitchFamily="18" charset="0"/>
              </a:rPr>
              <a:t>CustomerId</a:t>
            </a:r>
            <a:r>
              <a:rPr lang="en-US" sz="1400" dirty="0">
                <a:latin typeface="Times New Roman" panose="02020603050405020304" pitchFamily="18" charset="0"/>
                <a:cs typeface="Times New Roman" panose="02020603050405020304" pitchFamily="18" charset="0"/>
              </a:rPr>
              <a:t>: A unique identifier for each customer.</a:t>
            </a:r>
          </a:p>
          <a:p>
            <a:pPr algn="just"/>
            <a:r>
              <a:rPr lang="en-US" sz="1400" dirty="0" err="1">
                <a:latin typeface="Times New Roman" panose="02020603050405020304" pitchFamily="18" charset="0"/>
                <a:cs typeface="Times New Roman" panose="02020603050405020304" pitchFamily="18" charset="0"/>
              </a:rPr>
              <a:t>CreditScore</a:t>
            </a:r>
            <a:r>
              <a:rPr lang="en-US" sz="1400" dirty="0">
                <a:latin typeface="Times New Roman" panose="02020603050405020304" pitchFamily="18" charset="0"/>
                <a:cs typeface="Times New Roman" panose="02020603050405020304" pitchFamily="18" charset="0"/>
              </a:rPr>
              <a:t>: A numerical representation of the customer's creditworthiness.</a:t>
            </a:r>
          </a:p>
          <a:p>
            <a:pPr algn="just"/>
            <a:r>
              <a:rPr lang="en-US" sz="1400" dirty="0">
                <a:latin typeface="Times New Roman" panose="02020603050405020304" pitchFamily="18" charset="0"/>
                <a:cs typeface="Times New Roman" panose="02020603050405020304" pitchFamily="18" charset="0"/>
              </a:rPr>
              <a:t>Credit score: </a:t>
            </a:r>
          </a:p>
          <a:p>
            <a:pPr marL="914400" lvl="2" indent="0" algn="just">
              <a:buNone/>
            </a:pPr>
            <a:r>
              <a:rPr lang="en-US" sz="1400" dirty="0">
                <a:latin typeface="Times New Roman" panose="02020603050405020304" pitchFamily="18" charset="0"/>
                <a:cs typeface="Times New Roman" panose="02020603050405020304" pitchFamily="18" charset="0"/>
              </a:rPr>
              <a:t>Super Prime: 721–850</a:t>
            </a:r>
          </a:p>
          <a:p>
            <a:pPr marL="914400" lvl="2" indent="0" algn="just">
              <a:buNone/>
            </a:pPr>
            <a:r>
              <a:rPr lang="en-US" sz="1400" dirty="0">
                <a:latin typeface="Times New Roman" panose="02020603050405020304" pitchFamily="18" charset="0"/>
                <a:cs typeface="Times New Roman" panose="02020603050405020304" pitchFamily="18" charset="0"/>
              </a:rPr>
              <a:t>Prime: 661–720</a:t>
            </a:r>
          </a:p>
          <a:p>
            <a:pPr marL="914400" lvl="2" indent="0" algn="just">
              <a:buNone/>
            </a:pPr>
            <a:r>
              <a:rPr lang="en-US" sz="1400" dirty="0">
                <a:latin typeface="Times New Roman" panose="02020603050405020304" pitchFamily="18" charset="0"/>
                <a:cs typeface="Times New Roman" panose="02020603050405020304" pitchFamily="18" charset="0"/>
              </a:rPr>
              <a:t>Near Prime: 621–660</a:t>
            </a:r>
          </a:p>
          <a:p>
            <a:pPr marL="914400" lvl="2" indent="0" algn="just">
              <a:buNone/>
            </a:pPr>
            <a:r>
              <a:rPr lang="en-US" sz="1400" dirty="0">
                <a:latin typeface="Times New Roman" panose="02020603050405020304" pitchFamily="18" charset="0"/>
                <a:cs typeface="Times New Roman" panose="02020603050405020304" pitchFamily="18" charset="0"/>
              </a:rPr>
              <a:t>Sub Prime: 581–620</a:t>
            </a:r>
          </a:p>
          <a:p>
            <a:pPr marL="914400" lvl="2" indent="0" algn="just">
              <a:buNone/>
            </a:pPr>
            <a:r>
              <a:rPr lang="en-US" sz="1400" dirty="0">
                <a:latin typeface="Times New Roman" panose="02020603050405020304" pitchFamily="18" charset="0"/>
                <a:cs typeface="Times New Roman" panose="02020603050405020304" pitchFamily="18" charset="0"/>
              </a:rPr>
              <a:t>Deep Subprime: &lt;580</a:t>
            </a:r>
          </a:p>
          <a:p>
            <a:pPr algn="just"/>
            <a:r>
              <a:rPr lang="en-US" sz="1400" dirty="0" err="1">
                <a:latin typeface="Times New Roman" panose="02020603050405020304" pitchFamily="18" charset="0"/>
                <a:cs typeface="Times New Roman" panose="02020603050405020304" pitchFamily="18" charset="0"/>
              </a:rPr>
              <a:t>GeographyID</a:t>
            </a:r>
            <a:r>
              <a:rPr lang="en-US" sz="1400" dirty="0">
                <a:latin typeface="Times New Roman" panose="02020603050405020304" pitchFamily="18" charset="0"/>
                <a:cs typeface="Times New Roman" panose="02020603050405020304" pitchFamily="18" charset="0"/>
              </a:rPr>
              <a:t>: A numerical identifier that likely corresponds to a geographical location, such as a country or region.</a:t>
            </a:r>
          </a:p>
          <a:p>
            <a:pPr algn="just"/>
            <a:r>
              <a:rPr lang="en-US" sz="1400" dirty="0" err="1">
                <a:latin typeface="Times New Roman" panose="02020603050405020304" pitchFamily="18" charset="0"/>
                <a:cs typeface="Times New Roman" panose="02020603050405020304" pitchFamily="18" charset="0"/>
              </a:rPr>
              <a:t>GenderID</a:t>
            </a:r>
            <a:r>
              <a:rPr lang="en-US" sz="1400" dirty="0">
                <a:latin typeface="Times New Roman" panose="02020603050405020304" pitchFamily="18" charset="0"/>
                <a:cs typeface="Times New Roman" panose="02020603050405020304" pitchFamily="18" charset="0"/>
              </a:rPr>
              <a:t>: A numerical identifier for the customer's gender, where for example, '1' could represent male and '2' could represent female.</a:t>
            </a:r>
          </a:p>
          <a:p>
            <a:pPr algn="just"/>
            <a:r>
              <a:rPr lang="en-US" sz="1400" dirty="0">
                <a:latin typeface="Times New Roman" panose="02020603050405020304" pitchFamily="18" charset="0"/>
                <a:cs typeface="Times New Roman" panose="02020603050405020304" pitchFamily="18" charset="0"/>
              </a:rPr>
              <a:t>Age: The age of the customer.</a:t>
            </a:r>
          </a:p>
          <a:p>
            <a:pPr algn="just"/>
            <a:r>
              <a:rPr lang="en-US" sz="1400" dirty="0">
                <a:latin typeface="Times New Roman" panose="02020603050405020304" pitchFamily="18" charset="0"/>
                <a:cs typeface="Times New Roman" panose="02020603050405020304" pitchFamily="18" charset="0"/>
              </a:rPr>
              <a:t>Tenure: The number of years the customer has been with the bank.</a:t>
            </a:r>
          </a:p>
          <a:p>
            <a:pPr marL="152400" indent="0" algn="just">
              <a:buNone/>
            </a:pPr>
            <a:endParaRPr lang="en-IN" sz="1050" dirty="0">
              <a:latin typeface="Times New Roman" panose="02020603050405020304" pitchFamily="18" charset="0"/>
              <a:cs typeface="Times New Roman" panose="02020603050405020304" pitchFamily="18" charset="0"/>
            </a:endParaRPr>
          </a:p>
        </p:txBody>
      </p:sp>
      <p:grpSp>
        <p:nvGrpSpPr>
          <p:cNvPr id="4" name="Google Shape;1409;p69">
            <a:extLst>
              <a:ext uri="{FF2B5EF4-FFF2-40B4-BE49-F238E27FC236}">
                <a16:creationId xmlns:a16="http://schemas.microsoft.com/office/drawing/2014/main" id="{2E7D54C2-2C1F-9ACF-41C2-A965583B35BF}"/>
              </a:ext>
            </a:extLst>
          </p:cNvPr>
          <p:cNvGrpSpPr/>
          <p:nvPr/>
        </p:nvGrpSpPr>
        <p:grpSpPr>
          <a:xfrm>
            <a:off x="7684530" y="259171"/>
            <a:ext cx="1082552" cy="1322651"/>
            <a:chOff x="3221818" y="2037584"/>
            <a:chExt cx="369361" cy="449512"/>
          </a:xfrm>
        </p:grpSpPr>
        <p:sp>
          <p:nvSpPr>
            <p:cNvPr id="5" name="Google Shape;1410;p69">
              <a:extLst>
                <a:ext uri="{FF2B5EF4-FFF2-40B4-BE49-F238E27FC236}">
                  <a16:creationId xmlns:a16="http://schemas.microsoft.com/office/drawing/2014/main" id="{81E7F5B4-A520-1FFF-84C4-3A06C676DF75}"/>
                </a:ext>
              </a:extLst>
            </p:cNvPr>
            <p:cNvSpPr/>
            <p:nvPr/>
          </p:nvSpPr>
          <p:spPr>
            <a:xfrm>
              <a:off x="3511898" y="2044809"/>
              <a:ext cx="71187" cy="72094"/>
            </a:xfrm>
            <a:custGeom>
              <a:avLst/>
              <a:gdLst/>
              <a:ahLst/>
              <a:cxnLst/>
              <a:rect l="l" t="t" r="r" b="b"/>
              <a:pathLst>
                <a:path w="1882" h="1906" extrusionOk="0">
                  <a:moveTo>
                    <a:pt x="0" y="0"/>
                  </a:moveTo>
                  <a:lnTo>
                    <a:pt x="0" y="1905"/>
                  </a:lnTo>
                  <a:lnTo>
                    <a:pt x="1881" y="190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11;p69">
              <a:extLst>
                <a:ext uri="{FF2B5EF4-FFF2-40B4-BE49-F238E27FC236}">
                  <a16:creationId xmlns:a16="http://schemas.microsoft.com/office/drawing/2014/main" id="{630EF9DA-950A-7339-7D50-F86272E256E1}"/>
                </a:ext>
              </a:extLst>
            </p:cNvPr>
            <p:cNvSpPr/>
            <p:nvPr/>
          </p:nvSpPr>
          <p:spPr>
            <a:xfrm>
              <a:off x="3301099" y="2037584"/>
              <a:ext cx="290080" cy="397276"/>
            </a:xfrm>
            <a:custGeom>
              <a:avLst/>
              <a:gdLst/>
              <a:ahLst/>
              <a:cxnLst/>
              <a:rect l="l" t="t" r="r" b="b"/>
              <a:pathLst>
                <a:path w="7669" h="10503" extrusionOk="0">
                  <a:moveTo>
                    <a:pt x="6264" y="3478"/>
                  </a:moveTo>
                  <a:lnTo>
                    <a:pt x="6264" y="4168"/>
                  </a:lnTo>
                  <a:lnTo>
                    <a:pt x="1382" y="4168"/>
                  </a:lnTo>
                  <a:lnTo>
                    <a:pt x="1382" y="3478"/>
                  </a:lnTo>
                  <a:close/>
                  <a:moveTo>
                    <a:pt x="1" y="1"/>
                  </a:moveTo>
                  <a:lnTo>
                    <a:pt x="1" y="4906"/>
                  </a:lnTo>
                  <a:lnTo>
                    <a:pt x="6264" y="4906"/>
                  </a:lnTo>
                  <a:lnTo>
                    <a:pt x="6264" y="5621"/>
                  </a:lnTo>
                  <a:lnTo>
                    <a:pt x="3477" y="5621"/>
                  </a:lnTo>
                  <a:lnTo>
                    <a:pt x="3477" y="10503"/>
                  </a:lnTo>
                  <a:lnTo>
                    <a:pt x="7669" y="10503"/>
                  </a:lnTo>
                  <a:lnTo>
                    <a:pt x="7669" y="2787"/>
                  </a:lnTo>
                  <a:lnTo>
                    <a:pt x="4883" y="2787"/>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12;p69">
              <a:extLst>
                <a:ext uri="{FF2B5EF4-FFF2-40B4-BE49-F238E27FC236}">
                  <a16:creationId xmlns:a16="http://schemas.microsoft.com/office/drawing/2014/main" id="{84DB8861-4CBB-3FAB-ED64-E5FBEE529D0C}"/>
                </a:ext>
              </a:extLst>
            </p:cNvPr>
            <p:cNvSpPr/>
            <p:nvPr/>
          </p:nvSpPr>
          <p:spPr>
            <a:xfrm>
              <a:off x="3221818" y="2250161"/>
              <a:ext cx="184699" cy="52312"/>
            </a:xfrm>
            <a:custGeom>
              <a:avLst/>
              <a:gdLst/>
              <a:ahLst/>
              <a:cxnLst/>
              <a:rect l="l" t="t" r="r" b="b"/>
              <a:pathLst>
                <a:path w="4883" h="1383" extrusionOk="0">
                  <a:moveTo>
                    <a:pt x="1" y="1"/>
                  </a:moveTo>
                  <a:lnTo>
                    <a:pt x="1" y="1382"/>
                  </a:lnTo>
                  <a:lnTo>
                    <a:pt x="4883" y="1382"/>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13;p69">
              <a:extLst>
                <a:ext uri="{FF2B5EF4-FFF2-40B4-BE49-F238E27FC236}">
                  <a16:creationId xmlns:a16="http://schemas.microsoft.com/office/drawing/2014/main" id="{4AF626DB-C5B4-BB96-E3BA-76BC43CCF36A}"/>
                </a:ext>
              </a:extLst>
            </p:cNvPr>
            <p:cNvSpPr/>
            <p:nvPr/>
          </p:nvSpPr>
          <p:spPr>
            <a:xfrm>
              <a:off x="3221818" y="2328534"/>
              <a:ext cx="184699" cy="158562"/>
            </a:xfrm>
            <a:custGeom>
              <a:avLst/>
              <a:gdLst/>
              <a:ahLst/>
              <a:cxnLst/>
              <a:rect l="l" t="t" r="r" b="b"/>
              <a:pathLst>
                <a:path w="4883" h="4192" extrusionOk="0">
                  <a:moveTo>
                    <a:pt x="2097" y="715"/>
                  </a:moveTo>
                  <a:lnTo>
                    <a:pt x="2097" y="1406"/>
                  </a:lnTo>
                  <a:lnTo>
                    <a:pt x="1406" y="1406"/>
                  </a:lnTo>
                  <a:lnTo>
                    <a:pt x="1406" y="715"/>
                  </a:lnTo>
                  <a:close/>
                  <a:moveTo>
                    <a:pt x="3478" y="715"/>
                  </a:moveTo>
                  <a:lnTo>
                    <a:pt x="3478" y="1406"/>
                  </a:lnTo>
                  <a:lnTo>
                    <a:pt x="2787" y="1406"/>
                  </a:lnTo>
                  <a:lnTo>
                    <a:pt x="2787" y="715"/>
                  </a:lnTo>
                  <a:close/>
                  <a:moveTo>
                    <a:pt x="2097" y="2096"/>
                  </a:moveTo>
                  <a:lnTo>
                    <a:pt x="2097" y="2811"/>
                  </a:lnTo>
                  <a:lnTo>
                    <a:pt x="1406" y="2811"/>
                  </a:lnTo>
                  <a:lnTo>
                    <a:pt x="1406" y="2096"/>
                  </a:lnTo>
                  <a:close/>
                  <a:moveTo>
                    <a:pt x="3478" y="2096"/>
                  </a:moveTo>
                  <a:lnTo>
                    <a:pt x="3478" y="2811"/>
                  </a:lnTo>
                  <a:lnTo>
                    <a:pt x="2787" y="2811"/>
                  </a:lnTo>
                  <a:lnTo>
                    <a:pt x="2787" y="2096"/>
                  </a:lnTo>
                  <a:close/>
                  <a:moveTo>
                    <a:pt x="1" y="1"/>
                  </a:moveTo>
                  <a:lnTo>
                    <a:pt x="1" y="4192"/>
                  </a:lnTo>
                  <a:lnTo>
                    <a:pt x="4883" y="4192"/>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6811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27A480-76FF-36E3-FE23-FD83A7B43502}"/>
              </a:ext>
            </a:extLst>
          </p:cNvPr>
          <p:cNvSpPr>
            <a:spLocks noGrp="1"/>
          </p:cNvSpPr>
          <p:nvPr>
            <p:ph type="body" idx="1"/>
          </p:nvPr>
        </p:nvSpPr>
        <p:spPr>
          <a:xfrm>
            <a:off x="559669" y="1017588"/>
            <a:ext cx="6781054" cy="3614400"/>
          </a:xfrm>
        </p:spPr>
        <p:txBody>
          <a:bodyPr/>
          <a:lstStyle/>
          <a:p>
            <a:r>
              <a:rPr lang="en-US" sz="1400" dirty="0">
                <a:latin typeface="Times New Roman" panose="02020603050405020304" pitchFamily="18" charset="0"/>
                <a:cs typeface="Times New Roman" panose="02020603050405020304" pitchFamily="18" charset="0"/>
              </a:rPr>
              <a:t>Balance: Current balance in the customer's account.</a:t>
            </a:r>
          </a:p>
          <a:p>
            <a:r>
              <a:rPr lang="en-US" sz="1400" dirty="0" err="1">
                <a:latin typeface="Times New Roman" panose="02020603050405020304" pitchFamily="18" charset="0"/>
                <a:cs typeface="Times New Roman" panose="02020603050405020304" pitchFamily="18" charset="0"/>
              </a:rPr>
              <a:t>NumOfProducts</a:t>
            </a:r>
            <a:r>
              <a:rPr lang="en-US" sz="1400" dirty="0">
                <a:latin typeface="Times New Roman" panose="02020603050405020304" pitchFamily="18" charset="0"/>
                <a:cs typeface="Times New Roman" panose="02020603050405020304" pitchFamily="18" charset="0"/>
              </a:rPr>
              <a:t>: refers to the number of products that a customer has purchased through the bank. </a:t>
            </a:r>
          </a:p>
          <a:p>
            <a:r>
              <a:rPr lang="en-US" sz="1400" dirty="0" err="1">
                <a:latin typeface="Times New Roman" panose="02020603050405020304" pitchFamily="18" charset="0"/>
                <a:cs typeface="Times New Roman" panose="02020603050405020304" pitchFamily="18" charset="0"/>
              </a:rPr>
              <a:t>HasCrCard</a:t>
            </a:r>
            <a:r>
              <a:rPr lang="en-US" sz="1400" dirty="0">
                <a:latin typeface="Times New Roman" panose="02020603050405020304" pitchFamily="18" charset="0"/>
                <a:cs typeface="Times New Roman" panose="02020603050405020304" pitchFamily="18" charset="0"/>
              </a:rPr>
              <a:t>: denotes whether or not a customer has a credit card. This column is also relevant, since people with a credit card are less likely to leave the bank.</a:t>
            </a:r>
          </a:p>
          <a:p>
            <a:pPr lvl="2"/>
            <a:r>
              <a:rPr lang="en-US" sz="1400" dirty="0">
                <a:latin typeface="Times New Roman" panose="02020603050405020304" pitchFamily="18" charset="0"/>
                <a:cs typeface="Times New Roman" panose="02020603050405020304" pitchFamily="18" charset="0"/>
              </a:rPr>
              <a:t>1 represents credit card holder</a:t>
            </a:r>
          </a:p>
          <a:p>
            <a:pPr lvl="2"/>
            <a:r>
              <a:rPr lang="en-US" sz="1400" dirty="0">
                <a:latin typeface="Times New Roman" panose="02020603050405020304" pitchFamily="18" charset="0"/>
                <a:cs typeface="Times New Roman" panose="02020603050405020304" pitchFamily="18" charset="0"/>
              </a:rPr>
              <a:t>0 represents non credit card holder</a:t>
            </a:r>
          </a:p>
          <a:p>
            <a:r>
              <a:rPr lang="en-US" sz="1400" dirty="0" err="1">
                <a:latin typeface="Times New Roman" panose="02020603050405020304" pitchFamily="18" charset="0"/>
                <a:cs typeface="Times New Roman" panose="02020603050405020304" pitchFamily="18" charset="0"/>
              </a:rPr>
              <a:t>IsActiveMember</a:t>
            </a:r>
            <a:r>
              <a:rPr lang="en-US" sz="1400" dirty="0">
                <a:latin typeface="Times New Roman" panose="02020603050405020304" pitchFamily="18" charset="0"/>
                <a:cs typeface="Times New Roman" panose="02020603050405020304" pitchFamily="18" charset="0"/>
              </a:rPr>
              <a:t>: active customers are less likely to leave the bank (as per the criteria defined by the bank for identifying the activeness).</a:t>
            </a:r>
          </a:p>
          <a:p>
            <a:pPr lvl="2"/>
            <a:r>
              <a:rPr lang="en-US" sz="1400" dirty="0">
                <a:latin typeface="Times New Roman" panose="02020603050405020304" pitchFamily="18" charset="0"/>
                <a:cs typeface="Times New Roman" panose="02020603050405020304" pitchFamily="18" charset="0"/>
              </a:rPr>
              <a:t>1 represents Active Member</a:t>
            </a:r>
          </a:p>
          <a:p>
            <a:pPr lvl="2"/>
            <a:r>
              <a:rPr lang="en-US" sz="1400" dirty="0">
                <a:latin typeface="Times New Roman" panose="02020603050405020304" pitchFamily="18" charset="0"/>
                <a:cs typeface="Times New Roman" panose="02020603050405020304" pitchFamily="18" charset="0"/>
              </a:rPr>
              <a:t>0 represents Inactive Member</a:t>
            </a:r>
          </a:p>
          <a:p>
            <a:r>
              <a:rPr lang="en-US" sz="1400" dirty="0">
                <a:latin typeface="Times New Roman" panose="02020603050405020304" pitchFamily="18" charset="0"/>
                <a:cs typeface="Times New Roman" panose="02020603050405020304" pitchFamily="18" charset="0"/>
              </a:rPr>
              <a:t>Estimated Salary: as with balance, people with lower salaries are more likely to leave the bank compared to those with higher salaries.</a:t>
            </a:r>
          </a:p>
          <a:p>
            <a:r>
              <a:rPr lang="en-US" sz="1400" dirty="0">
                <a:latin typeface="Times New Roman" panose="02020603050405020304" pitchFamily="18" charset="0"/>
                <a:cs typeface="Times New Roman" panose="02020603050405020304" pitchFamily="18" charset="0"/>
              </a:rPr>
              <a:t>Exited: whether or not the customer left the bank.</a:t>
            </a:r>
          </a:p>
          <a:p>
            <a:pPr lvl="2"/>
            <a:r>
              <a:rPr lang="en-US" sz="1400" dirty="0">
                <a:latin typeface="Times New Roman" panose="02020603050405020304" pitchFamily="18" charset="0"/>
                <a:cs typeface="Times New Roman" panose="02020603050405020304" pitchFamily="18" charset="0"/>
              </a:rPr>
              <a:t>0 represents Retain </a:t>
            </a:r>
          </a:p>
          <a:p>
            <a:pPr lvl="2"/>
            <a:r>
              <a:rPr lang="en-US" sz="1400" dirty="0">
                <a:latin typeface="Times New Roman" panose="02020603050405020304" pitchFamily="18" charset="0"/>
                <a:cs typeface="Times New Roman" panose="02020603050405020304" pitchFamily="18" charset="0"/>
              </a:rPr>
              <a:t>1 represents Exit</a:t>
            </a:r>
          </a:p>
          <a:p>
            <a:r>
              <a:rPr lang="en-US" sz="1400" dirty="0">
                <a:latin typeface="Times New Roman" panose="02020603050405020304" pitchFamily="18" charset="0"/>
                <a:cs typeface="Times New Roman" panose="02020603050405020304" pitchFamily="18" charset="0"/>
              </a:rPr>
              <a:t>Bank DOJ: date when the Customer associated/joined  with the bank.</a:t>
            </a:r>
          </a:p>
          <a:p>
            <a:pPr marL="152400" indent="0">
              <a:buNone/>
            </a:pPr>
            <a:endParaRPr lang="en-IN" sz="105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DFEFB4F-51FB-F33E-1CF9-F41D12D9DAD7}"/>
              </a:ext>
            </a:extLst>
          </p:cNvPr>
          <p:cNvSpPr>
            <a:spLocks noGrp="1"/>
          </p:cNvSpPr>
          <p:nvPr>
            <p:ph type="title"/>
          </p:nvPr>
        </p:nvSpPr>
        <p:spPr>
          <a:xfrm>
            <a:off x="720725" y="444500"/>
            <a:ext cx="7702550" cy="573088"/>
          </a:xfrm>
        </p:spPr>
        <p:txBody>
          <a:bodyPr/>
          <a:lstStyle/>
          <a:p>
            <a:r>
              <a:rPr lang="en-US" dirty="0">
                <a:solidFill>
                  <a:schemeClr val="tx1"/>
                </a:solidFill>
                <a:latin typeface="Times New Roman" panose="02020603050405020304" pitchFamily="18" charset="0"/>
                <a:cs typeface="Times New Roman" panose="02020603050405020304" pitchFamily="18" charset="0"/>
              </a:rPr>
              <a:t>Data Description</a:t>
            </a:r>
            <a:endParaRPr lang="en-IN" dirty="0">
              <a:solidFill>
                <a:schemeClr val="tx1"/>
              </a:solidFill>
              <a:latin typeface="Times New Roman" panose="02020603050405020304" pitchFamily="18" charset="0"/>
              <a:cs typeface="Times New Roman" panose="02020603050405020304" pitchFamily="18" charset="0"/>
            </a:endParaRPr>
          </a:p>
        </p:txBody>
      </p:sp>
      <p:grpSp>
        <p:nvGrpSpPr>
          <p:cNvPr id="5" name="Google Shape;1409;p69">
            <a:extLst>
              <a:ext uri="{FF2B5EF4-FFF2-40B4-BE49-F238E27FC236}">
                <a16:creationId xmlns:a16="http://schemas.microsoft.com/office/drawing/2014/main" id="{A3A11064-24BD-F44F-618F-8D392DF09657}"/>
              </a:ext>
            </a:extLst>
          </p:cNvPr>
          <p:cNvGrpSpPr/>
          <p:nvPr/>
        </p:nvGrpSpPr>
        <p:grpSpPr>
          <a:xfrm>
            <a:off x="7684530" y="259171"/>
            <a:ext cx="1082552" cy="1322651"/>
            <a:chOff x="3221818" y="2037584"/>
            <a:chExt cx="369361" cy="449512"/>
          </a:xfrm>
        </p:grpSpPr>
        <p:sp>
          <p:nvSpPr>
            <p:cNvPr id="6" name="Google Shape;1410;p69">
              <a:extLst>
                <a:ext uri="{FF2B5EF4-FFF2-40B4-BE49-F238E27FC236}">
                  <a16:creationId xmlns:a16="http://schemas.microsoft.com/office/drawing/2014/main" id="{297D7D50-201C-456D-1A81-D86802E10FFE}"/>
                </a:ext>
              </a:extLst>
            </p:cNvPr>
            <p:cNvSpPr/>
            <p:nvPr/>
          </p:nvSpPr>
          <p:spPr>
            <a:xfrm>
              <a:off x="3511898" y="2044809"/>
              <a:ext cx="71187" cy="72094"/>
            </a:xfrm>
            <a:custGeom>
              <a:avLst/>
              <a:gdLst/>
              <a:ahLst/>
              <a:cxnLst/>
              <a:rect l="l" t="t" r="r" b="b"/>
              <a:pathLst>
                <a:path w="1882" h="1906" extrusionOk="0">
                  <a:moveTo>
                    <a:pt x="0" y="0"/>
                  </a:moveTo>
                  <a:lnTo>
                    <a:pt x="0" y="1905"/>
                  </a:lnTo>
                  <a:lnTo>
                    <a:pt x="1881" y="190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11;p69">
              <a:extLst>
                <a:ext uri="{FF2B5EF4-FFF2-40B4-BE49-F238E27FC236}">
                  <a16:creationId xmlns:a16="http://schemas.microsoft.com/office/drawing/2014/main" id="{21E41B87-B102-1D00-6955-CE5B7B6A0E26}"/>
                </a:ext>
              </a:extLst>
            </p:cNvPr>
            <p:cNvSpPr/>
            <p:nvPr/>
          </p:nvSpPr>
          <p:spPr>
            <a:xfrm>
              <a:off x="3301099" y="2037584"/>
              <a:ext cx="290080" cy="397276"/>
            </a:xfrm>
            <a:custGeom>
              <a:avLst/>
              <a:gdLst/>
              <a:ahLst/>
              <a:cxnLst/>
              <a:rect l="l" t="t" r="r" b="b"/>
              <a:pathLst>
                <a:path w="7669" h="10503" extrusionOk="0">
                  <a:moveTo>
                    <a:pt x="6264" y="3478"/>
                  </a:moveTo>
                  <a:lnTo>
                    <a:pt x="6264" y="4168"/>
                  </a:lnTo>
                  <a:lnTo>
                    <a:pt x="1382" y="4168"/>
                  </a:lnTo>
                  <a:lnTo>
                    <a:pt x="1382" y="3478"/>
                  </a:lnTo>
                  <a:close/>
                  <a:moveTo>
                    <a:pt x="1" y="1"/>
                  </a:moveTo>
                  <a:lnTo>
                    <a:pt x="1" y="4906"/>
                  </a:lnTo>
                  <a:lnTo>
                    <a:pt x="6264" y="4906"/>
                  </a:lnTo>
                  <a:lnTo>
                    <a:pt x="6264" y="5621"/>
                  </a:lnTo>
                  <a:lnTo>
                    <a:pt x="3477" y="5621"/>
                  </a:lnTo>
                  <a:lnTo>
                    <a:pt x="3477" y="10503"/>
                  </a:lnTo>
                  <a:lnTo>
                    <a:pt x="7669" y="10503"/>
                  </a:lnTo>
                  <a:lnTo>
                    <a:pt x="7669" y="2787"/>
                  </a:lnTo>
                  <a:lnTo>
                    <a:pt x="4883" y="2787"/>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12;p69">
              <a:extLst>
                <a:ext uri="{FF2B5EF4-FFF2-40B4-BE49-F238E27FC236}">
                  <a16:creationId xmlns:a16="http://schemas.microsoft.com/office/drawing/2014/main" id="{5E73CCA3-1227-6414-28D0-0A33FCD061FA}"/>
                </a:ext>
              </a:extLst>
            </p:cNvPr>
            <p:cNvSpPr/>
            <p:nvPr/>
          </p:nvSpPr>
          <p:spPr>
            <a:xfrm>
              <a:off x="3221818" y="2250161"/>
              <a:ext cx="184699" cy="52312"/>
            </a:xfrm>
            <a:custGeom>
              <a:avLst/>
              <a:gdLst/>
              <a:ahLst/>
              <a:cxnLst/>
              <a:rect l="l" t="t" r="r" b="b"/>
              <a:pathLst>
                <a:path w="4883" h="1383" extrusionOk="0">
                  <a:moveTo>
                    <a:pt x="1" y="1"/>
                  </a:moveTo>
                  <a:lnTo>
                    <a:pt x="1" y="1382"/>
                  </a:lnTo>
                  <a:lnTo>
                    <a:pt x="4883" y="1382"/>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13;p69">
              <a:extLst>
                <a:ext uri="{FF2B5EF4-FFF2-40B4-BE49-F238E27FC236}">
                  <a16:creationId xmlns:a16="http://schemas.microsoft.com/office/drawing/2014/main" id="{00EE5CF9-BFA4-0E33-4FA4-38985258DB0C}"/>
                </a:ext>
              </a:extLst>
            </p:cNvPr>
            <p:cNvSpPr/>
            <p:nvPr/>
          </p:nvSpPr>
          <p:spPr>
            <a:xfrm>
              <a:off x="3221818" y="2328534"/>
              <a:ext cx="184699" cy="158562"/>
            </a:xfrm>
            <a:custGeom>
              <a:avLst/>
              <a:gdLst/>
              <a:ahLst/>
              <a:cxnLst/>
              <a:rect l="l" t="t" r="r" b="b"/>
              <a:pathLst>
                <a:path w="4883" h="4192" extrusionOk="0">
                  <a:moveTo>
                    <a:pt x="2097" y="715"/>
                  </a:moveTo>
                  <a:lnTo>
                    <a:pt x="2097" y="1406"/>
                  </a:lnTo>
                  <a:lnTo>
                    <a:pt x="1406" y="1406"/>
                  </a:lnTo>
                  <a:lnTo>
                    <a:pt x="1406" y="715"/>
                  </a:lnTo>
                  <a:close/>
                  <a:moveTo>
                    <a:pt x="3478" y="715"/>
                  </a:moveTo>
                  <a:lnTo>
                    <a:pt x="3478" y="1406"/>
                  </a:lnTo>
                  <a:lnTo>
                    <a:pt x="2787" y="1406"/>
                  </a:lnTo>
                  <a:lnTo>
                    <a:pt x="2787" y="715"/>
                  </a:lnTo>
                  <a:close/>
                  <a:moveTo>
                    <a:pt x="2097" y="2096"/>
                  </a:moveTo>
                  <a:lnTo>
                    <a:pt x="2097" y="2811"/>
                  </a:lnTo>
                  <a:lnTo>
                    <a:pt x="1406" y="2811"/>
                  </a:lnTo>
                  <a:lnTo>
                    <a:pt x="1406" y="2096"/>
                  </a:lnTo>
                  <a:close/>
                  <a:moveTo>
                    <a:pt x="3478" y="2096"/>
                  </a:moveTo>
                  <a:lnTo>
                    <a:pt x="3478" y="2811"/>
                  </a:lnTo>
                  <a:lnTo>
                    <a:pt x="2787" y="2811"/>
                  </a:lnTo>
                  <a:lnTo>
                    <a:pt x="2787" y="2096"/>
                  </a:lnTo>
                  <a:close/>
                  <a:moveTo>
                    <a:pt x="1" y="1"/>
                  </a:moveTo>
                  <a:lnTo>
                    <a:pt x="1" y="4192"/>
                  </a:lnTo>
                  <a:lnTo>
                    <a:pt x="4883" y="4192"/>
                  </a:lnTo>
                  <a:lnTo>
                    <a:pt x="4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7997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8"/>
          <p:cNvSpPr/>
          <p:nvPr/>
        </p:nvSpPr>
        <p:spPr>
          <a:xfrm>
            <a:off x="5239675" y="4362175"/>
            <a:ext cx="1904157" cy="396318"/>
          </a:xfrm>
          <a:custGeom>
            <a:avLst/>
            <a:gdLst/>
            <a:ahLst/>
            <a:cxnLst/>
            <a:rect l="l" t="t" r="r" b="b"/>
            <a:pathLst>
              <a:path w="43731" h="21202" extrusionOk="0">
                <a:moveTo>
                  <a:pt x="21865" y="0"/>
                </a:moveTo>
                <a:cubicBezTo>
                  <a:pt x="16067" y="0"/>
                  <a:pt x="10506" y="1117"/>
                  <a:pt x="6405" y="3106"/>
                </a:cubicBezTo>
                <a:cubicBezTo>
                  <a:pt x="2305" y="5094"/>
                  <a:pt x="0" y="7789"/>
                  <a:pt x="0" y="10601"/>
                </a:cubicBezTo>
                <a:cubicBezTo>
                  <a:pt x="0" y="13413"/>
                  <a:pt x="2305" y="16108"/>
                  <a:pt x="6405" y="18096"/>
                </a:cubicBezTo>
                <a:cubicBezTo>
                  <a:pt x="10506" y="20084"/>
                  <a:pt x="16067" y="21202"/>
                  <a:pt x="21865" y="21202"/>
                </a:cubicBezTo>
                <a:cubicBezTo>
                  <a:pt x="27664" y="21202"/>
                  <a:pt x="33225" y="20084"/>
                  <a:pt x="37325" y="18096"/>
                </a:cubicBezTo>
                <a:cubicBezTo>
                  <a:pt x="41425" y="16108"/>
                  <a:pt x="43730" y="13413"/>
                  <a:pt x="43730" y="10601"/>
                </a:cubicBezTo>
                <a:cubicBezTo>
                  <a:pt x="43730" y="7789"/>
                  <a:pt x="41425" y="5094"/>
                  <a:pt x="37325" y="3106"/>
                </a:cubicBezTo>
                <a:cubicBezTo>
                  <a:pt x="33225" y="1117"/>
                  <a:pt x="27664" y="0"/>
                  <a:pt x="21865" y="0"/>
                </a:cubicBezTo>
                <a:close/>
              </a:path>
            </a:pathLst>
          </a:custGeom>
          <a:solidFill>
            <a:srgbClr val="77AC98">
              <a:alpha val="2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txBox="1">
            <a:spLocks noGrp="1"/>
          </p:cNvSpPr>
          <p:nvPr>
            <p:ph type="title"/>
          </p:nvPr>
        </p:nvSpPr>
        <p:spPr>
          <a:xfrm>
            <a:off x="871167" y="2417513"/>
            <a:ext cx="3889200" cy="174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Times New Roman" panose="02020603050405020304" pitchFamily="18" charset="0"/>
                <a:cs typeface="Times New Roman" panose="02020603050405020304" pitchFamily="18" charset="0"/>
              </a:rPr>
              <a:t>Objective  and Subjective Key </a:t>
            </a:r>
            <a:r>
              <a:rPr lang="en-US" sz="4000" dirty="0" err="1">
                <a:latin typeface="Times New Roman" panose="02020603050405020304" pitchFamily="18" charset="0"/>
                <a:cs typeface="Times New Roman" panose="02020603050405020304" pitchFamily="18" charset="0"/>
              </a:rPr>
              <a:t>Matrics</a:t>
            </a:r>
            <a:endParaRPr sz="4000" dirty="0">
              <a:latin typeface="Times New Roman" panose="02020603050405020304" pitchFamily="18" charset="0"/>
              <a:cs typeface="Times New Roman" panose="02020603050405020304" pitchFamily="18" charset="0"/>
            </a:endParaRPr>
          </a:p>
        </p:txBody>
      </p:sp>
      <p:grpSp>
        <p:nvGrpSpPr>
          <p:cNvPr id="369" name="Google Shape;369;p38"/>
          <p:cNvGrpSpPr/>
          <p:nvPr/>
        </p:nvGrpSpPr>
        <p:grpSpPr>
          <a:xfrm>
            <a:off x="5321455" y="1680819"/>
            <a:ext cx="1522549" cy="2923174"/>
            <a:chOff x="-2625445" y="1087294"/>
            <a:chExt cx="1522549" cy="2923174"/>
          </a:xfrm>
        </p:grpSpPr>
        <p:sp>
          <p:nvSpPr>
            <p:cNvPr id="370" name="Google Shape;370;p38"/>
            <p:cNvSpPr/>
            <p:nvPr/>
          </p:nvSpPr>
          <p:spPr>
            <a:xfrm>
              <a:off x="-1742703" y="1211642"/>
              <a:ext cx="40559" cy="380346"/>
            </a:xfrm>
            <a:custGeom>
              <a:avLst/>
              <a:gdLst/>
              <a:ahLst/>
              <a:cxnLst/>
              <a:rect l="l" t="t" r="r" b="b"/>
              <a:pathLst>
                <a:path w="972" h="9115" extrusionOk="0">
                  <a:moveTo>
                    <a:pt x="896" y="1"/>
                  </a:moveTo>
                  <a:lnTo>
                    <a:pt x="32" y="6"/>
                  </a:lnTo>
                  <a:cubicBezTo>
                    <a:pt x="14" y="6"/>
                    <a:pt x="0" y="19"/>
                    <a:pt x="0" y="36"/>
                  </a:cubicBezTo>
                  <a:lnTo>
                    <a:pt x="46" y="9084"/>
                  </a:lnTo>
                  <a:cubicBezTo>
                    <a:pt x="46" y="9101"/>
                    <a:pt x="59" y="9114"/>
                    <a:pt x="76" y="9114"/>
                  </a:cubicBezTo>
                  <a:lnTo>
                    <a:pt x="942" y="9111"/>
                  </a:lnTo>
                  <a:cubicBezTo>
                    <a:pt x="958" y="9111"/>
                    <a:pt x="972" y="9096"/>
                    <a:pt x="972" y="9079"/>
                  </a:cubicBezTo>
                  <a:lnTo>
                    <a:pt x="928" y="33"/>
                  </a:lnTo>
                  <a:cubicBezTo>
                    <a:pt x="928" y="14"/>
                    <a:pt x="913" y="1"/>
                    <a:pt x="896" y="1"/>
                  </a:cubicBezTo>
                  <a:close/>
                </a:path>
              </a:pathLst>
            </a:custGeom>
            <a:solidFill>
              <a:srgbClr val="F1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747168" y="1662465"/>
              <a:ext cx="40559" cy="380388"/>
            </a:xfrm>
            <a:custGeom>
              <a:avLst/>
              <a:gdLst/>
              <a:ahLst/>
              <a:cxnLst/>
              <a:rect l="l" t="t" r="r" b="b"/>
              <a:pathLst>
                <a:path w="972" h="9116" extrusionOk="0">
                  <a:moveTo>
                    <a:pt x="896" y="0"/>
                  </a:moveTo>
                  <a:lnTo>
                    <a:pt x="32" y="5"/>
                  </a:lnTo>
                  <a:cubicBezTo>
                    <a:pt x="15" y="5"/>
                    <a:pt x="0" y="19"/>
                    <a:pt x="2" y="35"/>
                  </a:cubicBezTo>
                  <a:lnTo>
                    <a:pt x="45" y="9083"/>
                  </a:lnTo>
                  <a:cubicBezTo>
                    <a:pt x="45" y="9100"/>
                    <a:pt x="59" y="9115"/>
                    <a:pt x="77" y="9115"/>
                  </a:cubicBezTo>
                  <a:lnTo>
                    <a:pt x="942" y="9110"/>
                  </a:lnTo>
                  <a:cubicBezTo>
                    <a:pt x="958" y="9110"/>
                    <a:pt x="972" y="9097"/>
                    <a:pt x="972" y="9078"/>
                  </a:cubicBezTo>
                  <a:lnTo>
                    <a:pt x="928" y="32"/>
                  </a:lnTo>
                  <a:cubicBezTo>
                    <a:pt x="928" y="14"/>
                    <a:pt x="915" y="0"/>
                    <a:pt x="896" y="0"/>
                  </a:cubicBezTo>
                  <a:close/>
                </a:path>
              </a:pathLst>
            </a:custGeom>
            <a:solidFill>
              <a:srgbClr val="F1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1373625" y="1570498"/>
              <a:ext cx="53328" cy="119967"/>
            </a:xfrm>
            <a:custGeom>
              <a:avLst/>
              <a:gdLst/>
              <a:ahLst/>
              <a:cxnLst/>
              <a:rect l="l" t="t" r="r" b="b"/>
              <a:pathLst>
                <a:path w="1278" h="2875" extrusionOk="0">
                  <a:moveTo>
                    <a:pt x="1165" y="1"/>
                  </a:moveTo>
                  <a:cubicBezTo>
                    <a:pt x="1139" y="1"/>
                    <a:pt x="1114" y="10"/>
                    <a:pt x="1095" y="29"/>
                  </a:cubicBezTo>
                  <a:cubicBezTo>
                    <a:pt x="677" y="424"/>
                    <a:pt x="470" y="990"/>
                    <a:pt x="322" y="1491"/>
                  </a:cubicBezTo>
                  <a:cubicBezTo>
                    <a:pt x="205" y="1883"/>
                    <a:pt x="108" y="2283"/>
                    <a:pt x="33" y="2685"/>
                  </a:cubicBezTo>
                  <a:cubicBezTo>
                    <a:pt x="13" y="2703"/>
                    <a:pt x="1" y="2730"/>
                    <a:pt x="1" y="2759"/>
                  </a:cubicBezTo>
                  <a:lnTo>
                    <a:pt x="2" y="2857"/>
                  </a:lnTo>
                  <a:lnTo>
                    <a:pt x="205" y="2874"/>
                  </a:lnTo>
                  <a:cubicBezTo>
                    <a:pt x="284" y="2429"/>
                    <a:pt x="389" y="1983"/>
                    <a:pt x="517" y="1548"/>
                  </a:cubicBezTo>
                  <a:cubicBezTo>
                    <a:pt x="657" y="1074"/>
                    <a:pt x="853" y="539"/>
                    <a:pt x="1235" y="176"/>
                  </a:cubicBezTo>
                  <a:cubicBezTo>
                    <a:pt x="1275" y="137"/>
                    <a:pt x="1277" y="72"/>
                    <a:pt x="1239" y="32"/>
                  </a:cubicBezTo>
                  <a:cubicBezTo>
                    <a:pt x="1219" y="11"/>
                    <a:pt x="1192" y="1"/>
                    <a:pt x="1165" y="1"/>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437510" y="1723721"/>
              <a:ext cx="157939" cy="27373"/>
            </a:xfrm>
            <a:custGeom>
              <a:avLst/>
              <a:gdLst/>
              <a:ahLst/>
              <a:cxnLst/>
              <a:rect l="l" t="t" r="r" b="b"/>
              <a:pathLst>
                <a:path w="3785" h="656" extrusionOk="0">
                  <a:moveTo>
                    <a:pt x="2518" y="0"/>
                  </a:moveTo>
                  <a:cubicBezTo>
                    <a:pt x="1598" y="0"/>
                    <a:pt x="780" y="154"/>
                    <a:pt x="76" y="460"/>
                  </a:cubicBezTo>
                  <a:cubicBezTo>
                    <a:pt x="24" y="484"/>
                    <a:pt x="1" y="542"/>
                    <a:pt x="24" y="594"/>
                  </a:cubicBezTo>
                  <a:cubicBezTo>
                    <a:pt x="41" y="633"/>
                    <a:pt x="78" y="656"/>
                    <a:pt x="118" y="656"/>
                  </a:cubicBezTo>
                  <a:cubicBezTo>
                    <a:pt x="132" y="656"/>
                    <a:pt x="145" y="653"/>
                    <a:pt x="158" y="648"/>
                  </a:cubicBezTo>
                  <a:cubicBezTo>
                    <a:pt x="835" y="352"/>
                    <a:pt x="1625" y="204"/>
                    <a:pt x="2515" y="204"/>
                  </a:cubicBezTo>
                  <a:cubicBezTo>
                    <a:pt x="2881" y="204"/>
                    <a:pt x="3265" y="229"/>
                    <a:pt x="3664" y="279"/>
                  </a:cubicBezTo>
                  <a:cubicBezTo>
                    <a:pt x="3668" y="280"/>
                    <a:pt x="3672" y="280"/>
                    <a:pt x="3677" y="280"/>
                  </a:cubicBezTo>
                  <a:cubicBezTo>
                    <a:pt x="3681" y="280"/>
                    <a:pt x="3685" y="280"/>
                    <a:pt x="3689" y="279"/>
                  </a:cubicBezTo>
                  <a:cubicBezTo>
                    <a:pt x="3734" y="274"/>
                    <a:pt x="3773" y="237"/>
                    <a:pt x="3778" y="190"/>
                  </a:cubicBezTo>
                  <a:cubicBezTo>
                    <a:pt x="3785" y="135"/>
                    <a:pt x="3746" y="83"/>
                    <a:pt x="3689" y="77"/>
                  </a:cubicBezTo>
                  <a:cubicBezTo>
                    <a:pt x="3283" y="26"/>
                    <a:pt x="2892" y="0"/>
                    <a:pt x="2518" y="0"/>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02207" y="1669684"/>
              <a:ext cx="58460" cy="240726"/>
            </a:xfrm>
            <a:custGeom>
              <a:avLst/>
              <a:gdLst/>
              <a:ahLst/>
              <a:cxnLst/>
              <a:rect l="l" t="t" r="r" b="b"/>
              <a:pathLst>
                <a:path w="1401" h="5769" extrusionOk="0">
                  <a:moveTo>
                    <a:pt x="1284" y="0"/>
                  </a:moveTo>
                  <a:cubicBezTo>
                    <a:pt x="1244" y="0"/>
                    <a:pt x="1206" y="24"/>
                    <a:pt x="1189" y="63"/>
                  </a:cubicBezTo>
                  <a:cubicBezTo>
                    <a:pt x="451" y="1822"/>
                    <a:pt x="39" y="3758"/>
                    <a:pt x="2" y="5664"/>
                  </a:cubicBezTo>
                  <a:cubicBezTo>
                    <a:pt x="0" y="5721"/>
                    <a:pt x="45" y="5768"/>
                    <a:pt x="102" y="5768"/>
                  </a:cubicBezTo>
                  <a:lnTo>
                    <a:pt x="117" y="5768"/>
                  </a:lnTo>
                  <a:cubicBezTo>
                    <a:pt x="166" y="5762"/>
                    <a:pt x="204" y="5720"/>
                    <a:pt x="206" y="5669"/>
                  </a:cubicBezTo>
                  <a:cubicBezTo>
                    <a:pt x="243" y="3788"/>
                    <a:pt x="648" y="1876"/>
                    <a:pt x="1377" y="142"/>
                  </a:cubicBezTo>
                  <a:cubicBezTo>
                    <a:pt x="1400" y="90"/>
                    <a:pt x="1375" y="30"/>
                    <a:pt x="1323" y="8"/>
                  </a:cubicBezTo>
                  <a:cubicBezTo>
                    <a:pt x="1311" y="3"/>
                    <a:pt x="1297" y="0"/>
                    <a:pt x="1284" y="0"/>
                  </a:cubicBezTo>
                  <a:close/>
                </a:path>
              </a:pathLst>
            </a:custGeom>
            <a:solidFill>
              <a:srgbClr val="FB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1804293" y="1410682"/>
              <a:ext cx="315335" cy="141707"/>
            </a:xfrm>
            <a:custGeom>
              <a:avLst/>
              <a:gdLst/>
              <a:ahLst/>
              <a:cxnLst/>
              <a:rect l="l" t="t" r="r" b="b"/>
              <a:pathLst>
                <a:path w="7557" h="3396" extrusionOk="0">
                  <a:moveTo>
                    <a:pt x="3662" y="1"/>
                  </a:moveTo>
                  <a:cubicBezTo>
                    <a:pt x="2306" y="1"/>
                    <a:pt x="972" y="586"/>
                    <a:pt x="1" y="1532"/>
                  </a:cubicBezTo>
                  <a:lnTo>
                    <a:pt x="2" y="1532"/>
                  </a:lnTo>
                  <a:lnTo>
                    <a:pt x="591" y="1715"/>
                  </a:lnTo>
                  <a:lnTo>
                    <a:pt x="591" y="1715"/>
                  </a:lnTo>
                  <a:cubicBezTo>
                    <a:pt x="585" y="1714"/>
                    <a:pt x="579" y="1713"/>
                    <a:pt x="572" y="1713"/>
                  </a:cubicBezTo>
                  <a:cubicBezTo>
                    <a:pt x="512" y="1713"/>
                    <a:pt x="455" y="1773"/>
                    <a:pt x="448" y="1837"/>
                  </a:cubicBezTo>
                  <a:cubicBezTo>
                    <a:pt x="441" y="1914"/>
                    <a:pt x="483" y="1984"/>
                    <a:pt x="532" y="2045"/>
                  </a:cubicBezTo>
                  <a:cubicBezTo>
                    <a:pt x="704" y="2256"/>
                    <a:pt x="957" y="2381"/>
                    <a:pt x="1203" y="2500"/>
                  </a:cubicBezTo>
                  <a:cubicBezTo>
                    <a:pt x="1945" y="2859"/>
                    <a:pt x="2701" y="3220"/>
                    <a:pt x="3515" y="3344"/>
                  </a:cubicBezTo>
                  <a:cubicBezTo>
                    <a:pt x="3748" y="3380"/>
                    <a:pt x="3983" y="3395"/>
                    <a:pt x="4219" y="3395"/>
                  </a:cubicBezTo>
                  <a:cubicBezTo>
                    <a:pt x="4557" y="3395"/>
                    <a:pt x="4897" y="3364"/>
                    <a:pt x="5233" y="3314"/>
                  </a:cubicBezTo>
                  <a:cubicBezTo>
                    <a:pt x="5960" y="3207"/>
                    <a:pt x="6694" y="3004"/>
                    <a:pt x="7277" y="2559"/>
                  </a:cubicBezTo>
                  <a:cubicBezTo>
                    <a:pt x="7352" y="2500"/>
                    <a:pt x="7428" y="2436"/>
                    <a:pt x="7466" y="2349"/>
                  </a:cubicBezTo>
                  <a:cubicBezTo>
                    <a:pt x="7556" y="2152"/>
                    <a:pt x="7434" y="1926"/>
                    <a:pt x="7302" y="1753"/>
                  </a:cubicBezTo>
                  <a:cubicBezTo>
                    <a:pt x="6466" y="659"/>
                    <a:pt x="5096" y="18"/>
                    <a:pt x="3719" y="1"/>
                  </a:cubicBezTo>
                  <a:cubicBezTo>
                    <a:pt x="3700" y="1"/>
                    <a:pt x="3681" y="1"/>
                    <a:pt x="3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2607837" y="1178385"/>
              <a:ext cx="314917" cy="317129"/>
            </a:xfrm>
            <a:custGeom>
              <a:avLst/>
              <a:gdLst/>
              <a:ahLst/>
              <a:cxnLst/>
              <a:rect l="l" t="t" r="r" b="b"/>
              <a:pathLst>
                <a:path w="7547" h="7600" extrusionOk="0">
                  <a:moveTo>
                    <a:pt x="3775" y="1"/>
                  </a:moveTo>
                  <a:cubicBezTo>
                    <a:pt x="1691" y="1"/>
                    <a:pt x="1" y="1701"/>
                    <a:pt x="1" y="3799"/>
                  </a:cubicBezTo>
                  <a:cubicBezTo>
                    <a:pt x="1" y="5898"/>
                    <a:pt x="1691" y="7600"/>
                    <a:pt x="3775" y="7600"/>
                  </a:cubicBezTo>
                  <a:cubicBezTo>
                    <a:pt x="5858" y="7600"/>
                    <a:pt x="7547" y="5898"/>
                    <a:pt x="7547" y="3799"/>
                  </a:cubicBezTo>
                  <a:cubicBezTo>
                    <a:pt x="7547" y="1701"/>
                    <a:pt x="5858" y="1"/>
                    <a:pt x="3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625445" y="1174004"/>
              <a:ext cx="314917" cy="317129"/>
            </a:xfrm>
            <a:custGeom>
              <a:avLst/>
              <a:gdLst/>
              <a:ahLst/>
              <a:cxnLst/>
              <a:rect l="l" t="t" r="r" b="b"/>
              <a:pathLst>
                <a:path w="7547" h="7600" extrusionOk="0">
                  <a:moveTo>
                    <a:pt x="3774" y="0"/>
                  </a:moveTo>
                  <a:cubicBezTo>
                    <a:pt x="1691" y="0"/>
                    <a:pt x="1" y="1702"/>
                    <a:pt x="1" y="3799"/>
                  </a:cubicBezTo>
                  <a:cubicBezTo>
                    <a:pt x="1" y="5898"/>
                    <a:pt x="1691" y="7599"/>
                    <a:pt x="3774" y="7599"/>
                  </a:cubicBezTo>
                  <a:cubicBezTo>
                    <a:pt x="5858" y="7599"/>
                    <a:pt x="7546" y="5898"/>
                    <a:pt x="7546" y="3799"/>
                  </a:cubicBezTo>
                  <a:cubicBezTo>
                    <a:pt x="7546" y="1700"/>
                    <a:pt x="5858" y="0"/>
                    <a:pt x="37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601202" y="1198164"/>
              <a:ext cx="273065" cy="273106"/>
            </a:xfrm>
            <a:custGeom>
              <a:avLst/>
              <a:gdLst/>
              <a:ahLst/>
              <a:cxnLst/>
              <a:rect l="l" t="t" r="r" b="b"/>
              <a:pathLst>
                <a:path w="6544" h="6545" extrusionOk="0">
                  <a:moveTo>
                    <a:pt x="3272" y="1"/>
                  </a:moveTo>
                  <a:cubicBezTo>
                    <a:pt x="1465" y="1"/>
                    <a:pt x="1" y="1466"/>
                    <a:pt x="1" y="3273"/>
                  </a:cubicBezTo>
                  <a:cubicBezTo>
                    <a:pt x="1" y="5081"/>
                    <a:pt x="1465" y="6545"/>
                    <a:pt x="3272" y="6545"/>
                  </a:cubicBezTo>
                  <a:cubicBezTo>
                    <a:pt x="5079" y="6545"/>
                    <a:pt x="6543" y="5081"/>
                    <a:pt x="6543" y="3273"/>
                  </a:cubicBezTo>
                  <a:cubicBezTo>
                    <a:pt x="6543" y="1466"/>
                    <a:pt x="5079" y="1"/>
                    <a:pt x="3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548417" y="1209764"/>
              <a:ext cx="159107" cy="228041"/>
            </a:xfrm>
            <a:custGeom>
              <a:avLst/>
              <a:gdLst/>
              <a:ahLst/>
              <a:cxnLst/>
              <a:rect l="l" t="t" r="r" b="b"/>
              <a:pathLst>
                <a:path w="3813" h="5465" extrusionOk="0">
                  <a:moveTo>
                    <a:pt x="1875" y="840"/>
                  </a:moveTo>
                  <a:cubicBezTo>
                    <a:pt x="1878" y="840"/>
                    <a:pt x="1882" y="840"/>
                    <a:pt x="1885" y="840"/>
                  </a:cubicBezTo>
                  <a:lnTo>
                    <a:pt x="1885" y="840"/>
                  </a:lnTo>
                  <a:lnTo>
                    <a:pt x="1789" y="2513"/>
                  </a:lnTo>
                  <a:lnTo>
                    <a:pt x="1789" y="2513"/>
                  </a:lnTo>
                  <a:cubicBezTo>
                    <a:pt x="1077" y="2272"/>
                    <a:pt x="795" y="1973"/>
                    <a:pt x="778" y="1600"/>
                  </a:cubicBezTo>
                  <a:cubicBezTo>
                    <a:pt x="756" y="1113"/>
                    <a:pt x="1217" y="841"/>
                    <a:pt x="1875" y="840"/>
                  </a:cubicBezTo>
                  <a:close/>
                  <a:moveTo>
                    <a:pt x="2085" y="3232"/>
                  </a:moveTo>
                  <a:cubicBezTo>
                    <a:pt x="2718" y="3445"/>
                    <a:pt x="2988" y="3663"/>
                    <a:pt x="3004" y="4022"/>
                  </a:cubicBezTo>
                  <a:cubicBezTo>
                    <a:pt x="3020" y="4375"/>
                    <a:pt x="2702" y="4749"/>
                    <a:pt x="2001" y="4749"/>
                  </a:cubicBezTo>
                  <a:cubicBezTo>
                    <a:pt x="1998" y="4749"/>
                    <a:pt x="1995" y="4749"/>
                    <a:pt x="1992" y="4749"/>
                  </a:cubicBezTo>
                  <a:lnTo>
                    <a:pt x="1992" y="4749"/>
                  </a:lnTo>
                  <a:lnTo>
                    <a:pt x="2085" y="3232"/>
                  </a:lnTo>
                  <a:close/>
                  <a:moveTo>
                    <a:pt x="1933" y="1"/>
                  </a:moveTo>
                  <a:lnTo>
                    <a:pt x="1898" y="614"/>
                  </a:lnTo>
                  <a:lnTo>
                    <a:pt x="1898" y="614"/>
                  </a:lnTo>
                  <a:cubicBezTo>
                    <a:pt x="1896" y="614"/>
                    <a:pt x="1895" y="614"/>
                    <a:pt x="1893" y="614"/>
                  </a:cubicBezTo>
                  <a:cubicBezTo>
                    <a:pt x="1883" y="614"/>
                    <a:pt x="1872" y="614"/>
                    <a:pt x="1861" y="614"/>
                  </a:cubicBezTo>
                  <a:cubicBezTo>
                    <a:pt x="850" y="614"/>
                    <a:pt x="1" y="1086"/>
                    <a:pt x="34" y="1835"/>
                  </a:cubicBezTo>
                  <a:cubicBezTo>
                    <a:pt x="55" y="2483"/>
                    <a:pt x="747" y="2827"/>
                    <a:pt x="1753" y="3131"/>
                  </a:cubicBezTo>
                  <a:lnTo>
                    <a:pt x="1753" y="3131"/>
                  </a:lnTo>
                  <a:lnTo>
                    <a:pt x="1661" y="4724"/>
                  </a:lnTo>
                  <a:lnTo>
                    <a:pt x="1661" y="4724"/>
                  </a:lnTo>
                  <a:cubicBezTo>
                    <a:pt x="1045" y="4628"/>
                    <a:pt x="769" y="4275"/>
                    <a:pt x="602" y="3897"/>
                  </a:cubicBezTo>
                  <a:lnTo>
                    <a:pt x="600" y="3898"/>
                  </a:lnTo>
                  <a:lnTo>
                    <a:pt x="322" y="3943"/>
                  </a:lnTo>
                  <a:cubicBezTo>
                    <a:pt x="416" y="4302"/>
                    <a:pt x="476" y="4577"/>
                    <a:pt x="547" y="4833"/>
                  </a:cubicBezTo>
                  <a:cubicBezTo>
                    <a:pt x="854" y="4871"/>
                    <a:pt x="1148" y="4942"/>
                    <a:pt x="1647" y="4963"/>
                  </a:cubicBezTo>
                  <a:lnTo>
                    <a:pt x="1647" y="4963"/>
                  </a:lnTo>
                  <a:lnTo>
                    <a:pt x="1619" y="5461"/>
                  </a:lnTo>
                  <a:lnTo>
                    <a:pt x="1949" y="5464"/>
                  </a:lnTo>
                  <a:lnTo>
                    <a:pt x="1979" y="4968"/>
                  </a:lnTo>
                  <a:lnTo>
                    <a:pt x="1979" y="4968"/>
                  </a:lnTo>
                  <a:cubicBezTo>
                    <a:pt x="3115" y="4947"/>
                    <a:pt x="3710" y="4457"/>
                    <a:pt x="3684" y="3870"/>
                  </a:cubicBezTo>
                  <a:cubicBezTo>
                    <a:pt x="3657" y="3282"/>
                    <a:pt x="3148" y="2957"/>
                    <a:pt x="2122" y="2620"/>
                  </a:cubicBezTo>
                  <a:lnTo>
                    <a:pt x="2122" y="2620"/>
                  </a:lnTo>
                  <a:lnTo>
                    <a:pt x="2229" y="869"/>
                  </a:lnTo>
                  <a:lnTo>
                    <a:pt x="2229" y="869"/>
                  </a:lnTo>
                  <a:cubicBezTo>
                    <a:pt x="2914" y="982"/>
                    <a:pt x="3304" y="1401"/>
                    <a:pt x="3516" y="1860"/>
                  </a:cubicBezTo>
                  <a:lnTo>
                    <a:pt x="3813" y="1806"/>
                  </a:lnTo>
                  <a:cubicBezTo>
                    <a:pt x="3721" y="1470"/>
                    <a:pt x="3575" y="1014"/>
                    <a:pt x="3520" y="855"/>
                  </a:cubicBezTo>
                  <a:cubicBezTo>
                    <a:pt x="3215" y="779"/>
                    <a:pt x="2764" y="664"/>
                    <a:pt x="2244" y="626"/>
                  </a:cubicBezTo>
                  <a:lnTo>
                    <a:pt x="2244" y="626"/>
                  </a:lnTo>
                  <a:lnTo>
                    <a:pt x="2282" y="4"/>
                  </a:lnTo>
                  <a:lnTo>
                    <a:pt x="19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107734" y="3719920"/>
              <a:ext cx="223451" cy="270603"/>
            </a:xfrm>
            <a:custGeom>
              <a:avLst/>
              <a:gdLst/>
              <a:ahLst/>
              <a:cxnLst/>
              <a:rect l="l" t="t" r="r" b="b"/>
              <a:pathLst>
                <a:path w="5355" h="6485" extrusionOk="0">
                  <a:moveTo>
                    <a:pt x="3662" y="0"/>
                  </a:moveTo>
                  <a:cubicBezTo>
                    <a:pt x="3476" y="0"/>
                    <a:pt x="3290" y="18"/>
                    <a:pt x="3112" y="81"/>
                  </a:cubicBezTo>
                  <a:cubicBezTo>
                    <a:pt x="2866" y="168"/>
                    <a:pt x="2647" y="342"/>
                    <a:pt x="2487" y="573"/>
                  </a:cubicBezTo>
                  <a:lnTo>
                    <a:pt x="1801" y="1067"/>
                  </a:lnTo>
                  <a:cubicBezTo>
                    <a:pt x="1683" y="1940"/>
                    <a:pt x="1357" y="2776"/>
                    <a:pt x="866" y="3457"/>
                  </a:cubicBezTo>
                  <a:cubicBezTo>
                    <a:pt x="673" y="3724"/>
                    <a:pt x="457" y="3966"/>
                    <a:pt x="302" y="4260"/>
                  </a:cubicBezTo>
                  <a:cubicBezTo>
                    <a:pt x="92" y="4651"/>
                    <a:pt x="0" y="5124"/>
                    <a:pt x="45" y="5581"/>
                  </a:cubicBezTo>
                  <a:cubicBezTo>
                    <a:pt x="62" y="5760"/>
                    <a:pt x="104" y="5945"/>
                    <a:pt x="208" y="6079"/>
                  </a:cubicBezTo>
                  <a:cubicBezTo>
                    <a:pt x="328" y="6233"/>
                    <a:pt x="513" y="6296"/>
                    <a:pt x="689" y="6343"/>
                  </a:cubicBezTo>
                  <a:cubicBezTo>
                    <a:pt x="1048" y="6438"/>
                    <a:pt x="1417" y="6485"/>
                    <a:pt x="1785" y="6485"/>
                  </a:cubicBezTo>
                  <a:cubicBezTo>
                    <a:pt x="1972" y="6485"/>
                    <a:pt x="2158" y="6473"/>
                    <a:pt x="2343" y="6449"/>
                  </a:cubicBezTo>
                  <a:cubicBezTo>
                    <a:pt x="2633" y="6410"/>
                    <a:pt x="2928" y="6340"/>
                    <a:pt x="3169" y="6152"/>
                  </a:cubicBezTo>
                  <a:cubicBezTo>
                    <a:pt x="3487" y="5906"/>
                    <a:pt x="3672" y="5492"/>
                    <a:pt x="3931" y="5167"/>
                  </a:cubicBezTo>
                  <a:cubicBezTo>
                    <a:pt x="4027" y="5047"/>
                    <a:pt x="4144" y="4931"/>
                    <a:pt x="4286" y="4913"/>
                  </a:cubicBezTo>
                  <a:cubicBezTo>
                    <a:pt x="4302" y="4910"/>
                    <a:pt x="4318" y="4909"/>
                    <a:pt x="4334" y="4909"/>
                  </a:cubicBezTo>
                  <a:cubicBezTo>
                    <a:pt x="4476" y="4909"/>
                    <a:pt x="4617" y="4993"/>
                    <a:pt x="4761" y="4993"/>
                  </a:cubicBezTo>
                  <a:cubicBezTo>
                    <a:pt x="4765" y="4993"/>
                    <a:pt x="4768" y="4993"/>
                    <a:pt x="4772" y="4993"/>
                  </a:cubicBezTo>
                  <a:cubicBezTo>
                    <a:pt x="4956" y="4986"/>
                    <a:pt x="5117" y="4831"/>
                    <a:pt x="5201" y="4645"/>
                  </a:cubicBezTo>
                  <a:cubicBezTo>
                    <a:pt x="5286" y="4457"/>
                    <a:pt x="5306" y="4241"/>
                    <a:pt x="5315" y="4032"/>
                  </a:cubicBezTo>
                  <a:cubicBezTo>
                    <a:pt x="5355" y="2911"/>
                    <a:pt x="5077" y="1812"/>
                    <a:pt x="4801" y="739"/>
                  </a:cubicBezTo>
                  <a:cubicBezTo>
                    <a:pt x="4755" y="565"/>
                    <a:pt x="4708" y="382"/>
                    <a:pt x="4598" y="251"/>
                  </a:cubicBezTo>
                  <a:cubicBezTo>
                    <a:pt x="4430" y="52"/>
                    <a:pt x="4164" y="20"/>
                    <a:pt x="3921" y="9"/>
                  </a:cubicBezTo>
                  <a:cubicBezTo>
                    <a:pt x="3835" y="4"/>
                    <a:pt x="3749" y="0"/>
                    <a:pt x="3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1623739" y="3720212"/>
              <a:ext cx="173628" cy="290256"/>
            </a:xfrm>
            <a:custGeom>
              <a:avLst/>
              <a:gdLst/>
              <a:ahLst/>
              <a:cxnLst/>
              <a:rect l="l" t="t" r="r" b="b"/>
              <a:pathLst>
                <a:path w="4161" h="6956" extrusionOk="0">
                  <a:moveTo>
                    <a:pt x="1800" y="0"/>
                  </a:moveTo>
                  <a:cubicBezTo>
                    <a:pt x="1732" y="0"/>
                    <a:pt x="1663" y="4"/>
                    <a:pt x="1595" y="12"/>
                  </a:cubicBezTo>
                  <a:cubicBezTo>
                    <a:pt x="1560" y="15"/>
                    <a:pt x="1514" y="12"/>
                    <a:pt x="1498" y="48"/>
                  </a:cubicBezTo>
                  <a:cubicBezTo>
                    <a:pt x="1490" y="65"/>
                    <a:pt x="1502" y="77"/>
                    <a:pt x="1515" y="82"/>
                  </a:cubicBezTo>
                  <a:lnTo>
                    <a:pt x="1515" y="82"/>
                  </a:lnTo>
                  <a:lnTo>
                    <a:pt x="739" y="630"/>
                  </a:lnTo>
                  <a:lnTo>
                    <a:pt x="737" y="630"/>
                  </a:lnTo>
                  <a:cubicBezTo>
                    <a:pt x="866" y="1484"/>
                    <a:pt x="255" y="2351"/>
                    <a:pt x="483" y="3179"/>
                  </a:cubicBezTo>
                  <a:cubicBezTo>
                    <a:pt x="707" y="3991"/>
                    <a:pt x="446" y="4869"/>
                    <a:pt x="138" y="5646"/>
                  </a:cubicBezTo>
                  <a:cubicBezTo>
                    <a:pt x="0" y="5991"/>
                    <a:pt x="169" y="6420"/>
                    <a:pt x="441" y="6639"/>
                  </a:cubicBezTo>
                  <a:cubicBezTo>
                    <a:pt x="712" y="6859"/>
                    <a:pt x="1059" y="6916"/>
                    <a:pt x="1390" y="6939"/>
                  </a:cubicBezTo>
                  <a:cubicBezTo>
                    <a:pt x="1541" y="6950"/>
                    <a:pt x="1691" y="6955"/>
                    <a:pt x="1842" y="6955"/>
                  </a:cubicBezTo>
                  <a:cubicBezTo>
                    <a:pt x="2132" y="6955"/>
                    <a:pt x="2423" y="6935"/>
                    <a:pt x="2712" y="6896"/>
                  </a:cubicBezTo>
                  <a:cubicBezTo>
                    <a:pt x="3017" y="6852"/>
                    <a:pt x="3328" y="6785"/>
                    <a:pt x="3596" y="6613"/>
                  </a:cubicBezTo>
                  <a:cubicBezTo>
                    <a:pt x="3866" y="6440"/>
                    <a:pt x="4090" y="6145"/>
                    <a:pt x="4132" y="5795"/>
                  </a:cubicBezTo>
                  <a:cubicBezTo>
                    <a:pt x="4161" y="5569"/>
                    <a:pt x="4112" y="5340"/>
                    <a:pt x="4067" y="5117"/>
                  </a:cubicBezTo>
                  <a:cubicBezTo>
                    <a:pt x="3848" y="4036"/>
                    <a:pt x="3695" y="2938"/>
                    <a:pt x="3611" y="1834"/>
                  </a:cubicBezTo>
                  <a:cubicBezTo>
                    <a:pt x="3586" y="1512"/>
                    <a:pt x="3564" y="1179"/>
                    <a:pt x="3427" y="899"/>
                  </a:cubicBezTo>
                  <a:cubicBezTo>
                    <a:pt x="3317" y="677"/>
                    <a:pt x="3141" y="506"/>
                    <a:pt x="2951" y="372"/>
                  </a:cubicBezTo>
                  <a:cubicBezTo>
                    <a:pt x="2608" y="130"/>
                    <a:pt x="2204" y="0"/>
                    <a:pt x="1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2052404" y="2180971"/>
              <a:ext cx="635718" cy="1592864"/>
            </a:xfrm>
            <a:custGeom>
              <a:avLst/>
              <a:gdLst/>
              <a:ahLst/>
              <a:cxnLst/>
              <a:rect l="l" t="t" r="r" b="b"/>
              <a:pathLst>
                <a:path w="15235" h="38173" extrusionOk="0">
                  <a:moveTo>
                    <a:pt x="2976" y="559"/>
                  </a:moveTo>
                  <a:cubicBezTo>
                    <a:pt x="2976" y="559"/>
                    <a:pt x="2974" y="559"/>
                    <a:pt x="2970" y="560"/>
                  </a:cubicBezTo>
                  <a:cubicBezTo>
                    <a:pt x="2970" y="560"/>
                    <a:pt x="2970" y="561"/>
                    <a:pt x="2970" y="561"/>
                  </a:cubicBezTo>
                  <a:lnTo>
                    <a:pt x="2970" y="561"/>
                  </a:lnTo>
                  <a:cubicBezTo>
                    <a:pt x="2975" y="560"/>
                    <a:pt x="2977" y="559"/>
                    <a:pt x="2976" y="559"/>
                  </a:cubicBezTo>
                  <a:close/>
                  <a:moveTo>
                    <a:pt x="13345" y="0"/>
                  </a:moveTo>
                  <a:cubicBezTo>
                    <a:pt x="13316" y="0"/>
                    <a:pt x="13288" y="1"/>
                    <a:pt x="13260" y="2"/>
                  </a:cubicBezTo>
                  <a:cubicBezTo>
                    <a:pt x="10863" y="111"/>
                    <a:pt x="8468" y="218"/>
                    <a:pt x="6071" y="327"/>
                  </a:cubicBezTo>
                  <a:cubicBezTo>
                    <a:pt x="5032" y="375"/>
                    <a:pt x="3991" y="422"/>
                    <a:pt x="2963" y="584"/>
                  </a:cubicBezTo>
                  <a:lnTo>
                    <a:pt x="2963" y="584"/>
                  </a:lnTo>
                  <a:cubicBezTo>
                    <a:pt x="2966" y="576"/>
                    <a:pt x="2968" y="569"/>
                    <a:pt x="2970" y="561"/>
                  </a:cubicBezTo>
                  <a:lnTo>
                    <a:pt x="2970" y="561"/>
                  </a:lnTo>
                  <a:cubicBezTo>
                    <a:pt x="2934" y="571"/>
                    <a:pt x="2756" y="616"/>
                    <a:pt x="2769" y="616"/>
                  </a:cubicBezTo>
                  <a:cubicBezTo>
                    <a:pt x="2770" y="616"/>
                    <a:pt x="2772" y="616"/>
                    <a:pt x="2774" y="615"/>
                  </a:cubicBezTo>
                  <a:cubicBezTo>
                    <a:pt x="2837" y="605"/>
                    <a:pt x="2900" y="594"/>
                    <a:pt x="2963" y="584"/>
                  </a:cubicBezTo>
                  <a:lnTo>
                    <a:pt x="2963" y="584"/>
                  </a:lnTo>
                  <a:cubicBezTo>
                    <a:pt x="1813" y="4486"/>
                    <a:pt x="884" y="8620"/>
                    <a:pt x="495" y="12697"/>
                  </a:cubicBezTo>
                  <a:cubicBezTo>
                    <a:pt x="537" y="13710"/>
                    <a:pt x="594" y="14723"/>
                    <a:pt x="641" y="15725"/>
                  </a:cubicBezTo>
                  <a:cubicBezTo>
                    <a:pt x="701" y="17052"/>
                    <a:pt x="741" y="18383"/>
                    <a:pt x="661" y="19710"/>
                  </a:cubicBezTo>
                  <a:cubicBezTo>
                    <a:pt x="569" y="21224"/>
                    <a:pt x="319" y="22721"/>
                    <a:pt x="198" y="24232"/>
                  </a:cubicBezTo>
                  <a:cubicBezTo>
                    <a:pt x="1" y="26711"/>
                    <a:pt x="146" y="29207"/>
                    <a:pt x="217" y="31694"/>
                  </a:cubicBezTo>
                  <a:cubicBezTo>
                    <a:pt x="275" y="33853"/>
                    <a:pt x="277" y="36014"/>
                    <a:pt x="218" y="38173"/>
                  </a:cubicBezTo>
                  <a:cubicBezTo>
                    <a:pt x="1351" y="38141"/>
                    <a:pt x="3284" y="38022"/>
                    <a:pt x="4416" y="37990"/>
                  </a:cubicBezTo>
                  <a:cubicBezTo>
                    <a:pt x="5144" y="28185"/>
                    <a:pt x="5763" y="18532"/>
                    <a:pt x="7856" y="8987"/>
                  </a:cubicBezTo>
                  <a:cubicBezTo>
                    <a:pt x="8101" y="12350"/>
                    <a:pt x="9189" y="15549"/>
                    <a:pt x="9803" y="18850"/>
                  </a:cubicBezTo>
                  <a:cubicBezTo>
                    <a:pt x="10106" y="20490"/>
                    <a:pt x="9965" y="22276"/>
                    <a:pt x="10114" y="23944"/>
                  </a:cubicBezTo>
                  <a:cubicBezTo>
                    <a:pt x="10524" y="28560"/>
                    <a:pt x="10546" y="33156"/>
                    <a:pt x="10379" y="37792"/>
                  </a:cubicBezTo>
                  <a:cubicBezTo>
                    <a:pt x="10809" y="37962"/>
                    <a:pt x="11410" y="38028"/>
                    <a:pt x="12026" y="38028"/>
                  </a:cubicBezTo>
                  <a:cubicBezTo>
                    <a:pt x="12722" y="38028"/>
                    <a:pt x="13436" y="37944"/>
                    <a:pt x="13941" y="37831"/>
                  </a:cubicBezTo>
                  <a:lnTo>
                    <a:pt x="13941" y="37831"/>
                  </a:lnTo>
                  <a:cubicBezTo>
                    <a:pt x="13920" y="37852"/>
                    <a:pt x="13919" y="37859"/>
                    <a:pt x="13926" y="37859"/>
                  </a:cubicBezTo>
                  <a:cubicBezTo>
                    <a:pt x="13941" y="37859"/>
                    <a:pt x="13991" y="37828"/>
                    <a:pt x="13963" y="37828"/>
                  </a:cubicBezTo>
                  <a:cubicBezTo>
                    <a:pt x="13959" y="37828"/>
                    <a:pt x="13952" y="37829"/>
                    <a:pt x="13941" y="37831"/>
                  </a:cubicBezTo>
                  <a:cubicBezTo>
                    <a:pt x="14070" y="37699"/>
                    <a:pt x="14692" y="37526"/>
                    <a:pt x="14685" y="37328"/>
                  </a:cubicBezTo>
                  <a:cubicBezTo>
                    <a:pt x="14559" y="33218"/>
                    <a:pt x="14708" y="29094"/>
                    <a:pt x="15003" y="24996"/>
                  </a:cubicBezTo>
                  <a:cubicBezTo>
                    <a:pt x="15179" y="22569"/>
                    <a:pt x="15189" y="20130"/>
                    <a:pt x="15199" y="17693"/>
                  </a:cubicBezTo>
                  <a:cubicBezTo>
                    <a:pt x="15223" y="11901"/>
                    <a:pt x="15234" y="6010"/>
                    <a:pt x="13799" y="455"/>
                  </a:cubicBezTo>
                  <a:lnTo>
                    <a:pt x="13799" y="456"/>
                  </a:lnTo>
                  <a:cubicBezTo>
                    <a:pt x="13762" y="309"/>
                    <a:pt x="13715" y="151"/>
                    <a:pt x="13605" y="68"/>
                  </a:cubicBezTo>
                  <a:cubicBezTo>
                    <a:pt x="13529" y="11"/>
                    <a:pt x="13437" y="0"/>
                    <a:pt x="13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1943787" y="2194115"/>
              <a:ext cx="487461" cy="97851"/>
            </a:xfrm>
            <a:custGeom>
              <a:avLst/>
              <a:gdLst/>
              <a:ahLst/>
              <a:cxnLst/>
              <a:rect l="l" t="t" r="r" b="b"/>
              <a:pathLst>
                <a:path w="11682" h="2345" extrusionOk="0">
                  <a:moveTo>
                    <a:pt x="403" y="1"/>
                  </a:moveTo>
                  <a:cubicBezTo>
                    <a:pt x="245" y="577"/>
                    <a:pt x="109" y="1161"/>
                    <a:pt x="1" y="1751"/>
                  </a:cubicBezTo>
                  <a:cubicBezTo>
                    <a:pt x="2352" y="2048"/>
                    <a:pt x="4730" y="2344"/>
                    <a:pt x="7091" y="2344"/>
                  </a:cubicBezTo>
                  <a:cubicBezTo>
                    <a:pt x="8633" y="2344"/>
                    <a:pt x="10167" y="2218"/>
                    <a:pt x="11682" y="1883"/>
                  </a:cubicBezTo>
                  <a:cubicBezTo>
                    <a:pt x="11618" y="1456"/>
                    <a:pt x="11553" y="1029"/>
                    <a:pt x="11489" y="602"/>
                  </a:cubicBezTo>
                  <a:cubicBezTo>
                    <a:pt x="9956" y="928"/>
                    <a:pt x="8375" y="1106"/>
                    <a:pt x="6799" y="1106"/>
                  </a:cubicBezTo>
                  <a:cubicBezTo>
                    <a:pt x="4608" y="1106"/>
                    <a:pt x="2428" y="763"/>
                    <a:pt x="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1972371" y="1457375"/>
              <a:ext cx="547632" cy="802503"/>
            </a:xfrm>
            <a:custGeom>
              <a:avLst/>
              <a:gdLst/>
              <a:ahLst/>
              <a:cxnLst/>
              <a:rect l="l" t="t" r="r" b="b"/>
              <a:pathLst>
                <a:path w="13124" h="19232" extrusionOk="0">
                  <a:moveTo>
                    <a:pt x="4843" y="1"/>
                  </a:moveTo>
                  <a:cubicBezTo>
                    <a:pt x="4776" y="6"/>
                    <a:pt x="4709" y="21"/>
                    <a:pt x="4642" y="34"/>
                  </a:cubicBezTo>
                  <a:lnTo>
                    <a:pt x="1622" y="694"/>
                  </a:lnTo>
                  <a:cubicBezTo>
                    <a:pt x="1412" y="741"/>
                    <a:pt x="1188" y="795"/>
                    <a:pt x="1041" y="951"/>
                  </a:cubicBezTo>
                  <a:cubicBezTo>
                    <a:pt x="908" y="1091"/>
                    <a:pt x="861" y="1291"/>
                    <a:pt x="825" y="1482"/>
                  </a:cubicBezTo>
                  <a:cubicBezTo>
                    <a:pt x="603" y="2609"/>
                    <a:pt x="533" y="3773"/>
                    <a:pt x="582" y="4920"/>
                  </a:cubicBezTo>
                  <a:cubicBezTo>
                    <a:pt x="630" y="6104"/>
                    <a:pt x="830" y="7255"/>
                    <a:pt x="587" y="8438"/>
                  </a:cubicBezTo>
                  <a:cubicBezTo>
                    <a:pt x="575" y="8493"/>
                    <a:pt x="562" y="8547"/>
                    <a:pt x="548" y="8602"/>
                  </a:cubicBezTo>
                  <a:cubicBezTo>
                    <a:pt x="585" y="8682"/>
                    <a:pt x="597" y="8778"/>
                    <a:pt x="567" y="8882"/>
                  </a:cubicBezTo>
                  <a:cubicBezTo>
                    <a:pt x="1" y="10841"/>
                    <a:pt x="341" y="12886"/>
                    <a:pt x="550" y="14871"/>
                  </a:cubicBezTo>
                  <a:cubicBezTo>
                    <a:pt x="634" y="15675"/>
                    <a:pt x="709" y="16487"/>
                    <a:pt x="887" y="17276"/>
                  </a:cubicBezTo>
                  <a:cubicBezTo>
                    <a:pt x="930" y="17467"/>
                    <a:pt x="999" y="17682"/>
                    <a:pt x="1052" y="17901"/>
                  </a:cubicBezTo>
                  <a:cubicBezTo>
                    <a:pt x="1126" y="17985"/>
                    <a:pt x="1198" y="18072"/>
                    <a:pt x="1273" y="18154"/>
                  </a:cubicBezTo>
                  <a:cubicBezTo>
                    <a:pt x="1557" y="18404"/>
                    <a:pt x="1863" y="18620"/>
                    <a:pt x="2183" y="18809"/>
                  </a:cubicBezTo>
                  <a:cubicBezTo>
                    <a:pt x="3014" y="18975"/>
                    <a:pt x="3870" y="19040"/>
                    <a:pt x="4717" y="19099"/>
                  </a:cubicBezTo>
                  <a:cubicBezTo>
                    <a:pt x="5719" y="19167"/>
                    <a:pt x="6723" y="19232"/>
                    <a:pt x="7725" y="19232"/>
                  </a:cubicBezTo>
                  <a:cubicBezTo>
                    <a:pt x="8272" y="19232"/>
                    <a:pt x="8818" y="19212"/>
                    <a:pt x="9363" y="19164"/>
                  </a:cubicBezTo>
                  <a:cubicBezTo>
                    <a:pt x="10084" y="19100"/>
                    <a:pt x="10809" y="18983"/>
                    <a:pt x="11476" y="18703"/>
                  </a:cubicBezTo>
                  <a:cubicBezTo>
                    <a:pt x="11643" y="18633"/>
                    <a:pt x="11812" y="18548"/>
                    <a:pt x="11930" y="18407"/>
                  </a:cubicBezTo>
                  <a:cubicBezTo>
                    <a:pt x="12047" y="18266"/>
                    <a:pt x="12099" y="18082"/>
                    <a:pt x="12139" y="17903"/>
                  </a:cubicBezTo>
                  <a:cubicBezTo>
                    <a:pt x="12566" y="16060"/>
                    <a:pt x="12221" y="14132"/>
                    <a:pt x="12380" y="12250"/>
                  </a:cubicBezTo>
                  <a:cubicBezTo>
                    <a:pt x="12459" y="11314"/>
                    <a:pt x="12661" y="10394"/>
                    <a:pt x="12795" y="9466"/>
                  </a:cubicBezTo>
                  <a:cubicBezTo>
                    <a:pt x="13035" y="7821"/>
                    <a:pt x="13060" y="6155"/>
                    <a:pt x="13085" y="4493"/>
                  </a:cubicBezTo>
                  <a:cubicBezTo>
                    <a:pt x="13097" y="3672"/>
                    <a:pt x="13109" y="2852"/>
                    <a:pt x="13122" y="2029"/>
                  </a:cubicBezTo>
                  <a:cubicBezTo>
                    <a:pt x="13124" y="1815"/>
                    <a:pt x="13124" y="1582"/>
                    <a:pt x="12998" y="1406"/>
                  </a:cubicBezTo>
                  <a:lnTo>
                    <a:pt x="13000" y="1406"/>
                  </a:lnTo>
                  <a:cubicBezTo>
                    <a:pt x="12903" y="1269"/>
                    <a:pt x="12747" y="1189"/>
                    <a:pt x="12596" y="1111"/>
                  </a:cubicBezTo>
                  <a:cubicBezTo>
                    <a:pt x="11991" y="807"/>
                    <a:pt x="11387" y="500"/>
                    <a:pt x="10782" y="194"/>
                  </a:cubicBezTo>
                  <a:cubicBezTo>
                    <a:pt x="10643" y="663"/>
                    <a:pt x="10213" y="1003"/>
                    <a:pt x="9745" y="1153"/>
                  </a:cubicBezTo>
                  <a:cubicBezTo>
                    <a:pt x="9453" y="1247"/>
                    <a:pt x="9146" y="1277"/>
                    <a:pt x="8837" y="1277"/>
                  </a:cubicBezTo>
                  <a:cubicBezTo>
                    <a:pt x="8654" y="1277"/>
                    <a:pt x="8470" y="1267"/>
                    <a:pt x="8288" y="1252"/>
                  </a:cubicBezTo>
                  <a:cubicBezTo>
                    <a:pt x="7488" y="1190"/>
                    <a:pt x="6524" y="1316"/>
                    <a:pt x="5829" y="939"/>
                  </a:cubicBezTo>
                  <a:cubicBezTo>
                    <a:pt x="5474" y="835"/>
                    <a:pt x="5282" y="410"/>
                    <a:pt x="4975" y="177"/>
                  </a:cubicBezTo>
                  <a:cubicBezTo>
                    <a:pt x="4906" y="125"/>
                    <a:pt x="4866" y="65"/>
                    <a:pt x="48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1519754" y="1510995"/>
              <a:ext cx="416858" cy="864177"/>
            </a:xfrm>
            <a:custGeom>
              <a:avLst/>
              <a:gdLst/>
              <a:ahLst/>
              <a:cxnLst/>
              <a:rect l="l" t="t" r="r" b="b"/>
              <a:pathLst>
                <a:path w="9990" h="20710" extrusionOk="0">
                  <a:moveTo>
                    <a:pt x="1597" y="1"/>
                  </a:moveTo>
                  <a:cubicBezTo>
                    <a:pt x="1122" y="1"/>
                    <a:pt x="646" y="132"/>
                    <a:pt x="369" y="500"/>
                  </a:cubicBezTo>
                  <a:cubicBezTo>
                    <a:pt x="160" y="781"/>
                    <a:pt x="104" y="1146"/>
                    <a:pt x="83" y="1496"/>
                  </a:cubicBezTo>
                  <a:cubicBezTo>
                    <a:pt x="0" y="2833"/>
                    <a:pt x="300" y="4191"/>
                    <a:pt x="942" y="5367"/>
                  </a:cubicBezTo>
                  <a:lnTo>
                    <a:pt x="2394" y="6903"/>
                  </a:lnTo>
                  <a:cubicBezTo>
                    <a:pt x="3580" y="8635"/>
                    <a:pt x="4766" y="10369"/>
                    <a:pt x="5952" y="12102"/>
                  </a:cubicBezTo>
                  <a:cubicBezTo>
                    <a:pt x="5926" y="12094"/>
                    <a:pt x="5901" y="12091"/>
                    <a:pt x="5877" y="12091"/>
                  </a:cubicBezTo>
                  <a:cubicBezTo>
                    <a:pt x="5675" y="12091"/>
                    <a:pt x="5507" y="12338"/>
                    <a:pt x="5538" y="12553"/>
                  </a:cubicBezTo>
                  <a:cubicBezTo>
                    <a:pt x="5573" y="12794"/>
                    <a:pt x="5761" y="12980"/>
                    <a:pt x="5938" y="13146"/>
                  </a:cubicBezTo>
                  <a:cubicBezTo>
                    <a:pt x="5918" y="13141"/>
                    <a:pt x="5899" y="13139"/>
                    <a:pt x="5879" y="13139"/>
                  </a:cubicBezTo>
                  <a:cubicBezTo>
                    <a:pt x="5684" y="13139"/>
                    <a:pt x="5521" y="13345"/>
                    <a:pt x="5484" y="13546"/>
                  </a:cubicBezTo>
                  <a:cubicBezTo>
                    <a:pt x="5444" y="13767"/>
                    <a:pt x="5496" y="13996"/>
                    <a:pt x="5468" y="14219"/>
                  </a:cubicBezTo>
                  <a:cubicBezTo>
                    <a:pt x="5444" y="14405"/>
                    <a:pt x="5367" y="14579"/>
                    <a:pt x="5290" y="14750"/>
                  </a:cubicBezTo>
                  <a:cubicBezTo>
                    <a:pt x="4597" y="16286"/>
                    <a:pt x="3903" y="17824"/>
                    <a:pt x="3211" y="19360"/>
                  </a:cubicBezTo>
                  <a:cubicBezTo>
                    <a:pt x="3181" y="19425"/>
                    <a:pt x="3151" y="19495"/>
                    <a:pt x="3161" y="19566"/>
                  </a:cubicBezTo>
                  <a:cubicBezTo>
                    <a:pt x="3176" y="19664"/>
                    <a:pt x="3263" y="19735"/>
                    <a:pt x="3344" y="19793"/>
                  </a:cubicBezTo>
                  <a:cubicBezTo>
                    <a:pt x="3660" y="20028"/>
                    <a:pt x="3977" y="20261"/>
                    <a:pt x="4293" y="20494"/>
                  </a:cubicBezTo>
                  <a:cubicBezTo>
                    <a:pt x="4411" y="20581"/>
                    <a:pt x="4533" y="20669"/>
                    <a:pt x="4677" y="20698"/>
                  </a:cubicBezTo>
                  <a:cubicBezTo>
                    <a:pt x="4714" y="20706"/>
                    <a:pt x="4750" y="20709"/>
                    <a:pt x="4785" y="20709"/>
                  </a:cubicBezTo>
                  <a:cubicBezTo>
                    <a:pt x="5125" y="20709"/>
                    <a:pt x="5407" y="20379"/>
                    <a:pt x="5612" y="20082"/>
                  </a:cubicBezTo>
                  <a:lnTo>
                    <a:pt x="6658" y="18552"/>
                  </a:lnTo>
                  <a:cubicBezTo>
                    <a:pt x="7211" y="17748"/>
                    <a:pt x="7766" y="16939"/>
                    <a:pt x="8191" y="16062"/>
                  </a:cubicBezTo>
                  <a:cubicBezTo>
                    <a:pt x="8673" y="15067"/>
                    <a:pt x="8987" y="13995"/>
                    <a:pt x="9491" y="13012"/>
                  </a:cubicBezTo>
                  <a:cubicBezTo>
                    <a:pt x="9682" y="12640"/>
                    <a:pt x="9904" y="12268"/>
                    <a:pt x="9946" y="11853"/>
                  </a:cubicBezTo>
                  <a:cubicBezTo>
                    <a:pt x="9990" y="11425"/>
                    <a:pt x="9839" y="11005"/>
                    <a:pt x="9685" y="10603"/>
                  </a:cubicBezTo>
                  <a:cubicBezTo>
                    <a:pt x="8950" y="8665"/>
                    <a:pt x="8139" y="6754"/>
                    <a:pt x="7194" y="4908"/>
                  </a:cubicBezTo>
                  <a:cubicBezTo>
                    <a:pt x="6633" y="3808"/>
                    <a:pt x="6015" y="2719"/>
                    <a:pt x="5169" y="1818"/>
                  </a:cubicBezTo>
                  <a:cubicBezTo>
                    <a:pt x="4324" y="915"/>
                    <a:pt x="3223" y="207"/>
                    <a:pt x="2000" y="31"/>
                  </a:cubicBezTo>
                  <a:cubicBezTo>
                    <a:pt x="1869" y="12"/>
                    <a:pt x="1733"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1809300" y="1461798"/>
              <a:ext cx="341665" cy="192656"/>
            </a:xfrm>
            <a:custGeom>
              <a:avLst/>
              <a:gdLst/>
              <a:ahLst/>
              <a:cxnLst/>
              <a:rect l="l" t="t" r="r" b="b"/>
              <a:pathLst>
                <a:path w="8188" h="4617" extrusionOk="0">
                  <a:moveTo>
                    <a:pt x="174" y="1"/>
                  </a:moveTo>
                  <a:lnTo>
                    <a:pt x="0" y="1655"/>
                  </a:lnTo>
                  <a:lnTo>
                    <a:pt x="1002" y="3963"/>
                  </a:lnTo>
                  <a:lnTo>
                    <a:pt x="3136" y="1742"/>
                  </a:lnTo>
                  <a:lnTo>
                    <a:pt x="5095" y="4617"/>
                  </a:lnTo>
                  <a:lnTo>
                    <a:pt x="6750" y="3397"/>
                  </a:lnTo>
                  <a:lnTo>
                    <a:pt x="8187" y="784"/>
                  </a:lnTo>
                  <a:lnTo>
                    <a:pt x="7273" y="1917"/>
                  </a:lnTo>
                  <a:lnTo>
                    <a:pt x="6315" y="3310"/>
                  </a:lnTo>
                  <a:lnTo>
                    <a:pt x="5226" y="4051"/>
                  </a:lnTo>
                  <a:lnTo>
                    <a:pt x="3223" y="1263"/>
                  </a:lnTo>
                  <a:lnTo>
                    <a:pt x="1176" y="3441"/>
                  </a:lnTo>
                  <a:lnTo>
                    <a:pt x="392" y="1830"/>
                  </a:lnTo>
                  <a:lnTo>
                    <a:pt x="1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1722090" y="1534487"/>
              <a:ext cx="83622" cy="74525"/>
            </a:xfrm>
            <a:custGeom>
              <a:avLst/>
              <a:gdLst/>
              <a:ahLst/>
              <a:cxnLst/>
              <a:rect l="l" t="t" r="r" b="b"/>
              <a:pathLst>
                <a:path w="2004" h="1786" extrusionOk="0">
                  <a:moveTo>
                    <a:pt x="1046" y="0"/>
                  </a:moveTo>
                  <a:lnTo>
                    <a:pt x="1" y="959"/>
                  </a:lnTo>
                  <a:lnTo>
                    <a:pt x="567" y="1786"/>
                  </a:lnTo>
                  <a:lnTo>
                    <a:pt x="2004" y="1089"/>
                  </a:lnTo>
                  <a:lnTo>
                    <a:pt x="1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1787352" y="1562361"/>
              <a:ext cx="123472" cy="519841"/>
            </a:xfrm>
            <a:custGeom>
              <a:avLst/>
              <a:gdLst/>
              <a:ahLst/>
              <a:cxnLst/>
              <a:rect l="l" t="t" r="r" b="b"/>
              <a:pathLst>
                <a:path w="2959" h="12458" extrusionOk="0">
                  <a:moveTo>
                    <a:pt x="2388" y="0"/>
                  </a:moveTo>
                  <a:cubicBezTo>
                    <a:pt x="2260" y="0"/>
                    <a:pt x="2117" y="70"/>
                    <a:pt x="1963" y="240"/>
                  </a:cubicBezTo>
                  <a:cubicBezTo>
                    <a:pt x="1508" y="744"/>
                    <a:pt x="1308" y="1867"/>
                    <a:pt x="1106" y="2503"/>
                  </a:cubicBezTo>
                  <a:cubicBezTo>
                    <a:pt x="548" y="4248"/>
                    <a:pt x="193" y="6059"/>
                    <a:pt x="54" y="7886"/>
                  </a:cubicBezTo>
                  <a:cubicBezTo>
                    <a:pt x="20" y="8317"/>
                    <a:pt x="0" y="8752"/>
                    <a:pt x="65" y="9178"/>
                  </a:cubicBezTo>
                  <a:cubicBezTo>
                    <a:pt x="142" y="9682"/>
                    <a:pt x="338" y="10161"/>
                    <a:pt x="541" y="10628"/>
                  </a:cubicBezTo>
                  <a:cubicBezTo>
                    <a:pt x="807" y="11245"/>
                    <a:pt x="1087" y="11854"/>
                    <a:pt x="1382" y="12457"/>
                  </a:cubicBezTo>
                  <a:cubicBezTo>
                    <a:pt x="1667" y="12142"/>
                    <a:pt x="1953" y="11828"/>
                    <a:pt x="2240" y="11513"/>
                  </a:cubicBezTo>
                  <a:cubicBezTo>
                    <a:pt x="2414" y="11320"/>
                    <a:pt x="2593" y="11121"/>
                    <a:pt x="2678" y="10876"/>
                  </a:cubicBezTo>
                  <a:cubicBezTo>
                    <a:pt x="2744" y="10685"/>
                    <a:pt x="2749" y="10481"/>
                    <a:pt x="2754" y="10278"/>
                  </a:cubicBezTo>
                  <a:cubicBezTo>
                    <a:pt x="2809" y="7655"/>
                    <a:pt x="2864" y="5031"/>
                    <a:pt x="2918" y="2406"/>
                  </a:cubicBezTo>
                  <a:cubicBezTo>
                    <a:pt x="2928" y="1914"/>
                    <a:pt x="2940" y="1421"/>
                    <a:pt x="2950" y="929"/>
                  </a:cubicBezTo>
                  <a:cubicBezTo>
                    <a:pt x="2958" y="502"/>
                    <a:pt x="2731" y="0"/>
                    <a:pt x="2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1442225" y="2331148"/>
              <a:ext cx="128145" cy="133820"/>
            </a:xfrm>
            <a:custGeom>
              <a:avLst/>
              <a:gdLst/>
              <a:ahLst/>
              <a:cxnLst/>
              <a:rect l="l" t="t" r="r" b="b"/>
              <a:pathLst>
                <a:path w="3071" h="3207" extrusionOk="0">
                  <a:moveTo>
                    <a:pt x="1262" y="0"/>
                  </a:moveTo>
                  <a:cubicBezTo>
                    <a:pt x="1214" y="0"/>
                    <a:pt x="1163" y="16"/>
                    <a:pt x="1109" y="55"/>
                  </a:cubicBezTo>
                  <a:cubicBezTo>
                    <a:pt x="856" y="236"/>
                    <a:pt x="647" y="715"/>
                    <a:pt x="430" y="957"/>
                  </a:cubicBezTo>
                  <a:lnTo>
                    <a:pt x="429" y="957"/>
                  </a:lnTo>
                  <a:cubicBezTo>
                    <a:pt x="305" y="1097"/>
                    <a:pt x="171" y="1234"/>
                    <a:pt x="92" y="1403"/>
                  </a:cubicBezTo>
                  <a:cubicBezTo>
                    <a:pt x="15" y="1572"/>
                    <a:pt x="0" y="1785"/>
                    <a:pt x="111" y="1936"/>
                  </a:cubicBezTo>
                  <a:cubicBezTo>
                    <a:pt x="194" y="1818"/>
                    <a:pt x="280" y="1699"/>
                    <a:pt x="365" y="1581"/>
                  </a:cubicBezTo>
                  <a:cubicBezTo>
                    <a:pt x="389" y="1549"/>
                    <a:pt x="415" y="1514"/>
                    <a:pt x="456" y="1502"/>
                  </a:cubicBezTo>
                  <a:cubicBezTo>
                    <a:pt x="466" y="1499"/>
                    <a:pt x="476" y="1497"/>
                    <a:pt x="485" y="1497"/>
                  </a:cubicBezTo>
                  <a:cubicBezTo>
                    <a:pt x="577" y="1497"/>
                    <a:pt x="622" y="1645"/>
                    <a:pt x="615" y="1751"/>
                  </a:cubicBezTo>
                  <a:cubicBezTo>
                    <a:pt x="591" y="2056"/>
                    <a:pt x="529" y="2358"/>
                    <a:pt x="429" y="2648"/>
                  </a:cubicBezTo>
                  <a:cubicBezTo>
                    <a:pt x="400" y="2728"/>
                    <a:pt x="370" y="2813"/>
                    <a:pt x="390" y="2895"/>
                  </a:cubicBezTo>
                  <a:cubicBezTo>
                    <a:pt x="427" y="3049"/>
                    <a:pt x="613" y="3106"/>
                    <a:pt x="770" y="3130"/>
                  </a:cubicBezTo>
                  <a:cubicBezTo>
                    <a:pt x="1102" y="3181"/>
                    <a:pt x="1439" y="3206"/>
                    <a:pt x="1776" y="3206"/>
                  </a:cubicBezTo>
                  <a:cubicBezTo>
                    <a:pt x="1871" y="3206"/>
                    <a:pt x="1966" y="3204"/>
                    <a:pt x="2060" y="3200"/>
                  </a:cubicBezTo>
                  <a:cubicBezTo>
                    <a:pt x="2311" y="3189"/>
                    <a:pt x="2581" y="3155"/>
                    <a:pt x="2772" y="2991"/>
                  </a:cubicBezTo>
                  <a:cubicBezTo>
                    <a:pt x="3070" y="2733"/>
                    <a:pt x="3057" y="2276"/>
                    <a:pt x="3018" y="1882"/>
                  </a:cubicBezTo>
                  <a:cubicBezTo>
                    <a:pt x="2997" y="1653"/>
                    <a:pt x="2975" y="1421"/>
                    <a:pt x="2953" y="1192"/>
                  </a:cubicBezTo>
                  <a:cubicBezTo>
                    <a:pt x="2946" y="1127"/>
                    <a:pt x="2940" y="1060"/>
                    <a:pt x="2906" y="1004"/>
                  </a:cubicBezTo>
                  <a:cubicBezTo>
                    <a:pt x="2864" y="936"/>
                    <a:pt x="2789" y="897"/>
                    <a:pt x="2717" y="862"/>
                  </a:cubicBezTo>
                  <a:cubicBezTo>
                    <a:pt x="2445" y="733"/>
                    <a:pt x="2157" y="636"/>
                    <a:pt x="1899" y="480"/>
                  </a:cubicBezTo>
                  <a:cubicBezTo>
                    <a:pt x="1665" y="339"/>
                    <a:pt x="1485" y="0"/>
                    <a:pt x="1262" y="0"/>
                  </a:cubicBezTo>
                  <a:close/>
                </a:path>
              </a:pathLst>
            </a:custGeom>
            <a:solidFill>
              <a:srgbClr val="CA8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594692" y="1458961"/>
              <a:ext cx="348592" cy="155143"/>
            </a:xfrm>
            <a:custGeom>
              <a:avLst/>
              <a:gdLst/>
              <a:ahLst/>
              <a:cxnLst/>
              <a:rect l="l" t="t" r="r" b="b"/>
              <a:pathLst>
                <a:path w="8354" h="3718" extrusionOk="0">
                  <a:moveTo>
                    <a:pt x="5610" y="1"/>
                  </a:moveTo>
                  <a:cubicBezTo>
                    <a:pt x="5453" y="1"/>
                    <a:pt x="5303" y="39"/>
                    <a:pt x="5170" y="134"/>
                  </a:cubicBezTo>
                  <a:cubicBezTo>
                    <a:pt x="5084" y="194"/>
                    <a:pt x="5014" y="273"/>
                    <a:pt x="4928" y="330"/>
                  </a:cubicBezTo>
                  <a:cubicBezTo>
                    <a:pt x="4836" y="390"/>
                    <a:pt x="4729" y="424"/>
                    <a:pt x="4625" y="457"/>
                  </a:cubicBezTo>
                  <a:cubicBezTo>
                    <a:pt x="4099" y="621"/>
                    <a:pt x="3555" y="787"/>
                    <a:pt x="3009" y="787"/>
                  </a:cubicBezTo>
                  <a:cubicBezTo>
                    <a:pt x="2887" y="787"/>
                    <a:pt x="2765" y="779"/>
                    <a:pt x="2644" y="760"/>
                  </a:cubicBezTo>
                  <a:cubicBezTo>
                    <a:pt x="2254" y="700"/>
                    <a:pt x="1887" y="539"/>
                    <a:pt x="1498" y="467"/>
                  </a:cubicBezTo>
                  <a:cubicBezTo>
                    <a:pt x="1349" y="440"/>
                    <a:pt x="1197" y="426"/>
                    <a:pt x="1045" y="426"/>
                  </a:cubicBezTo>
                  <a:cubicBezTo>
                    <a:pt x="907" y="426"/>
                    <a:pt x="770" y="437"/>
                    <a:pt x="634" y="460"/>
                  </a:cubicBezTo>
                  <a:cubicBezTo>
                    <a:pt x="351" y="507"/>
                    <a:pt x="26" y="661"/>
                    <a:pt x="1" y="950"/>
                  </a:cubicBezTo>
                  <a:cubicBezTo>
                    <a:pt x="1192" y="980"/>
                    <a:pt x="2372" y="1355"/>
                    <a:pt x="3362" y="2016"/>
                  </a:cubicBezTo>
                  <a:cubicBezTo>
                    <a:pt x="3480" y="2095"/>
                    <a:pt x="3600" y="2179"/>
                    <a:pt x="3739" y="2194"/>
                  </a:cubicBezTo>
                  <a:cubicBezTo>
                    <a:pt x="3755" y="2196"/>
                    <a:pt x="3771" y="2197"/>
                    <a:pt x="3787" y="2197"/>
                  </a:cubicBezTo>
                  <a:cubicBezTo>
                    <a:pt x="3872" y="2197"/>
                    <a:pt x="3957" y="2173"/>
                    <a:pt x="4039" y="2150"/>
                  </a:cubicBezTo>
                  <a:cubicBezTo>
                    <a:pt x="4523" y="2021"/>
                    <a:pt x="5017" y="1899"/>
                    <a:pt x="5518" y="1899"/>
                  </a:cubicBezTo>
                  <a:cubicBezTo>
                    <a:pt x="5521" y="1899"/>
                    <a:pt x="5525" y="1899"/>
                    <a:pt x="5528" y="1899"/>
                  </a:cubicBezTo>
                  <a:cubicBezTo>
                    <a:pt x="5761" y="1899"/>
                    <a:pt x="5995" y="1928"/>
                    <a:pt x="6218" y="1993"/>
                  </a:cubicBezTo>
                  <a:cubicBezTo>
                    <a:pt x="6267" y="2006"/>
                    <a:pt x="6325" y="2037"/>
                    <a:pt x="6387" y="2070"/>
                  </a:cubicBezTo>
                  <a:cubicBezTo>
                    <a:pt x="6423" y="2144"/>
                    <a:pt x="6456" y="2216"/>
                    <a:pt x="6469" y="2278"/>
                  </a:cubicBezTo>
                  <a:cubicBezTo>
                    <a:pt x="6513" y="2460"/>
                    <a:pt x="6533" y="2646"/>
                    <a:pt x="6572" y="2829"/>
                  </a:cubicBezTo>
                  <a:cubicBezTo>
                    <a:pt x="6637" y="3149"/>
                    <a:pt x="6776" y="3484"/>
                    <a:pt x="7066" y="3634"/>
                  </a:cubicBezTo>
                  <a:cubicBezTo>
                    <a:pt x="7175" y="3692"/>
                    <a:pt x="7297" y="3717"/>
                    <a:pt x="7420" y="3717"/>
                  </a:cubicBezTo>
                  <a:cubicBezTo>
                    <a:pt x="7552" y="3717"/>
                    <a:pt x="7686" y="3689"/>
                    <a:pt x="7809" y="3641"/>
                  </a:cubicBezTo>
                  <a:cubicBezTo>
                    <a:pt x="7997" y="3571"/>
                    <a:pt x="8178" y="3447"/>
                    <a:pt x="8253" y="3261"/>
                  </a:cubicBezTo>
                  <a:cubicBezTo>
                    <a:pt x="8354" y="3021"/>
                    <a:pt x="8257" y="2750"/>
                    <a:pt x="8159" y="2511"/>
                  </a:cubicBezTo>
                  <a:cubicBezTo>
                    <a:pt x="8010" y="2139"/>
                    <a:pt x="7865" y="1249"/>
                    <a:pt x="7496" y="894"/>
                  </a:cubicBezTo>
                  <a:cubicBezTo>
                    <a:pt x="7469" y="856"/>
                    <a:pt x="7426" y="827"/>
                    <a:pt x="7386" y="804"/>
                  </a:cubicBezTo>
                  <a:cubicBezTo>
                    <a:pt x="7126" y="653"/>
                    <a:pt x="6866" y="502"/>
                    <a:pt x="6607" y="352"/>
                  </a:cubicBezTo>
                  <a:cubicBezTo>
                    <a:pt x="6305" y="175"/>
                    <a:pt x="5942" y="1"/>
                    <a:pt x="5610" y="1"/>
                  </a:cubicBezTo>
                  <a:close/>
                </a:path>
              </a:pathLst>
            </a:custGeom>
            <a:solidFill>
              <a:srgbClr val="CA8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2338111" y="1488295"/>
              <a:ext cx="467348" cy="497893"/>
            </a:xfrm>
            <a:custGeom>
              <a:avLst/>
              <a:gdLst/>
              <a:ahLst/>
              <a:cxnLst/>
              <a:rect l="l" t="t" r="r" b="b"/>
              <a:pathLst>
                <a:path w="11200" h="11932" extrusionOk="0">
                  <a:moveTo>
                    <a:pt x="10269" y="1"/>
                  </a:moveTo>
                  <a:cubicBezTo>
                    <a:pt x="9299" y="1"/>
                    <a:pt x="7701" y="2109"/>
                    <a:pt x="7184" y="2652"/>
                  </a:cubicBezTo>
                  <a:cubicBezTo>
                    <a:pt x="6441" y="3437"/>
                    <a:pt x="5777" y="4293"/>
                    <a:pt x="5074" y="5114"/>
                  </a:cubicBezTo>
                  <a:cubicBezTo>
                    <a:pt x="5008" y="5191"/>
                    <a:pt x="4924" y="5274"/>
                    <a:pt x="4825" y="5274"/>
                  </a:cubicBezTo>
                  <a:cubicBezTo>
                    <a:pt x="4819" y="5274"/>
                    <a:pt x="4812" y="5274"/>
                    <a:pt x="4806" y="5273"/>
                  </a:cubicBezTo>
                  <a:cubicBezTo>
                    <a:pt x="4710" y="5261"/>
                    <a:pt x="4645" y="5176"/>
                    <a:pt x="4592" y="5097"/>
                  </a:cubicBezTo>
                  <a:cubicBezTo>
                    <a:pt x="3851" y="4018"/>
                    <a:pt x="3151" y="2911"/>
                    <a:pt x="2491" y="1781"/>
                  </a:cubicBezTo>
                  <a:cubicBezTo>
                    <a:pt x="2401" y="1628"/>
                    <a:pt x="2307" y="1469"/>
                    <a:pt x="2180" y="1347"/>
                  </a:cubicBezTo>
                  <a:cubicBezTo>
                    <a:pt x="1476" y="1605"/>
                    <a:pt x="736" y="1752"/>
                    <a:pt x="0" y="1911"/>
                  </a:cubicBezTo>
                  <a:cubicBezTo>
                    <a:pt x="471" y="4821"/>
                    <a:pt x="957" y="7737"/>
                    <a:pt x="1794" y="10561"/>
                  </a:cubicBezTo>
                  <a:cubicBezTo>
                    <a:pt x="1975" y="11170"/>
                    <a:pt x="2309" y="11887"/>
                    <a:pt x="2942" y="11929"/>
                  </a:cubicBezTo>
                  <a:cubicBezTo>
                    <a:pt x="2961" y="11931"/>
                    <a:pt x="2980" y="11931"/>
                    <a:pt x="2999" y="11931"/>
                  </a:cubicBezTo>
                  <a:cubicBezTo>
                    <a:pt x="3317" y="11931"/>
                    <a:pt x="3611" y="11751"/>
                    <a:pt x="3881" y="11578"/>
                  </a:cubicBezTo>
                  <a:cubicBezTo>
                    <a:pt x="5144" y="10765"/>
                    <a:pt x="6406" y="9954"/>
                    <a:pt x="7668" y="9142"/>
                  </a:cubicBezTo>
                  <a:cubicBezTo>
                    <a:pt x="8002" y="8928"/>
                    <a:pt x="8338" y="8712"/>
                    <a:pt x="8616" y="8430"/>
                  </a:cubicBezTo>
                  <a:cubicBezTo>
                    <a:pt x="8977" y="8063"/>
                    <a:pt x="9224" y="7603"/>
                    <a:pt x="9441" y="7137"/>
                  </a:cubicBezTo>
                  <a:cubicBezTo>
                    <a:pt x="9916" y="6109"/>
                    <a:pt x="10258" y="5025"/>
                    <a:pt x="10631" y="3957"/>
                  </a:cubicBezTo>
                  <a:cubicBezTo>
                    <a:pt x="10928" y="3106"/>
                    <a:pt x="11199" y="1538"/>
                    <a:pt x="10909" y="607"/>
                  </a:cubicBezTo>
                  <a:cubicBezTo>
                    <a:pt x="10774" y="174"/>
                    <a:pt x="10548" y="1"/>
                    <a:pt x="10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1836089" y="1394909"/>
              <a:ext cx="356144" cy="146297"/>
            </a:xfrm>
            <a:custGeom>
              <a:avLst/>
              <a:gdLst/>
              <a:ahLst/>
              <a:cxnLst/>
              <a:rect l="l" t="t" r="r" b="b"/>
              <a:pathLst>
                <a:path w="8535" h="3506" extrusionOk="0">
                  <a:moveTo>
                    <a:pt x="4377" y="1"/>
                  </a:moveTo>
                  <a:cubicBezTo>
                    <a:pt x="4199" y="1"/>
                    <a:pt x="4021" y="13"/>
                    <a:pt x="3845" y="39"/>
                  </a:cubicBezTo>
                  <a:cubicBezTo>
                    <a:pt x="3458" y="96"/>
                    <a:pt x="3084" y="217"/>
                    <a:pt x="2716" y="349"/>
                  </a:cubicBezTo>
                  <a:cubicBezTo>
                    <a:pt x="2359" y="478"/>
                    <a:pt x="2004" y="619"/>
                    <a:pt x="1671" y="805"/>
                  </a:cubicBezTo>
                  <a:lnTo>
                    <a:pt x="1672" y="803"/>
                  </a:lnTo>
                  <a:lnTo>
                    <a:pt x="1672" y="803"/>
                  </a:lnTo>
                  <a:cubicBezTo>
                    <a:pt x="1257" y="1011"/>
                    <a:pt x="898" y="1322"/>
                    <a:pt x="495" y="1548"/>
                  </a:cubicBezTo>
                  <a:cubicBezTo>
                    <a:pt x="381" y="1612"/>
                    <a:pt x="1" y="1707"/>
                    <a:pt x="36" y="1873"/>
                  </a:cubicBezTo>
                  <a:cubicBezTo>
                    <a:pt x="73" y="2052"/>
                    <a:pt x="466" y="2037"/>
                    <a:pt x="604" y="2061"/>
                  </a:cubicBezTo>
                  <a:cubicBezTo>
                    <a:pt x="718" y="2079"/>
                    <a:pt x="840" y="2103"/>
                    <a:pt x="914" y="2191"/>
                  </a:cubicBezTo>
                  <a:cubicBezTo>
                    <a:pt x="957" y="2243"/>
                    <a:pt x="977" y="2310"/>
                    <a:pt x="996" y="2376"/>
                  </a:cubicBezTo>
                  <a:cubicBezTo>
                    <a:pt x="1036" y="2513"/>
                    <a:pt x="1074" y="2652"/>
                    <a:pt x="1115" y="2789"/>
                  </a:cubicBezTo>
                  <a:cubicBezTo>
                    <a:pt x="1151" y="2920"/>
                    <a:pt x="1190" y="3054"/>
                    <a:pt x="1277" y="3160"/>
                  </a:cubicBezTo>
                  <a:cubicBezTo>
                    <a:pt x="1376" y="3281"/>
                    <a:pt x="1527" y="3337"/>
                    <a:pt x="1682" y="3337"/>
                  </a:cubicBezTo>
                  <a:cubicBezTo>
                    <a:pt x="1862" y="3337"/>
                    <a:pt x="2048" y="3262"/>
                    <a:pt x="2170" y="3126"/>
                  </a:cubicBezTo>
                  <a:cubicBezTo>
                    <a:pt x="2398" y="2875"/>
                    <a:pt x="2878" y="2721"/>
                    <a:pt x="2597" y="2533"/>
                  </a:cubicBezTo>
                  <a:cubicBezTo>
                    <a:pt x="2205" y="2272"/>
                    <a:pt x="1620" y="1629"/>
                    <a:pt x="1644" y="1364"/>
                  </a:cubicBezTo>
                  <a:cubicBezTo>
                    <a:pt x="1676" y="996"/>
                    <a:pt x="2491" y="795"/>
                    <a:pt x="2833" y="655"/>
                  </a:cubicBezTo>
                  <a:cubicBezTo>
                    <a:pt x="3301" y="464"/>
                    <a:pt x="3803" y="373"/>
                    <a:pt x="4307" y="373"/>
                  </a:cubicBezTo>
                  <a:cubicBezTo>
                    <a:pt x="5084" y="373"/>
                    <a:pt x="5868" y="587"/>
                    <a:pt x="6546" y="972"/>
                  </a:cubicBezTo>
                  <a:cubicBezTo>
                    <a:pt x="6709" y="1066"/>
                    <a:pt x="6871" y="1170"/>
                    <a:pt x="6989" y="1317"/>
                  </a:cubicBezTo>
                  <a:cubicBezTo>
                    <a:pt x="7106" y="1463"/>
                    <a:pt x="7174" y="1659"/>
                    <a:pt x="7133" y="1843"/>
                  </a:cubicBezTo>
                  <a:cubicBezTo>
                    <a:pt x="7084" y="2049"/>
                    <a:pt x="6906" y="2198"/>
                    <a:pt x="6726" y="2307"/>
                  </a:cubicBezTo>
                  <a:cubicBezTo>
                    <a:pt x="6096" y="2686"/>
                    <a:pt x="5350" y="2732"/>
                    <a:pt x="4602" y="2732"/>
                  </a:cubicBezTo>
                  <a:cubicBezTo>
                    <a:pt x="4363" y="2732"/>
                    <a:pt x="4122" y="2727"/>
                    <a:pt x="3886" y="2727"/>
                  </a:cubicBezTo>
                  <a:cubicBezTo>
                    <a:pt x="3859" y="2727"/>
                    <a:pt x="3833" y="2727"/>
                    <a:pt x="3806" y="2727"/>
                  </a:cubicBezTo>
                  <a:cubicBezTo>
                    <a:pt x="3776" y="2729"/>
                    <a:pt x="3744" y="2729"/>
                    <a:pt x="3721" y="2747"/>
                  </a:cubicBezTo>
                  <a:cubicBezTo>
                    <a:pt x="3664" y="2789"/>
                    <a:pt x="3696" y="2881"/>
                    <a:pt x="3744" y="2933"/>
                  </a:cubicBezTo>
                  <a:cubicBezTo>
                    <a:pt x="3880" y="3084"/>
                    <a:pt x="4086" y="3148"/>
                    <a:pt x="4284" y="3200"/>
                  </a:cubicBezTo>
                  <a:cubicBezTo>
                    <a:pt x="4895" y="3365"/>
                    <a:pt x="5529" y="3505"/>
                    <a:pt x="6158" y="3505"/>
                  </a:cubicBezTo>
                  <a:cubicBezTo>
                    <a:pt x="6375" y="3505"/>
                    <a:pt x="6591" y="3489"/>
                    <a:pt x="6806" y="3451"/>
                  </a:cubicBezTo>
                  <a:cubicBezTo>
                    <a:pt x="7049" y="3407"/>
                    <a:pt x="7292" y="3335"/>
                    <a:pt x="7491" y="3190"/>
                  </a:cubicBezTo>
                  <a:cubicBezTo>
                    <a:pt x="7883" y="2903"/>
                    <a:pt x="8074" y="2354"/>
                    <a:pt x="8535" y="2198"/>
                  </a:cubicBezTo>
                  <a:cubicBezTo>
                    <a:pt x="7928" y="1537"/>
                    <a:pt x="7241" y="939"/>
                    <a:pt x="6444" y="530"/>
                  </a:cubicBezTo>
                  <a:cubicBezTo>
                    <a:pt x="5806" y="201"/>
                    <a:pt x="5091" y="1"/>
                    <a:pt x="4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1758309" y="1268308"/>
              <a:ext cx="196954" cy="243021"/>
            </a:xfrm>
            <a:custGeom>
              <a:avLst/>
              <a:gdLst/>
              <a:ahLst/>
              <a:cxnLst/>
              <a:rect l="l" t="t" r="r" b="b"/>
              <a:pathLst>
                <a:path w="4720" h="5824" extrusionOk="0">
                  <a:moveTo>
                    <a:pt x="3603" y="1"/>
                  </a:moveTo>
                  <a:cubicBezTo>
                    <a:pt x="3547" y="1"/>
                    <a:pt x="3490" y="6"/>
                    <a:pt x="3435" y="16"/>
                  </a:cubicBezTo>
                  <a:cubicBezTo>
                    <a:pt x="2947" y="110"/>
                    <a:pt x="2570" y="500"/>
                    <a:pt x="2316" y="922"/>
                  </a:cubicBezTo>
                  <a:cubicBezTo>
                    <a:pt x="2049" y="1365"/>
                    <a:pt x="1880" y="1860"/>
                    <a:pt x="1582" y="2286"/>
                  </a:cubicBezTo>
                  <a:cubicBezTo>
                    <a:pt x="1276" y="2721"/>
                    <a:pt x="741" y="2973"/>
                    <a:pt x="505" y="3447"/>
                  </a:cubicBezTo>
                  <a:cubicBezTo>
                    <a:pt x="125" y="4214"/>
                    <a:pt x="1" y="4711"/>
                    <a:pt x="63" y="5046"/>
                  </a:cubicBezTo>
                  <a:cubicBezTo>
                    <a:pt x="829" y="5577"/>
                    <a:pt x="1528" y="5824"/>
                    <a:pt x="2463" y="5824"/>
                  </a:cubicBezTo>
                  <a:cubicBezTo>
                    <a:pt x="2485" y="5824"/>
                    <a:pt x="2506" y="5824"/>
                    <a:pt x="2528" y="5823"/>
                  </a:cubicBezTo>
                  <a:lnTo>
                    <a:pt x="2527" y="5823"/>
                  </a:lnTo>
                  <a:cubicBezTo>
                    <a:pt x="3321" y="5813"/>
                    <a:pt x="4096" y="5808"/>
                    <a:pt x="4714" y="5257"/>
                  </a:cubicBezTo>
                  <a:cubicBezTo>
                    <a:pt x="4716" y="5244"/>
                    <a:pt x="4718" y="5232"/>
                    <a:pt x="4719" y="5220"/>
                  </a:cubicBezTo>
                  <a:cubicBezTo>
                    <a:pt x="4465" y="4296"/>
                    <a:pt x="3741" y="2524"/>
                    <a:pt x="3863" y="2192"/>
                  </a:cubicBezTo>
                  <a:cubicBezTo>
                    <a:pt x="4031" y="1731"/>
                    <a:pt x="4535" y="1415"/>
                    <a:pt x="4589" y="928"/>
                  </a:cubicBezTo>
                  <a:cubicBezTo>
                    <a:pt x="4644" y="422"/>
                    <a:pt x="4120" y="1"/>
                    <a:pt x="3603"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1787936" y="1087294"/>
              <a:ext cx="292468" cy="271563"/>
            </a:xfrm>
            <a:custGeom>
              <a:avLst/>
              <a:gdLst/>
              <a:ahLst/>
              <a:cxnLst/>
              <a:rect l="l" t="t" r="r" b="b"/>
              <a:pathLst>
                <a:path w="7009" h="6508" extrusionOk="0">
                  <a:moveTo>
                    <a:pt x="3173" y="1"/>
                  </a:moveTo>
                  <a:cubicBezTo>
                    <a:pt x="2482" y="1"/>
                    <a:pt x="1826" y="169"/>
                    <a:pt x="1113" y="413"/>
                  </a:cubicBezTo>
                  <a:cubicBezTo>
                    <a:pt x="756" y="535"/>
                    <a:pt x="550" y="671"/>
                    <a:pt x="376" y="1016"/>
                  </a:cubicBezTo>
                  <a:cubicBezTo>
                    <a:pt x="200" y="1365"/>
                    <a:pt x="1" y="2097"/>
                    <a:pt x="476" y="2323"/>
                  </a:cubicBezTo>
                  <a:cubicBezTo>
                    <a:pt x="542" y="2354"/>
                    <a:pt x="610" y="2368"/>
                    <a:pt x="679" y="2368"/>
                  </a:cubicBezTo>
                  <a:cubicBezTo>
                    <a:pt x="908" y="2368"/>
                    <a:pt x="1147" y="2220"/>
                    <a:pt x="1369" y="2117"/>
                  </a:cubicBezTo>
                  <a:cubicBezTo>
                    <a:pt x="1624" y="1999"/>
                    <a:pt x="1905" y="1940"/>
                    <a:pt x="2187" y="1940"/>
                  </a:cubicBezTo>
                  <a:cubicBezTo>
                    <a:pt x="2411" y="1940"/>
                    <a:pt x="2636" y="1978"/>
                    <a:pt x="2846" y="2055"/>
                  </a:cubicBezTo>
                  <a:cubicBezTo>
                    <a:pt x="3101" y="2147"/>
                    <a:pt x="3371" y="2376"/>
                    <a:pt x="3292" y="2633"/>
                  </a:cubicBezTo>
                  <a:cubicBezTo>
                    <a:pt x="3262" y="2731"/>
                    <a:pt x="3185" y="2807"/>
                    <a:pt x="3119" y="2885"/>
                  </a:cubicBezTo>
                  <a:cubicBezTo>
                    <a:pt x="2619" y="3487"/>
                    <a:pt x="2674" y="4373"/>
                    <a:pt x="2927" y="5108"/>
                  </a:cubicBezTo>
                  <a:cubicBezTo>
                    <a:pt x="2963" y="5216"/>
                    <a:pt x="3041" y="5344"/>
                    <a:pt x="3147" y="5344"/>
                  </a:cubicBezTo>
                  <a:cubicBezTo>
                    <a:pt x="3158" y="5344"/>
                    <a:pt x="3170" y="5342"/>
                    <a:pt x="3181" y="5339"/>
                  </a:cubicBezTo>
                  <a:cubicBezTo>
                    <a:pt x="3354" y="5036"/>
                    <a:pt x="3573" y="4738"/>
                    <a:pt x="3890" y="4580"/>
                  </a:cubicBezTo>
                  <a:cubicBezTo>
                    <a:pt x="4020" y="4516"/>
                    <a:pt x="4169" y="4481"/>
                    <a:pt x="4315" y="4481"/>
                  </a:cubicBezTo>
                  <a:cubicBezTo>
                    <a:pt x="4525" y="4481"/>
                    <a:pt x="4730" y="4552"/>
                    <a:pt x="4866" y="4708"/>
                  </a:cubicBezTo>
                  <a:cubicBezTo>
                    <a:pt x="5017" y="4882"/>
                    <a:pt x="5059" y="5130"/>
                    <a:pt x="5021" y="5356"/>
                  </a:cubicBezTo>
                  <a:cubicBezTo>
                    <a:pt x="4982" y="5582"/>
                    <a:pt x="4871" y="5791"/>
                    <a:pt x="4749" y="5986"/>
                  </a:cubicBezTo>
                  <a:cubicBezTo>
                    <a:pt x="4662" y="6123"/>
                    <a:pt x="4572" y="6307"/>
                    <a:pt x="4677" y="6430"/>
                  </a:cubicBezTo>
                  <a:cubicBezTo>
                    <a:pt x="4728" y="6488"/>
                    <a:pt x="4806" y="6507"/>
                    <a:pt x="4885" y="6507"/>
                  </a:cubicBezTo>
                  <a:cubicBezTo>
                    <a:pt x="4918" y="6507"/>
                    <a:pt x="4952" y="6504"/>
                    <a:pt x="4984" y="6498"/>
                  </a:cubicBezTo>
                  <a:cubicBezTo>
                    <a:pt x="5417" y="6426"/>
                    <a:pt x="5766" y="6110"/>
                    <a:pt x="6039" y="5770"/>
                  </a:cubicBezTo>
                  <a:cubicBezTo>
                    <a:pt x="6561" y="5121"/>
                    <a:pt x="6912" y="4326"/>
                    <a:pt x="6960" y="3498"/>
                  </a:cubicBezTo>
                  <a:cubicBezTo>
                    <a:pt x="7009" y="2673"/>
                    <a:pt x="6744" y="1818"/>
                    <a:pt x="6181" y="1205"/>
                  </a:cubicBezTo>
                  <a:cubicBezTo>
                    <a:pt x="5684" y="663"/>
                    <a:pt x="4985" y="331"/>
                    <a:pt x="4268" y="144"/>
                  </a:cubicBezTo>
                  <a:cubicBezTo>
                    <a:pt x="3886" y="44"/>
                    <a:pt x="3525" y="1"/>
                    <a:pt x="3173" y="1"/>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1827201" y="1141665"/>
              <a:ext cx="220196" cy="251867"/>
            </a:xfrm>
            <a:custGeom>
              <a:avLst/>
              <a:gdLst/>
              <a:ahLst/>
              <a:cxnLst/>
              <a:rect l="l" t="t" r="r" b="b"/>
              <a:pathLst>
                <a:path w="5277" h="6036" extrusionOk="0">
                  <a:moveTo>
                    <a:pt x="3161" y="1"/>
                  </a:moveTo>
                  <a:cubicBezTo>
                    <a:pt x="3138" y="1"/>
                    <a:pt x="3114" y="1"/>
                    <a:pt x="3091" y="1"/>
                  </a:cubicBezTo>
                  <a:cubicBezTo>
                    <a:pt x="2667" y="31"/>
                    <a:pt x="2245" y="152"/>
                    <a:pt x="1829" y="341"/>
                  </a:cubicBezTo>
                  <a:lnTo>
                    <a:pt x="1516" y="541"/>
                  </a:lnTo>
                  <a:cubicBezTo>
                    <a:pt x="957" y="795"/>
                    <a:pt x="568" y="1380"/>
                    <a:pt x="555" y="1988"/>
                  </a:cubicBezTo>
                  <a:cubicBezTo>
                    <a:pt x="548" y="2241"/>
                    <a:pt x="600" y="2507"/>
                    <a:pt x="496" y="2738"/>
                  </a:cubicBezTo>
                  <a:cubicBezTo>
                    <a:pt x="401" y="2953"/>
                    <a:pt x="186" y="3097"/>
                    <a:pt x="86" y="3308"/>
                  </a:cubicBezTo>
                  <a:cubicBezTo>
                    <a:pt x="0" y="3485"/>
                    <a:pt x="2" y="3689"/>
                    <a:pt x="5" y="3887"/>
                  </a:cubicBezTo>
                  <a:cubicBezTo>
                    <a:pt x="17" y="4452"/>
                    <a:pt x="44" y="5058"/>
                    <a:pt x="391" y="5508"/>
                  </a:cubicBezTo>
                  <a:cubicBezTo>
                    <a:pt x="648" y="5842"/>
                    <a:pt x="1074" y="6035"/>
                    <a:pt x="1498" y="6035"/>
                  </a:cubicBezTo>
                  <a:cubicBezTo>
                    <a:pt x="1632" y="6035"/>
                    <a:pt x="1765" y="6016"/>
                    <a:pt x="1893" y="5976"/>
                  </a:cubicBezTo>
                  <a:cubicBezTo>
                    <a:pt x="2345" y="5833"/>
                    <a:pt x="2700" y="5519"/>
                    <a:pt x="3024" y="5175"/>
                  </a:cubicBezTo>
                  <a:cubicBezTo>
                    <a:pt x="3653" y="4505"/>
                    <a:pt x="4205" y="3763"/>
                    <a:pt x="4660" y="2968"/>
                  </a:cubicBezTo>
                  <a:cubicBezTo>
                    <a:pt x="4990" y="2395"/>
                    <a:pt x="5276" y="1716"/>
                    <a:pt x="5060" y="1093"/>
                  </a:cubicBezTo>
                  <a:cubicBezTo>
                    <a:pt x="4864" y="529"/>
                    <a:pt x="4285" y="157"/>
                    <a:pt x="3689" y="45"/>
                  </a:cubicBezTo>
                  <a:cubicBezTo>
                    <a:pt x="3514" y="12"/>
                    <a:pt x="3337" y="1"/>
                    <a:pt x="3161"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1826075" y="1216149"/>
              <a:ext cx="271771" cy="223159"/>
            </a:xfrm>
            <a:custGeom>
              <a:avLst/>
              <a:gdLst/>
              <a:ahLst/>
              <a:cxnLst/>
              <a:rect l="l" t="t" r="r" b="b"/>
              <a:pathLst>
                <a:path w="6513" h="5348" extrusionOk="0">
                  <a:moveTo>
                    <a:pt x="5752" y="1"/>
                  </a:moveTo>
                  <a:cubicBezTo>
                    <a:pt x="5410" y="1"/>
                    <a:pt x="5066" y="179"/>
                    <a:pt x="4889" y="469"/>
                  </a:cubicBezTo>
                  <a:lnTo>
                    <a:pt x="3650" y="1000"/>
                  </a:lnTo>
                  <a:cubicBezTo>
                    <a:pt x="3585" y="1640"/>
                    <a:pt x="3273" y="2253"/>
                    <a:pt x="2792" y="2688"/>
                  </a:cubicBezTo>
                  <a:cubicBezTo>
                    <a:pt x="2664" y="2806"/>
                    <a:pt x="2506" y="2915"/>
                    <a:pt x="2336" y="2915"/>
                  </a:cubicBezTo>
                  <a:cubicBezTo>
                    <a:pt x="2319" y="2915"/>
                    <a:pt x="2302" y="2913"/>
                    <a:pt x="2285" y="2911"/>
                  </a:cubicBezTo>
                  <a:cubicBezTo>
                    <a:pt x="2156" y="2896"/>
                    <a:pt x="2047" y="2816"/>
                    <a:pt x="1938" y="2747"/>
                  </a:cubicBezTo>
                  <a:cubicBezTo>
                    <a:pt x="1645" y="2563"/>
                    <a:pt x="1310" y="2442"/>
                    <a:pt x="967" y="2394"/>
                  </a:cubicBezTo>
                  <a:cubicBezTo>
                    <a:pt x="928" y="2389"/>
                    <a:pt x="888" y="2385"/>
                    <a:pt x="849" y="2385"/>
                  </a:cubicBezTo>
                  <a:cubicBezTo>
                    <a:pt x="783" y="2385"/>
                    <a:pt x="719" y="2396"/>
                    <a:pt x="665" y="2434"/>
                  </a:cubicBezTo>
                  <a:cubicBezTo>
                    <a:pt x="600" y="2481"/>
                    <a:pt x="565" y="2558"/>
                    <a:pt x="533" y="2631"/>
                  </a:cubicBezTo>
                  <a:cubicBezTo>
                    <a:pt x="282" y="3216"/>
                    <a:pt x="27" y="3817"/>
                    <a:pt x="7" y="4452"/>
                  </a:cubicBezTo>
                  <a:cubicBezTo>
                    <a:pt x="0" y="4618"/>
                    <a:pt x="15" y="4795"/>
                    <a:pt x="121" y="4926"/>
                  </a:cubicBezTo>
                  <a:cubicBezTo>
                    <a:pt x="196" y="5022"/>
                    <a:pt x="312" y="5079"/>
                    <a:pt x="426" y="5127"/>
                  </a:cubicBezTo>
                  <a:cubicBezTo>
                    <a:pt x="782" y="5275"/>
                    <a:pt x="1169" y="5348"/>
                    <a:pt x="1556" y="5348"/>
                  </a:cubicBezTo>
                  <a:cubicBezTo>
                    <a:pt x="2000" y="5348"/>
                    <a:pt x="2444" y="5252"/>
                    <a:pt x="2843" y="5060"/>
                  </a:cubicBezTo>
                  <a:cubicBezTo>
                    <a:pt x="3590" y="4703"/>
                    <a:pt x="4169" y="4022"/>
                    <a:pt x="4399" y="3234"/>
                  </a:cubicBezTo>
                  <a:cubicBezTo>
                    <a:pt x="4511" y="2846"/>
                    <a:pt x="4543" y="2439"/>
                    <a:pt x="4652" y="2050"/>
                  </a:cubicBezTo>
                  <a:cubicBezTo>
                    <a:pt x="4762" y="1662"/>
                    <a:pt x="4971" y="1273"/>
                    <a:pt x="5333" y="1082"/>
                  </a:cubicBezTo>
                  <a:cubicBezTo>
                    <a:pt x="5457" y="1016"/>
                    <a:pt x="5602" y="982"/>
                    <a:pt x="5745" y="982"/>
                  </a:cubicBezTo>
                  <a:cubicBezTo>
                    <a:pt x="6016" y="982"/>
                    <a:pt x="6283" y="1102"/>
                    <a:pt x="6400" y="1340"/>
                  </a:cubicBezTo>
                  <a:cubicBezTo>
                    <a:pt x="6496" y="1079"/>
                    <a:pt x="6512" y="789"/>
                    <a:pt x="6444" y="519"/>
                  </a:cubicBezTo>
                  <a:cubicBezTo>
                    <a:pt x="6410" y="385"/>
                    <a:pt x="6353" y="251"/>
                    <a:pt x="6249" y="159"/>
                  </a:cubicBezTo>
                  <a:cubicBezTo>
                    <a:pt x="6176" y="96"/>
                    <a:pt x="6082" y="55"/>
                    <a:pt x="5986" y="30"/>
                  </a:cubicBezTo>
                  <a:cubicBezTo>
                    <a:pt x="5910" y="10"/>
                    <a:pt x="5831" y="1"/>
                    <a:pt x="5752" y="1"/>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1842098" y="1312247"/>
              <a:ext cx="73691" cy="115001"/>
            </a:xfrm>
            <a:custGeom>
              <a:avLst/>
              <a:gdLst/>
              <a:ahLst/>
              <a:cxnLst/>
              <a:rect l="l" t="t" r="r" b="b"/>
              <a:pathLst>
                <a:path w="1766" h="2756" extrusionOk="0">
                  <a:moveTo>
                    <a:pt x="379" y="0"/>
                  </a:moveTo>
                  <a:lnTo>
                    <a:pt x="379" y="0"/>
                  </a:lnTo>
                  <a:cubicBezTo>
                    <a:pt x="125" y="166"/>
                    <a:pt x="53" y="499"/>
                    <a:pt x="27" y="799"/>
                  </a:cubicBezTo>
                  <a:cubicBezTo>
                    <a:pt x="1" y="1124"/>
                    <a:pt x="7" y="1456"/>
                    <a:pt x="88" y="1771"/>
                  </a:cubicBezTo>
                  <a:cubicBezTo>
                    <a:pt x="170" y="2087"/>
                    <a:pt x="334" y="2389"/>
                    <a:pt x="585" y="2600"/>
                  </a:cubicBezTo>
                  <a:cubicBezTo>
                    <a:pt x="666" y="2667"/>
                    <a:pt x="758" y="2725"/>
                    <a:pt x="860" y="2747"/>
                  </a:cubicBezTo>
                  <a:cubicBezTo>
                    <a:pt x="886" y="2753"/>
                    <a:pt x="913" y="2755"/>
                    <a:pt x="940" y="2755"/>
                  </a:cubicBezTo>
                  <a:cubicBezTo>
                    <a:pt x="1019" y="2755"/>
                    <a:pt x="1098" y="2730"/>
                    <a:pt x="1155" y="2675"/>
                  </a:cubicBezTo>
                  <a:cubicBezTo>
                    <a:pt x="1210" y="2620"/>
                    <a:pt x="1237" y="2543"/>
                    <a:pt x="1262" y="2467"/>
                  </a:cubicBezTo>
                  <a:cubicBezTo>
                    <a:pt x="1377" y="2116"/>
                    <a:pt x="1493" y="1764"/>
                    <a:pt x="1609" y="1412"/>
                  </a:cubicBezTo>
                  <a:cubicBezTo>
                    <a:pt x="1669" y="1226"/>
                    <a:pt x="1731" y="1040"/>
                    <a:pt x="1763" y="848"/>
                  </a:cubicBezTo>
                  <a:cubicBezTo>
                    <a:pt x="1766" y="833"/>
                    <a:pt x="1766" y="816"/>
                    <a:pt x="1754" y="807"/>
                  </a:cubicBezTo>
                  <a:cubicBezTo>
                    <a:pt x="1752" y="806"/>
                    <a:pt x="1750" y="805"/>
                    <a:pt x="1747" y="805"/>
                  </a:cubicBezTo>
                  <a:cubicBezTo>
                    <a:pt x="1739" y="805"/>
                    <a:pt x="1731" y="813"/>
                    <a:pt x="1731" y="820"/>
                  </a:cubicBezTo>
                  <a:lnTo>
                    <a:pt x="1731" y="820"/>
                  </a:lnTo>
                  <a:lnTo>
                    <a:pt x="1203" y="117"/>
                  </a:lnTo>
                  <a:cubicBezTo>
                    <a:pt x="1176" y="99"/>
                    <a:pt x="1146" y="91"/>
                    <a:pt x="1115" y="91"/>
                  </a:cubicBezTo>
                  <a:cubicBezTo>
                    <a:pt x="1025" y="91"/>
                    <a:pt x="927" y="160"/>
                    <a:pt x="858" y="230"/>
                  </a:cubicBezTo>
                  <a:cubicBezTo>
                    <a:pt x="780" y="308"/>
                    <a:pt x="682" y="397"/>
                    <a:pt x="577" y="397"/>
                  </a:cubicBezTo>
                  <a:cubicBezTo>
                    <a:pt x="559" y="397"/>
                    <a:pt x="540" y="395"/>
                    <a:pt x="522" y="389"/>
                  </a:cubicBezTo>
                  <a:cubicBezTo>
                    <a:pt x="377" y="342"/>
                    <a:pt x="364" y="149"/>
                    <a:pt x="379" y="0"/>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1608508" y="1286501"/>
              <a:ext cx="102358" cy="101523"/>
            </a:xfrm>
            <a:custGeom>
              <a:avLst/>
              <a:gdLst/>
              <a:ahLst/>
              <a:cxnLst/>
              <a:rect l="l" t="t" r="r" b="b"/>
              <a:pathLst>
                <a:path w="2453" h="2433" extrusionOk="0">
                  <a:moveTo>
                    <a:pt x="1311" y="0"/>
                  </a:moveTo>
                  <a:cubicBezTo>
                    <a:pt x="1153" y="0"/>
                    <a:pt x="998" y="40"/>
                    <a:pt x="856" y="130"/>
                  </a:cubicBezTo>
                  <a:cubicBezTo>
                    <a:pt x="582" y="306"/>
                    <a:pt x="238" y="676"/>
                    <a:pt x="133" y="979"/>
                  </a:cubicBezTo>
                  <a:cubicBezTo>
                    <a:pt x="0" y="1359"/>
                    <a:pt x="12" y="2016"/>
                    <a:pt x="310" y="2317"/>
                  </a:cubicBezTo>
                  <a:lnTo>
                    <a:pt x="310" y="2316"/>
                  </a:lnTo>
                  <a:cubicBezTo>
                    <a:pt x="374" y="2380"/>
                    <a:pt x="457" y="2433"/>
                    <a:pt x="547" y="2433"/>
                  </a:cubicBezTo>
                  <a:cubicBezTo>
                    <a:pt x="549" y="2433"/>
                    <a:pt x="550" y="2433"/>
                    <a:pt x="551" y="2433"/>
                  </a:cubicBezTo>
                  <a:cubicBezTo>
                    <a:pt x="662" y="2433"/>
                    <a:pt x="754" y="2356"/>
                    <a:pt x="833" y="2282"/>
                  </a:cubicBezTo>
                  <a:cubicBezTo>
                    <a:pt x="1141" y="1989"/>
                    <a:pt x="2452" y="401"/>
                    <a:pt x="1774" y="105"/>
                  </a:cubicBezTo>
                  <a:cubicBezTo>
                    <a:pt x="1625" y="39"/>
                    <a:pt x="1467" y="0"/>
                    <a:pt x="1311" y="0"/>
                  </a:cubicBezTo>
                  <a:close/>
                </a:path>
              </a:pathLst>
            </a:custGeom>
            <a:solidFill>
              <a:srgbClr val="2F31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1628454" y="1245775"/>
              <a:ext cx="80993" cy="74442"/>
            </a:xfrm>
            <a:custGeom>
              <a:avLst/>
              <a:gdLst/>
              <a:ahLst/>
              <a:cxnLst/>
              <a:rect l="l" t="t" r="r" b="b"/>
              <a:pathLst>
                <a:path w="1941" h="1784" extrusionOk="0">
                  <a:moveTo>
                    <a:pt x="1315" y="1"/>
                  </a:moveTo>
                  <a:cubicBezTo>
                    <a:pt x="1095" y="1"/>
                    <a:pt x="875" y="78"/>
                    <a:pt x="691" y="200"/>
                  </a:cubicBezTo>
                  <a:cubicBezTo>
                    <a:pt x="462" y="352"/>
                    <a:pt x="284" y="570"/>
                    <a:pt x="140" y="803"/>
                  </a:cubicBezTo>
                  <a:lnTo>
                    <a:pt x="16" y="1261"/>
                  </a:lnTo>
                  <a:cubicBezTo>
                    <a:pt x="1" y="1402"/>
                    <a:pt x="56" y="1548"/>
                    <a:pt x="160" y="1647"/>
                  </a:cubicBezTo>
                  <a:cubicBezTo>
                    <a:pt x="264" y="1744"/>
                    <a:pt x="400" y="1783"/>
                    <a:pt x="543" y="1783"/>
                  </a:cubicBezTo>
                  <a:cubicBezTo>
                    <a:pt x="703" y="1783"/>
                    <a:pt x="873" y="1734"/>
                    <a:pt x="1016" y="1660"/>
                  </a:cubicBezTo>
                  <a:cubicBezTo>
                    <a:pt x="1384" y="1471"/>
                    <a:pt x="1681" y="1148"/>
                    <a:pt x="1835" y="767"/>
                  </a:cubicBezTo>
                  <a:cubicBezTo>
                    <a:pt x="1902" y="600"/>
                    <a:pt x="1941" y="401"/>
                    <a:pt x="1850" y="243"/>
                  </a:cubicBezTo>
                  <a:cubicBezTo>
                    <a:pt x="1775" y="114"/>
                    <a:pt x="1627" y="42"/>
                    <a:pt x="1478" y="15"/>
                  </a:cubicBezTo>
                  <a:cubicBezTo>
                    <a:pt x="1424" y="5"/>
                    <a:pt x="1370" y="1"/>
                    <a:pt x="1315" y="1"/>
                  </a:cubicBezTo>
                  <a:close/>
                </a:path>
              </a:pathLst>
            </a:custGeom>
            <a:solidFill>
              <a:srgbClr val="D69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1611888" y="1264511"/>
              <a:ext cx="39182" cy="41268"/>
            </a:xfrm>
            <a:custGeom>
              <a:avLst/>
              <a:gdLst/>
              <a:ahLst/>
              <a:cxnLst/>
              <a:rect l="l" t="t" r="r" b="b"/>
              <a:pathLst>
                <a:path w="939" h="989" extrusionOk="0">
                  <a:moveTo>
                    <a:pt x="750" y="1"/>
                  </a:moveTo>
                  <a:cubicBezTo>
                    <a:pt x="691" y="1"/>
                    <a:pt x="628" y="24"/>
                    <a:pt x="577" y="55"/>
                  </a:cubicBezTo>
                  <a:cubicBezTo>
                    <a:pt x="302" y="220"/>
                    <a:pt x="85" y="561"/>
                    <a:pt x="14" y="864"/>
                  </a:cubicBezTo>
                  <a:cubicBezTo>
                    <a:pt x="8" y="895"/>
                    <a:pt x="1" y="928"/>
                    <a:pt x="18" y="955"/>
                  </a:cubicBezTo>
                  <a:cubicBezTo>
                    <a:pt x="32" y="979"/>
                    <a:pt x="56" y="988"/>
                    <a:pt x="83" y="988"/>
                  </a:cubicBezTo>
                  <a:cubicBezTo>
                    <a:pt x="119" y="988"/>
                    <a:pt x="160" y="973"/>
                    <a:pt x="192" y="955"/>
                  </a:cubicBezTo>
                  <a:cubicBezTo>
                    <a:pt x="460" y="804"/>
                    <a:pt x="706" y="605"/>
                    <a:pt x="853" y="338"/>
                  </a:cubicBezTo>
                  <a:cubicBezTo>
                    <a:pt x="907" y="243"/>
                    <a:pt x="939" y="111"/>
                    <a:pt x="857" y="39"/>
                  </a:cubicBezTo>
                  <a:cubicBezTo>
                    <a:pt x="827" y="12"/>
                    <a:pt x="790" y="1"/>
                    <a:pt x="750" y="1"/>
                  </a:cubicBezTo>
                  <a:close/>
                </a:path>
              </a:pathLst>
            </a:custGeom>
            <a:solidFill>
              <a:srgbClr val="AD74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8"/>
          <p:cNvGrpSpPr/>
          <p:nvPr/>
        </p:nvGrpSpPr>
        <p:grpSpPr>
          <a:xfrm>
            <a:off x="7882013" y="2689691"/>
            <a:ext cx="489004" cy="407386"/>
            <a:chOff x="3930438" y="1899604"/>
            <a:chExt cx="489004" cy="407386"/>
          </a:xfrm>
        </p:grpSpPr>
        <p:sp>
          <p:nvSpPr>
            <p:cNvPr id="402" name="Google Shape;402;p38"/>
            <p:cNvSpPr/>
            <p:nvPr/>
          </p:nvSpPr>
          <p:spPr>
            <a:xfrm>
              <a:off x="4053242" y="2053786"/>
              <a:ext cx="109284" cy="79282"/>
            </a:xfrm>
            <a:custGeom>
              <a:avLst/>
              <a:gdLst/>
              <a:ahLst/>
              <a:cxnLst/>
              <a:rect l="l" t="t" r="r" b="b"/>
              <a:pathLst>
                <a:path w="2619" h="1900" extrusionOk="0">
                  <a:moveTo>
                    <a:pt x="247" y="0"/>
                  </a:moveTo>
                  <a:cubicBezTo>
                    <a:pt x="175" y="0"/>
                    <a:pt x="105" y="36"/>
                    <a:pt x="64" y="100"/>
                  </a:cubicBezTo>
                  <a:cubicBezTo>
                    <a:pt x="1" y="201"/>
                    <a:pt x="31" y="333"/>
                    <a:pt x="131" y="397"/>
                  </a:cubicBezTo>
                  <a:cubicBezTo>
                    <a:pt x="852" y="852"/>
                    <a:pt x="1562" y="1343"/>
                    <a:pt x="2245" y="1857"/>
                  </a:cubicBezTo>
                  <a:cubicBezTo>
                    <a:pt x="2284" y="1886"/>
                    <a:pt x="2329" y="1899"/>
                    <a:pt x="2374" y="1899"/>
                  </a:cubicBezTo>
                  <a:cubicBezTo>
                    <a:pt x="2439" y="1899"/>
                    <a:pt x="2505" y="1871"/>
                    <a:pt x="2547" y="1814"/>
                  </a:cubicBezTo>
                  <a:cubicBezTo>
                    <a:pt x="2619" y="1718"/>
                    <a:pt x="2600" y="1584"/>
                    <a:pt x="2505" y="1512"/>
                  </a:cubicBezTo>
                  <a:cubicBezTo>
                    <a:pt x="1813" y="991"/>
                    <a:pt x="1091" y="494"/>
                    <a:pt x="362" y="33"/>
                  </a:cubicBezTo>
                  <a:cubicBezTo>
                    <a:pt x="326" y="11"/>
                    <a:pt x="286" y="0"/>
                    <a:pt x="247"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4225743" y="2183434"/>
              <a:ext cx="97601" cy="93052"/>
            </a:xfrm>
            <a:custGeom>
              <a:avLst/>
              <a:gdLst/>
              <a:ahLst/>
              <a:cxnLst/>
              <a:rect l="l" t="t" r="r" b="b"/>
              <a:pathLst>
                <a:path w="2339" h="2230" extrusionOk="0">
                  <a:moveTo>
                    <a:pt x="241" y="1"/>
                  </a:moveTo>
                  <a:cubicBezTo>
                    <a:pt x="181" y="1"/>
                    <a:pt x="122" y="25"/>
                    <a:pt x="79" y="74"/>
                  </a:cubicBezTo>
                  <a:cubicBezTo>
                    <a:pt x="0" y="162"/>
                    <a:pt x="9" y="298"/>
                    <a:pt x="98" y="377"/>
                  </a:cubicBezTo>
                  <a:cubicBezTo>
                    <a:pt x="734" y="945"/>
                    <a:pt x="1355" y="1544"/>
                    <a:pt x="1943" y="2162"/>
                  </a:cubicBezTo>
                  <a:cubicBezTo>
                    <a:pt x="1987" y="2206"/>
                    <a:pt x="2044" y="2229"/>
                    <a:pt x="2099" y="2229"/>
                  </a:cubicBezTo>
                  <a:cubicBezTo>
                    <a:pt x="2153" y="2229"/>
                    <a:pt x="2206" y="2209"/>
                    <a:pt x="2248" y="2169"/>
                  </a:cubicBezTo>
                  <a:cubicBezTo>
                    <a:pt x="2335" y="2087"/>
                    <a:pt x="2339" y="1951"/>
                    <a:pt x="2257" y="1864"/>
                  </a:cubicBezTo>
                  <a:cubicBezTo>
                    <a:pt x="1660" y="1239"/>
                    <a:pt x="1031" y="630"/>
                    <a:pt x="384" y="55"/>
                  </a:cubicBezTo>
                  <a:cubicBezTo>
                    <a:pt x="343" y="19"/>
                    <a:pt x="292" y="1"/>
                    <a:pt x="241"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3930438" y="1926560"/>
              <a:ext cx="465053" cy="380430"/>
            </a:xfrm>
            <a:custGeom>
              <a:avLst/>
              <a:gdLst/>
              <a:ahLst/>
              <a:cxnLst/>
              <a:rect l="l" t="t" r="r" b="b"/>
              <a:pathLst>
                <a:path w="11145" h="9117" extrusionOk="0">
                  <a:moveTo>
                    <a:pt x="2460" y="1"/>
                  </a:moveTo>
                  <a:cubicBezTo>
                    <a:pt x="1861" y="1"/>
                    <a:pt x="1370" y="172"/>
                    <a:pt x="1049" y="531"/>
                  </a:cubicBezTo>
                  <a:cubicBezTo>
                    <a:pt x="1" y="1709"/>
                    <a:pt x="1177" y="4468"/>
                    <a:pt x="3674" y="6692"/>
                  </a:cubicBezTo>
                  <a:cubicBezTo>
                    <a:pt x="5408" y="8235"/>
                    <a:pt x="7325" y="9117"/>
                    <a:pt x="8686" y="9117"/>
                  </a:cubicBezTo>
                  <a:cubicBezTo>
                    <a:pt x="9284" y="9117"/>
                    <a:pt x="9775" y="8946"/>
                    <a:pt x="10096" y="8586"/>
                  </a:cubicBezTo>
                  <a:cubicBezTo>
                    <a:pt x="11144" y="7409"/>
                    <a:pt x="9968" y="4650"/>
                    <a:pt x="7471" y="2426"/>
                  </a:cubicBezTo>
                  <a:cubicBezTo>
                    <a:pt x="5736" y="881"/>
                    <a:pt x="3820" y="1"/>
                    <a:pt x="2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3967576" y="1921719"/>
              <a:ext cx="413728" cy="363154"/>
            </a:xfrm>
            <a:custGeom>
              <a:avLst/>
              <a:gdLst/>
              <a:ahLst/>
              <a:cxnLst/>
              <a:rect l="l" t="t" r="r" b="b"/>
              <a:pathLst>
                <a:path w="9915" h="8703" extrusionOk="0">
                  <a:moveTo>
                    <a:pt x="734" y="1"/>
                  </a:moveTo>
                  <a:lnTo>
                    <a:pt x="0" y="912"/>
                  </a:lnTo>
                  <a:lnTo>
                    <a:pt x="2350" y="5841"/>
                  </a:lnTo>
                  <a:lnTo>
                    <a:pt x="9206" y="8702"/>
                  </a:lnTo>
                  <a:lnTo>
                    <a:pt x="9914" y="7905"/>
                  </a:lnTo>
                  <a:lnTo>
                    <a:pt x="734" y="1"/>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3954473" y="1899604"/>
              <a:ext cx="464970" cy="380430"/>
            </a:xfrm>
            <a:custGeom>
              <a:avLst/>
              <a:gdLst/>
              <a:ahLst/>
              <a:cxnLst/>
              <a:rect l="l" t="t" r="r" b="b"/>
              <a:pathLst>
                <a:path w="11143" h="9117" extrusionOk="0">
                  <a:moveTo>
                    <a:pt x="2458" y="1"/>
                  </a:moveTo>
                  <a:cubicBezTo>
                    <a:pt x="1859" y="1"/>
                    <a:pt x="1368" y="171"/>
                    <a:pt x="1048" y="531"/>
                  </a:cubicBezTo>
                  <a:cubicBezTo>
                    <a:pt x="1" y="1710"/>
                    <a:pt x="1175" y="4467"/>
                    <a:pt x="3672" y="6691"/>
                  </a:cubicBezTo>
                  <a:cubicBezTo>
                    <a:pt x="5408" y="8236"/>
                    <a:pt x="7324" y="9116"/>
                    <a:pt x="8684" y="9116"/>
                  </a:cubicBezTo>
                  <a:cubicBezTo>
                    <a:pt x="9283" y="9116"/>
                    <a:pt x="9774" y="8946"/>
                    <a:pt x="10094" y="8586"/>
                  </a:cubicBezTo>
                  <a:cubicBezTo>
                    <a:pt x="11143" y="7408"/>
                    <a:pt x="9969" y="4651"/>
                    <a:pt x="7470" y="2427"/>
                  </a:cubicBezTo>
                  <a:cubicBezTo>
                    <a:pt x="5735" y="882"/>
                    <a:pt x="3818" y="1"/>
                    <a:pt x="24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3986937" y="1923597"/>
              <a:ext cx="407302" cy="332443"/>
            </a:xfrm>
            <a:custGeom>
              <a:avLst/>
              <a:gdLst/>
              <a:ahLst/>
              <a:cxnLst/>
              <a:rect l="l" t="t" r="r" b="b"/>
              <a:pathLst>
                <a:path w="9761" h="7967" extrusionOk="0">
                  <a:moveTo>
                    <a:pt x="1868" y="0"/>
                  </a:moveTo>
                  <a:cubicBezTo>
                    <a:pt x="1425" y="0"/>
                    <a:pt x="1067" y="123"/>
                    <a:pt x="836" y="383"/>
                  </a:cubicBezTo>
                  <a:cubicBezTo>
                    <a:pt x="0" y="1323"/>
                    <a:pt x="1132" y="3696"/>
                    <a:pt x="3365" y="5686"/>
                  </a:cubicBezTo>
                  <a:cubicBezTo>
                    <a:pt x="4982" y="7124"/>
                    <a:pt x="6731" y="7967"/>
                    <a:pt x="7891" y="7967"/>
                  </a:cubicBezTo>
                  <a:cubicBezTo>
                    <a:pt x="8335" y="7967"/>
                    <a:pt x="8693" y="7843"/>
                    <a:pt x="8924" y="7584"/>
                  </a:cubicBezTo>
                  <a:cubicBezTo>
                    <a:pt x="9760" y="6644"/>
                    <a:pt x="8628" y="4271"/>
                    <a:pt x="6395" y="2282"/>
                  </a:cubicBezTo>
                  <a:cubicBezTo>
                    <a:pt x="4779" y="844"/>
                    <a:pt x="3029" y="0"/>
                    <a:pt x="1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3977131" y="1938201"/>
              <a:ext cx="407302" cy="332485"/>
            </a:xfrm>
            <a:custGeom>
              <a:avLst/>
              <a:gdLst/>
              <a:ahLst/>
              <a:cxnLst/>
              <a:rect l="l" t="t" r="r" b="b"/>
              <a:pathLst>
                <a:path w="9761" h="7968" extrusionOk="0">
                  <a:moveTo>
                    <a:pt x="1869" y="1"/>
                  </a:moveTo>
                  <a:cubicBezTo>
                    <a:pt x="1425" y="1"/>
                    <a:pt x="1068" y="123"/>
                    <a:pt x="836" y="383"/>
                  </a:cubicBezTo>
                  <a:cubicBezTo>
                    <a:pt x="1" y="1324"/>
                    <a:pt x="1133" y="3698"/>
                    <a:pt x="3366" y="5686"/>
                  </a:cubicBezTo>
                  <a:cubicBezTo>
                    <a:pt x="4981" y="7125"/>
                    <a:pt x="6731" y="7968"/>
                    <a:pt x="7893" y="7968"/>
                  </a:cubicBezTo>
                  <a:cubicBezTo>
                    <a:pt x="8336" y="7968"/>
                    <a:pt x="8693" y="7845"/>
                    <a:pt x="8925" y="7585"/>
                  </a:cubicBezTo>
                  <a:cubicBezTo>
                    <a:pt x="9761" y="6646"/>
                    <a:pt x="8628" y="4271"/>
                    <a:pt x="6396" y="2282"/>
                  </a:cubicBezTo>
                  <a:cubicBezTo>
                    <a:pt x="4780" y="844"/>
                    <a:pt x="3030" y="1"/>
                    <a:pt x="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4079614" y="1964156"/>
              <a:ext cx="241644" cy="249823"/>
            </a:xfrm>
            <a:custGeom>
              <a:avLst/>
              <a:gdLst/>
              <a:ahLst/>
              <a:cxnLst/>
              <a:rect l="l" t="t" r="r" b="b"/>
              <a:pathLst>
                <a:path w="5791" h="5987" extrusionOk="0">
                  <a:moveTo>
                    <a:pt x="738" y="920"/>
                  </a:moveTo>
                  <a:lnTo>
                    <a:pt x="2304" y="2539"/>
                  </a:lnTo>
                  <a:lnTo>
                    <a:pt x="2304" y="2539"/>
                  </a:lnTo>
                  <a:cubicBezTo>
                    <a:pt x="2193" y="2558"/>
                    <a:pt x="2090" y="2568"/>
                    <a:pt x="1992" y="2568"/>
                  </a:cubicBezTo>
                  <a:cubicBezTo>
                    <a:pt x="1647" y="2568"/>
                    <a:pt x="1369" y="2446"/>
                    <a:pt x="1067" y="2161"/>
                  </a:cubicBezTo>
                  <a:cubicBezTo>
                    <a:pt x="687" y="1803"/>
                    <a:pt x="427" y="1256"/>
                    <a:pt x="738" y="920"/>
                  </a:cubicBezTo>
                  <a:close/>
                  <a:moveTo>
                    <a:pt x="3483" y="3120"/>
                  </a:moveTo>
                  <a:cubicBezTo>
                    <a:pt x="3914" y="3120"/>
                    <a:pt x="4271" y="3294"/>
                    <a:pt x="4600" y="3605"/>
                  </a:cubicBezTo>
                  <a:cubicBezTo>
                    <a:pt x="5127" y="4103"/>
                    <a:pt x="5213" y="4607"/>
                    <a:pt x="4928" y="4923"/>
                  </a:cubicBezTo>
                  <a:cubicBezTo>
                    <a:pt x="4926" y="4925"/>
                    <a:pt x="4925" y="4926"/>
                    <a:pt x="4923" y="4928"/>
                  </a:cubicBezTo>
                  <a:lnTo>
                    <a:pt x="4923" y="4928"/>
                  </a:lnTo>
                  <a:lnTo>
                    <a:pt x="3195" y="3144"/>
                  </a:lnTo>
                  <a:lnTo>
                    <a:pt x="3195" y="3144"/>
                  </a:lnTo>
                  <a:cubicBezTo>
                    <a:pt x="3294" y="3128"/>
                    <a:pt x="3390" y="3120"/>
                    <a:pt x="3483" y="3120"/>
                  </a:cubicBezTo>
                  <a:close/>
                  <a:moveTo>
                    <a:pt x="148" y="1"/>
                  </a:moveTo>
                  <a:lnTo>
                    <a:pt x="0" y="156"/>
                  </a:lnTo>
                  <a:lnTo>
                    <a:pt x="512" y="686"/>
                  </a:lnTo>
                  <a:lnTo>
                    <a:pt x="512" y="686"/>
                  </a:lnTo>
                  <a:cubicBezTo>
                    <a:pt x="38" y="1254"/>
                    <a:pt x="300" y="2050"/>
                    <a:pt x="933" y="2647"/>
                  </a:cubicBezTo>
                  <a:cubicBezTo>
                    <a:pt x="1399" y="3087"/>
                    <a:pt x="1829" y="3254"/>
                    <a:pt x="2344" y="3254"/>
                  </a:cubicBezTo>
                  <a:cubicBezTo>
                    <a:pt x="2529" y="3254"/>
                    <a:pt x="2724" y="3232"/>
                    <a:pt x="2937" y="3194"/>
                  </a:cubicBezTo>
                  <a:lnTo>
                    <a:pt x="2937" y="3194"/>
                  </a:lnTo>
                  <a:lnTo>
                    <a:pt x="4743" y="5063"/>
                  </a:lnTo>
                  <a:lnTo>
                    <a:pt x="4743" y="5063"/>
                  </a:lnTo>
                  <a:cubicBezTo>
                    <a:pt x="4637" y="5117"/>
                    <a:pt x="4518" y="5141"/>
                    <a:pt x="4390" y="5141"/>
                  </a:cubicBezTo>
                  <a:cubicBezTo>
                    <a:pt x="4016" y="5141"/>
                    <a:pt x="3564" y="4932"/>
                    <a:pt x="3134" y="4654"/>
                  </a:cubicBezTo>
                  <a:lnTo>
                    <a:pt x="3060" y="4851"/>
                  </a:lnTo>
                  <a:cubicBezTo>
                    <a:pt x="3459" y="5158"/>
                    <a:pt x="4005" y="5561"/>
                    <a:pt x="4196" y="5699"/>
                  </a:cubicBezTo>
                  <a:cubicBezTo>
                    <a:pt x="4410" y="5631"/>
                    <a:pt x="4727" y="5534"/>
                    <a:pt x="4994" y="5323"/>
                  </a:cubicBezTo>
                  <a:lnTo>
                    <a:pt x="4994" y="5323"/>
                  </a:lnTo>
                  <a:lnTo>
                    <a:pt x="5636" y="5987"/>
                  </a:lnTo>
                  <a:lnTo>
                    <a:pt x="5790" y="5823"/>
                  </a:lnTo>
                  <a:lnTo>
                    <a:pt x="5158" y="5170"/>
                  </a:lnTo>
                  <a:lnTo>
                    <a:pt x="5158" y="5170"/>
                  </a:lnTo>
                  <a:cubicBezTo>
                    <a:pt x="5159" y="5170"/>
                    <a:pt x="5160" y="5169"/>
                    <a:pt x="5161" y="5168"/>
                  </a:cubicBezTo>
                  <a:cubicBezTo>
                    <a:pt x="5616" y="4685"/>
                    <a:pt x="5492" y="3774"/>
                    <a:pt x="4677" y="3005"/>
                  </a:cubicBezTo>
                  <a:cubicBezTo>
                    <a:pt x="4203" y="2553"/>
                    <a:pt x="3743" y="2398"/>
                    <a:pt x="3258" y="2398"/>
                  </a:cubicBezTo>
                  <a:cubicBezTo>
                    <a:pt x="3031" y="2398"/>
                    <a:pt x="2798" y="2432"/>
                    <a:pt x="2555" y="2485"/>
                  </a:cubicBezTo>
                  <a:lnTo>
                    <a:pt x="2555" y="2485"/>
                  </a:lnTo>
                  <a:lnTo>
                    <a:pt x="909" y="787"/>
                  </a:lnTo>
                  <a:lnTo>
                    <a:pt x="909" y="787"/>
                  </a:lnTo>
                  <a:cubicBezTo>
                    <a:pt x="1004" y="737"/>
                    <a:pt x="1106" y="714"/>
                    <a:pt x="1214" y="714"/>
                  </a:cubicBezTo>
                  <a:cubicBezTo>
                    <a:pt x="1529" y="714"/>
                    <a:pt x="1893" y="903"/>
                    <a:pt x="2246" y="1136"/>
                  </a:cubicBezTo>
                  <a:lnTo>
                    <a:pt x="2246" y="1135"/>
                  </a:lnTo>
                  <a:lnTo>
                    <a:pt x="2318" y="954"/>
                  </a:lnTo>
                  <a:cubicBezTo>
                    <a:pt x="1898" y="627"/>
                    <a:pt x="1580" y="369"/>
                    <a:pt x="1280" y="138"/>
                  </a:cubicBezTo>
                  <a:cubicBezTo>
                    <a:pt x="1103" y="245"/>
                    <a:pt x="901" y="313"/>
                    <a:pt x="662" y="531"/>
                  </a:cubicBezTo>
                  <a:lnTo>
                    <a:pt x="662" y="531"/>
                  </a:lnTo>
                  <a:lnTo>
                    <a:pt x="1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38"/>
          <p:cNvGrpSpPr/>
          <p:nvPr/>
        </p:nvGrpSpPr>
        <p:grpSpPr>
          <a:xfrm>
            <a:off x="7313145" y="1590675"/>
            <a:ext cx="512956" cy="552055"/>
            <a:chOff x="2702170" y="1582588"/>
            <a:chExt cx="512956" cy="552055"/>
          </a:xfrm>
        </p:grpSpPr>
        <p:sp>
          <p:nvSpPr>
            <p:cNvPr id="411" name="Google Shape;411;p38"/>
            <p:cNvSpPr/>
            <p:nvPr/>
          </p:nvSpPr>
          <p:spPr>
            <a:xfrm>
              <a:off x="2760588" y="1885946"/>
              <a:ext cx="89297" cy="100939"/>
            </a:xfrm>
            <a:custGeom>
              <a:avLst/>
              <a:gdLst/>
              <a:ahLst/>
              <a:cxnLst/>
              <a:rect l="l" t="t" r="r" b="b"/>
              <a:pathLst>
                <a:path w="2140" h="2419" extrusionOk="0">
                  <a:moveTo>
                    <a:pt x="1899" y="0"/>
                  </a:moveTo>
                  <a:cubicBezTo>
                    <a:pt x="1840" y="0"/>
                    <a:pt x="1782" y="24"/>
                    <a:pt x="1739" y="71"/>
                  </a:cubicBezTo>
                  <a:cubicBezTo>
                    <a:pt x="1160" y="713"/>
                    <a:pt x="599" y="1386"/>
                    <a:pt x="74" y="2071"/>
                  </a:cubicBezTo>
                  <a:cubicBezTo>
                    <a:pt x="1" y="2167"/>
                    <a:pt x="19" y="2301"/>
                    <a:pt x="114" y="2375"/>
                  </a:cubicBezTo>
                  <a:cubicBezTo>
                    <a:pt x="153" y="2405"/>
                    <a:pt x="198" y="2418"/>
                    <a:pt x="245" y="2418"/>
                  </a:cubicBezTo>
                  <a:cubicBezTo>
                    <a:pt x="310" y="2418"/>
                    <a:pt x="374" y="2390"/>
                    <a:pt x="416" y="2334"/>
                  </a:cubicBezTo>
                  <a:cubicBezTo>
                    <a:pt x="934" y="1656"/>
                    <a:pt x="1486" y="993"/>
                    <a:pt x="2059" y="360"/>
                  </a:cubicBezTo>
                  <a:cubicBezTo>
                    <a:pt x="2139" y="272"/>
                    <a:pt x="2131" y="135"/>
                    <a:pt x="2044" y="56"/>
                  </a:cubicBezTo>
                  <a:cubicBezTo>
                    <a:pt x="2002" y="19"/>
                    <a:pt x="1951" y="0"/>
                    <a:pt x="1899" y="0"/>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2905466" y="1738398"/>
              <a:ext cx="101732" cy="88546"/>
            </a:xfrm>
            <a:custGeom>
              <a:avLst/>
              <a:gdLst/>
              <a:ahLst/>
              <a:cxnLst/>
              <a:rect l="l" t="t" r="r" b="b"/>
              <a:pathLst>
                <a:path w="2438" h="2122" extrusionOk="0">
                  <a:moveTo>
                    <a:pt x="2194" y="1"/>
                  </a:moveTo>
                  <a:cubicBezTo>
                    <a:pt x="2147" y="1"/>
                    <a:pt x="2100" y="16"/>
                    <a:pt x="2061" y="48"/>
                  </a:cubicBezTo>
                  <a:cubicBezTo>
                    <a:pt x="1384" y="584"/>
                    <a:pt x="723" y="1157"/>
                    <a:pt x="91" y="1750"/>
                  </a:cubicBezTo>
                  <a:cubicBezTo>
                    <a:pt x="4" y="1830"/>
                    <a:pt x="1" y="1968"/>
                    <a:pt x="81" y="2055"/>
                  </a:cubicBezTo>
                  <a:cubicBezTo>
                    <a:pt x="125" y="2100"/>
                    <a:pt x="182" y="2122"/>
                    <a:pt x="239" y="2122"/>
                  </a:cubicBezTo>
                  <a:cubicBezTo>
                    <a:pt x="292" y="2122"/>
                    <a:pt x="344" y="2103"/>
                    <a:pt x="386" y="2063"/>
                  </a:cubicBezTo>
                  <a:cubicBezTo>
                    <a:pt x="1009" y="1480"/>
                    <a:pt x="1662" y="914"/>
                    <a:pt x="2329" y="385"/>
                  </a:cubicBezTo>
                  <a:cubicBezTo>
                    <a:pt x="2421" y="311"/>
                    <a:pt x="2438" y="176"/>
                    <a:pt x="2362" y="82"/>
                  </a:cubicBezTo>
                  <a:cubicBezTo>
                    <a:pt x="2320" y="29"/>
                    <a:pt x="2257" y="1"/>
                    <a:pt x="2194" y="1"/>
                  </a:cubicBezTo>
                  <a:close/>
                </a:path>
              </a:pathLst>
            </a:custGeom>
            <a:solidFill>
              <a:srgbClr val="FC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a:off x="2738222" y="1607624"/>
              <a:ext cx="476904" cy="527018"/>
            </a:xfrm>
            <a:custGeom>
              <a:avLst/>
              <a:gdLst/>
              <a:ahLst/>
              <a:cxnLst/>
              <a:rect l="l" t="t" r="r" b="b"/>
              <a:pathLst>
                <a:path w="11429" h="12630" extrusionOk="0">
                  <a:moveTo>
                    <a:pt x="8785" y="1"/>
                  </a:moveTo>
                  <a:cubicBezTo>
                    <a:pt x="7110" y="1"/>
                    <a:pt x="4728" y="1693"/>
                    <a:pt x="2885" y="4358"/>
                  </a:cubicBezTo>
                  <a:cubicBezTo>
                    <a:pt x="592" y="7674"/>
                    <a:pt x="1" y="11237"/>
                    <a:pt x="1563" y="12319"/>
                  </a:cubicBezTo>
                  <a:cubicBezTo>
                    <a:pt x="1864" y="12527"/>
                    <a:pt x="2229" y="12630"/>
                    <a:pt x="2644" y="12630"/>
                  </a:cubicBezTo>
                  <a:cubicBezTo>
                    <a:pt x="3265" y="12630"/>
                    <a:pt x="3995" y="12399"/>
                    <a:pt x="4781" y="11944"/>
                  </a:cubicBezTo>
                  <a:cubicBezTo>
                    <a:pt x="6089" y="11185"/>
                    <a:pt x="7444" y="9865"/>
                    <a:pt x="8545" y="8272"/>
                  </a:cubicBezTo>
                  <a:cubicBezTo>
                    <a:pt x="10838" y="4958"/>
                    <a:pt x="11429" y="1395"/>
                    <a:pt x="9866" y="313"/>
                  </a:cubicBezTo>
                  <a:cubicBezTo>
                    <a:pt x="9560" y="101"/>
                    <a:pt x="9193" y="1"/>
                    <a:pt x="8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2767390" y="1589848"/>
              <a:ext cx="382266" cy="537867"/>
            </a:xfrm>
            <a:custGeom>
              <a:avLst/>
              <a:gdLst/>
              <a:ahLst/>
              <a:cxnLst/>
              <a:rect l="l" t="t" r="r" b="b"/>
              <a:pathLst>
                <a:path w="9161" h="12890" extrusionOk="0">
                  <a:moveTo>
                    <a:pt x="8102" y="0"/>
                  </a:moveTo>
                  <a:lnTo>
                    <a:pt x="0" y="12145"/>
                  </a:lnTo>
                  <a:lnTo>
                    <a:pt x="1198" y="12889"/>
                  </a:lnTo>
                  <a:lnTo>
                    <a:pt x="6747" y="9353"/>
                  </a:lnTo>
                  <a:lnTo>
                    <a:pt x="9160" y="732"/>
                  </a:lnTo>
                  <a:lnTo>
                    <a:pt x="8102" y="0"/>
                  </a:lnTo>
                  <a:close/>
                </a:path>
              </a:pathLst>
            </a:custGeom>
            <a:solidFill>
              <a:srgbClr val="B875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2702170" y="1582588"/>
              <a:ext cx="476904" cy="527102"/>
            </a:xfrm>
            <a:custGeom>
              <a:avLst/>
              <a:gdLst/>
              <a:ahLst/>
              <a:cxnLst/>
              <a:rect l="l" t="t" r="r" b="b"/>
              <a:pathLst>
                <a:path w="11429" h="12632" extrusionOk="0">
                  <a:moveTo>
                    <a:pt x="8784" y="1"/>
                  </a:moveTo>
                  <a:cubicBezTo>
                    <a:pt x="7109" y="1"/>
                    <a:pt x="4728" y="1694"/>
                    <a:pt x="2885" y="4358"/>
                  </a:cubicBezTo>
                  <a:cubicBezTo>
                    <a:pt x="592" y="7675"/>
                    <a:pt x="0" y="11237"/>
                    <a:pt x="1563" y="12319"/>
                  </a:cubicBezTo>
                  <a:cubicBezTo>
                    <a:pt x="1869" y="12531"/>
                    <a:pt x="2236" y="12632"/>
                    <a:pt x="2644" y="12632"/>
                  </a:cubicBezTo>
                  <a:cubicBezTo>
                    <a:pt x="4319" y="12632"/>
                    <a:pt x="6701" y="10939"/>
                    <a:pt x="8544" y="8273"/>
                  </a:cubicBezTo>
                  <a:cubicBezTo>
                    <a:pt x="10837" y="4958"/>
                    <a:pt x="11429" y="1394"/>
                    <a:pt x="9866" y="313"/>
                  </a:cubicBezTo>
                  <a:cubicBezTo>
                    <a:pt x="9559" y="102"/>
                    <a:pt x="9193" y="1"/>
                    <a:pt x="8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2733132" y="1608501"/>
              <a:ext cx="413853" cy="466639"/>
            </a:xfrm>
            <a:custGeom>
              <a:avLst/>
              <a:gdLst/>
              <a:ahLst/>
              <a:cxnLst/>
              <a:rect l="l" t="t" r="r" b="b"/>
              <a:pathLst>
                <a:path w="9918" h="11183" extrusionOk="0">
                  <a:moveTo>
                    <a:pt x="7892" y="1"/>
                  </a:moveTo>
                  <a:cubicBezTo>
                    <a:pt x="6502" y="1"/>
                    <a:pt x="4390" y="1587"/>
                    <a:pt x="2702" y="4029"/>
                  </a:cubicBezTo>
                  <a:cubicBezTo>
                    <a:pt x="652" y="6993"/>
                    <a:pt x="0" y="10095"/>
                    <a:pt x="1248" y="10958"/>
                  </a:cubicBezTo>
                  <a:cubicBezTo>
                    <a:pt x="1467" y="11110"/>
                    <a:pt x="1731" y="11182"/>
                    <a:pt x="2027" y="11182"/>
                  </a:cubicBezTo>
                  <a:cubicBezTo>
                    <a:pt x="3416" y="11182"/>
                    <a:pt x="5528" y="9596"/>
                    <a:pt x="7218" y="7153"/>
                  </a:cubicBezTo>
                  <a:cubicBezTo>
                    <a:pt x="9268" y="4190"/>
                    <a:pt x="9918" y="1088"/>
                    <a:pt x="8672" y="225"/>
                  </a:cubicBezTo>
                  <a:cubicBezTo>
                    <a:pt x="8452" y="73"/>
                    <a:pt x="8188" y="1"/>
                    <a:pt x="7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2752326" y="1618390"/>
              <a:ext cx="413937" cy="466597"/>
            </a:xfrm>
            <a:custGeom>
              <a:avLst/>
              <a:gdLst/>
              <a:ahLst/>
              <a:cxnLst/>
              <a:rect l="l" t="t" r="r" b="b"/>
              <a:pathLst>
                <a:path w="9920" h="11182" extrusionOk="0">
                  <a:moveTo>
                    <a:pt x="7893" y="0"/>
                  </a:moveTo>
                  <a:cubicBezTo>
                    <a:pt x="6505" y="0"/>
                    <a:pt x="4392" y="1586"/>
                    <a:pt x="2703" y="4028"/>
                  </a:cubicBezTo>
                  <a:cubicBezTo>
                    <a:pt x="652" y="6993"/>
                    <a:pt x="1" y="10095"/>
                    <a:pt x="1249" y="10957"/>
                  </a:cubicBezTo>
                  <a:cubicBezTo>
                    <a:pt x="1468" y="11109"/>
                    <a:pt x="1731" y="11181"/>
                    <a:pt x="2028" y="11181"/>
                  </a:cubicBezTo>
                  <a:cubicBezTo>
                    <a:pt x="3416" y="11181"/>
                    <a:pt x="5529" y="9595"/>
                    <a:pt x="7218" y="7152"/>
                  </a:cubicBezTo>
                  <a:cubicBezTo>
                    <a:pt x="9268" y="4189"/>
                    <a:pt x="9920" y="1087"/>
                    <a:pt x="8672" y="224"/>
                  </a:cubicBezTo>
                  <a:cubicBezTo>
                    <a:pt x="8453" y="72"/>
                    <a:pt x="8189" y="0"/>
                    <a:pt x="7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2805111" y="1668213"/>
              <a:ext cx="265220" cy="323847"/>
            </a:xfrm>
            <a:custGeom>
              <a:avLst/>
              <a:gdLst/>
              <a:ahLst/>
              <a:cxnLst/>
              <a:rect l="l" t="t" r="r" b="b"/>
              <a:pathLst>
                <a:path w="6356" h="7761" extrusionOk="0">
                  <a:moveTo>
                    <a:pt x="4758" y="1029"/>
                  </a:moveTo>
                  <a:cubicBezTo>
                    <a:pt x="4912" y="1029"/>
                    <a:pt x="5058" y="1075"/>
                    <a:pt x="5188" y="1166"/>
                  </a:cubicBezTo>
                  <a:cubicBezTo>
                    <a:pt x="5190" y="1167"/>
                    <a:pt x="5191" y="1168"/>
                    <a:pt x="5193" y="1170"/>
                  </a:cubicBezTo>
                  <a:lnTo>
                    <a:pt x="5193" y="1170"/>
                  </a:lnTo>
                  <a:lnTo>
                    <a:pt x="3314" y="3500"/>
                  </a:lnTo>
                  <a:lnTo>
                    <a:pt x="3314" y="3500"/>
                  </a:lnTo>
                  <a:cubicBezTo>
                    <a:pt x="3122" y="2838"/>
                    <a:pt x="3267" y="2286"/>
                    <a:pt x="3660" y="1750"/>
                  </a:cubicBezTo>
                  <a:cubicBezTo>
                    <a:pt x="4018" y="1263"/>
                    <a:pt x="4410" y="1029"/>
                    <a:pt x="4758" y="1029"/>
                  </a:cubicBezTo>
                  <a:close/>
                  <a:moveTo>
                    <a:pt x="2722" y="4654"/>
                  </a:moveTo>
                  <a:cubicBezTo>
                    <a:pt x="2897" y="5240"/>
                    <a:pt x="2832" y="5672"/>
                    <a:pt x="2453" y="6189"/>
                  </a:cubicBezTo>
                  <a:cubicBezTo>
                    <a:pt x="2173" y="6570"/>
                    <a:pt x="1758" y="6884"/>
                    <a:pt x="1380" y="6884"/>
                  </a:cubicBezTo>
                  <a:cubicBezTo>
                    <a:pt x="1251" y="6884"/>
                    <a:pt x="1127" y="6848"/>
                    <a:pt x="1014" y="6766"/>
                  </a:cubicBezTo>
                  <a:lnTo>
                    <a:pt x="1014" y="6766"/>
                  </a:lnTo>
                  <a:lnTo>
                    <a:pt x="2722" y="4654"/>
                  </a:lnTo>
                  <a:close/>
                  <a:moveTo>
                    <a:pt x="6136" y="0"/>
                  </a:moveTo>
                  <a:lnTo>
                    <a:pt x="5448" y="853"/>
                  </a:lnTo>
                  <a:lnTo>
                    <a:pt x="5448" y="853"/>
                  </a:lnTo>
                  <a:cubicBezTo>
                    <a:pt x="5448" y="852"/>
                    <a:pt x="5447" y="852"/>
                    <a:pt x="5446" y="851"/>
                  </a:cubicBezTo>
                  <a:cubicBezTo>
                    <a:pt x="5246" y="704"/>
                    <a:pt x="5005" y="629"/>
                    <a:pt x="4743" y="629"/>
                  </a:cubicBezTo>
                  <a:cubicBezTo>
                    <a:pt x="4163" y="629"/>
                    <a:pt x="3482" y="997"/>
                    <a:pt x="2930" y="1749"/>
                  </a:cubicBezTo>
                  <a:cubicBezTo>
                    <a:pt x="2237" y="2678"/>
                    <a:pt x="2309" y="3477"/>
                    <a:pt x="2620" y="4361"/>
                  </a:cubicBezTo>
                  <a:lnTo>
                    <a:pt x="2620" y="4361"/>
                  </a:lnTo>
                  <a:lnTo>
                    <a:pt x="831" y="6582"/>
                  </a:lnTo>
                  <a:lnTo>
                    <a:pt x="831" y="6582"/>
                  </a:lnTo>
                  <a:cubicBezTo>
                    <a:pt x="541" y="6169"/>
                    <a:pt x="748" y="5544"/>
                    <a:pt x="1051" y="4931"/>
                  </a:cubicBezTo>
                  <a:lnTo>
                    <a:pt x="823" y="4871"/>
                  </a:lnTo>
                  <a:cubicBezTo>
                    <a:pt x="495" y="5422"/>
                    <a:pt x="233" y="5841"/>
                    <a:pt x="1" y="6234"/>
                  </a:cubicBezTo>
                  <a:cubicBezTo>
                    <a:pt x="155" y="6427"/>
                    <a:pt x="266" y="6660"/>
                    <a:pt x="563" y="6914"/>
                  </a:cubicBezTo>
                  <a:lnTo>
                    <a:pt x="563" y="6914"/>
                  </a:lnTo>
                  <a:lnTo>
                    <a:pt x="2" y="7609"/>
                  </a:lnTo>
                  <a:lnTo>
                    <a:pt x="210" y="7760"/>
                  </a:lnTo>
                  <a:lnTo>
                    <a:pt x="769" y="7069"/>
                  </a:lnTo>
                  <a:lnTo>
                    <a:pt x="769" y="7069"/>
                  </a:lnTo>
                  <a:cubicBezTo>
                    <a:pt x="984" y="7208"/>
                    <a:pt x="1212" y="7271"/>
                    <a:pt x="1444" y="7271"/>
                  </a:cubicBezTo>
                  <a:cubicBezTo>
                    <a:pt x="2018" y="7271"/>
                    <a:pt x="2609" y="6881"/>
                    <a:pt x="3052" y="6279"/>
                  </a:cubicBezTo>
                  <a:cubicBezTo>
                    <a:pt x="3675" y="5432"/>
                    <a:pt x="3703" y="4741"/>
                    <a:pt x="3412" y="3802"/>
                  </a:cubicBezTo>
                  <a:lnTo>
                    <a:pt x="3412" y="3802"/>
                  </a:lnTo>
                  <a:lnTo>
                    <a:pt x="5382" y="1366"/>
                  </a:lnTo>
                  <a:lnTo>
                    <a:pt x="5382" y="1366"/>
                  </a:lnTo>
                  <a:cubicBezTo>
                    <a:pt x="5698" y="1834"/>
                    <a:pt x="5492" y="2604"/>
                    <a:pt x="5129" y="3350"/>
                  </a:cubicBezTo>
                  <a:lnTo>
                    <a:pt x="5377" y="3410"/>
                  </a:lnTo>
                  <a:cubicBezTo>
                    <a:pt x="5685" y="2888"/>
                    <a:pt x="6086" y="2176"/>
                    <a:pt x="6223" y="1926"/>
                  </a:cubicBezTo>
                  <a:cubicBezTo>
                    <a:pt x="6110" y="1680"/>
                    <a:pt x="5947" y="1316"/>
                    <a:pt x="5656" y="1027"/>
                  </a:cubicBezTo>
                  <a:lnTo>
                    <a:pt x="5656" y="1027"/>
                  </a:lnTo>
                  <a:lnTo>
                    <a:pt x="6355" y="162"/>
                  </a:lnTo>
                  <a:lnTo>
                    <a:pt x="6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8"/>
          <p:cNvGrpSpPr/>
          <p:nvPr/>
        </p:nvGrpSpPr>
        <p:grpSpPr>
          <a:xfrm>
            <a:off x="7992999" y="3665858"/>
            <a:ext cx="593581" cy="821254"/>
            <a:chOff x="3078849" y="1920908"/>
            <a:chExt cx="593581" cy="821254"/>
          </a:xfrm>
        </p:grpSpPr>
        <p:sp>
          <p:nvSpPr>
            <p:cNvPr id="420" name="Google Shape;420;p38"/>
            <p:cNvSpPr/>
            <p:nvPr/>
          </p:nvSpPr>
          <p:spPr>
            <a:xfrm>
              <a:off x="3078849" y="1920908"/>
              <a:ext cx="593581" cy="821254"/>
            </a:xfrm>
            <a:custGeom>
              <a:avLst/>
              <a:gdLst/>
              <a:ahLst/>
              <a:cxnLst/>
              <a:rect l="l" t="t" r="r" b="b"/>
              <a:pathLst>
                <a:path w="13466" h="18631" extrusionOk="0">
                  <a:moveTo>
                    <a:pt x="6181" y="0"/>
                  </a:moveTo>
                  <a:cubicBezTo>
                    <a:pt x="5868" y="0"/>
                    <a:pt x="5555" y="13"/>
                    <a:pt x="5243" y="43"/>
                  </a:cubicBezTo>
                  <a:cubicBezTo>
                    <a:pt x="4875" y="80"/>
                    <a:pt x="4458" y="127"/>
                    <a:pt x="4131" y="318"/>
                  </a:cubicBezTo>
                  <a:cubicBezTo>
                    <a:pt x="4031" y="377"/>
                    <a:pt x="3929" y="462"/>
                    <a:pt x="3902" y="581"/>
                  </a:cubicBezTo>
                  <a:cubicBezTo>
                    <a:pt x="3969" y="685"/>
                    <a:pt x="4049" y="784"/>
                    <a:pt x="4125" y="874"/>
                  </a:cubicBezTo>
                  <a:cubicBezTo>
                    <a:pt x="4404" y="1207"/>
                    <a:pt x="4660" y="1573"/>
                    <a:pt x="4786" y="1991"/>
                  </a:cubicBezTo>
                  <a:cubicBezTo>
                    <a:pt x="4995" y="2686"/>
                    <a:pt x="4813" y="3450"/>
                    <a:pt x="4468" y="4090"/>
                  </a:cubicBezTo>
                  <a:cubicBezTo>
                    <a:pt x="4123" y="4730"/>
                    <a:pt x="3625" y="5271"/>
                    <a:pt x="3155" y="5824"/>
                  </a:cubicBezTo>
                  <a:cubicBezTo>
                    <a:pt x="1716" y="7517"/>
                    <a:pt x="448" y="9485"/>
                    <a:pt x="234" y="11696"/>
                  </a:cubicBezTo>
                  <a:cubicBezTo>
                    <a:pt x="1" y="14089"/>
                    <a:pt x="1188" y="16622"/>
                    <a:pt x="3294" y="17788"/>
                  </a:cubicBezTo>
                  <a:cubicBezTo>
                    <a:pt x="3595" y="17953"/>
                    <a:pt x="3917" y="18092"/>
                    <a:pt x="4248" y="18193"/>
                  </a:cubicBezTo>
                  <a:cubicBezTo>
                    <a:pt x="4995" y="18471"/>
                    <a:pt x="5838" y="18630"/>
                    <a:pt x="6732" y="18630"/>
                  </a:cubicBezTo>
                  <a:cubicBezTo>
                    <a:pt x="7489" y="18630"/>
                    <a:pt x="8210" y="18516"/>
                    <a:pt x="8868" y="18312"/>
                  </a:cubicBezTo>
                  <a:cubicBezTo>
                    <a:pt x="9324" y="18213"/>
                    <a:pt x="9766" y="18041"/>
                    <a:pt x="10173" y="17816"/>
                  </a:cubicBezTo>
                  <a:cubicBezTo>
                    <a:pt x="12278" y="16652"/>
                    <a:pt x="13466" y="14120"/>
                    <a:pt x="13233" y="11724"/>
                  </a:cubicBezTo>
                  <a:cubicBezTo>
                    <a:pt x="13018" y="9515"/>
                    <a:pt x="11751" y="7545"/>
                    <a:pt x="10312" y="5854"/>
                  </a:cubicBezTo>
                  <a:cubicBezTo>
                    <a:pt x="9841" y="5299"/>
                    <a:pt x="9344" y="4758"/>
                    <a:pt x="8999" y="4118"/>
                  </a:cubicBezTo>
                  <a:cubicBezTo>
                    <a:pt x="8654" y="3480"/>
                    <a:pt x="8471" y="2715"/>
                    <a:pt x="8680" y="2020"/>
                  </a:cubicBezTo>
                  <a:cubicBezTo>
                    <a:pt x="8784" y="1676"/>
                    <a:pt x="8975" y="1368"/>
                    <a:pt x="9196" y="1085"/>
                  </a:cubicBezTo>
                  <a:cubicBezTo>
                    <a:pt x="9195" y="1001"/>
                    <a:pt x="9180" y="919"/>
                    <a:pt x="9149" y="839"/>
                  </a:cubicBezTo>
                  <a:cubicBezTo>
                    <a:pt x="9009" y="469"/>
                    <a:pt x="8578" y="323"/>
                    <a:pt x="8228" y="221"/>
                  </a:cubicBezTo>
                  <a:cubicBezTo>
                    <a:pt x="7833" y="107"/>
                    <a:pt x="7419" y="63"/>
                    <a:pt x="7010" y="35"/>
                  </a:cubicBezTo>
                  <a:cubicBezTo>
                    <a:pt x="6788" y="20"/>
                    <a:pt x="6562" y="3"/>
                    <a:pt x="6340" y="1"/>
                  </a:cubicBezTo>
                  <a:cubicBezTo>
                    <a:pt x="6287" y="1"/>
                    <a:pt x="6234" y="0"/>
                    <a:pt x="6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3165465" y="2297788"/>
              <a:ext cx="304505" cy="335361"/>
            </a:xfrm>
            <a:custGeom>
              <a:avLst/>
              <a:gdLst/>
              <a:ahLst/>
              <a:cxnLst/>
              <a:rect l="l" t="t" r="r" b="b"/>
              <a:pathLst>
                <a:path w="6908" h="7608" extrusionOk="0">
                  <a:moveTo>
                    <a:pt x="3454" y="0"/>
                  </a:moveTo>
                  <a:cubicBezTo>
                    <a:pt x="1546" y="0"/>
                    <a:pt x="0" y="1704"/>
                    <a:pt x="0" y="3804"/>
                  </a:cubicBezTo>
                  <a:cubicBezTo>
                    <a:pt x="0" y="5906"/>
                    <a:pt x="1546" y="7608"/>
                    <a:pt x="3454" y="7608"/>
                  </a:cubicBezTo>
                  <a:cubicBezTo>
                    <a:pt x="5360" y="7608"/>
                    <a:pt x="6908" y="5906"/>
                    <a:pt x="6908" y="3804"/>
                  </a:cubicBezTo>
                  <a:cubicBezTo>
                    <a:pt x="6908" y="1704"/>
                    <a:pt x="5360" y="0"/>
                    <a:pt x="3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3078849" y="1927740"/>
              <a:ext cx="593581" cy="814422"/>
            </a:xfrm>
            <a:custGeom>
              <a:avLst/>
              <a:gdLst/>
              <a:ahLst/>
              <a:cxnLst/>
              <a:rect l="l" t="t" r="r" b="b"/>
              <a:pathLst>
                <a:path w="13466" h="18476" extrusionOk="0">
                  <a:moveTo>
                    <a:pt x="7967" y="1"/>
                  </a:moveTo>
                  <a:cubicBezTo>
                    <a:pt x="7930" y="81"/>
                    <a:pt x="7891" y="161"/>
                    <a:pt x="7858" y="243"/>
                  </a:cubicBezTo>
                  <a:cubicBezTo>
                    <a:pt x="7374" y="1386"/>
                    <a:pt x="7119" y="2612"/>
                    <a:pt x="7091" y="3853"/>
                  </a:cubicBezTo>
                  <a:cubicBezTo>
                    <a:pt x="7061" y="5117"/>
                    <a:pt x="7263" y="6385"/>
                    <a:pt x="7607" y="7601"/>
                  </a:cubicBezTo>
                  <a:cubicBezTo>
                    <a:pt x="7930" y="8749"/>
                    <a:pt x="8402" y="9864"/>
                    <a:pt x="8570" y="11050"/>
                  </a:cubicBezTo>
                  <a:cubicBezTo>
                    <a:pt x="8650" y="11616"/>
                    <a:pt x="8654" y="12196"/>
                    <a:pt x="8520" y="12754"/>
                  </a:cubicBezTo>
                  <a:cubicBezTo>
                    <a:pt x="8377" y="13341"/>
                    <a:pt x="8091" y="13874"/>
                    <a:pt x="7717" y="14346"/>
                  </a:cubicBezTo>
                  <a:cubicBezTo>
                    <a:pt x="7134" y="15083"/>
                    <a:pt x="6324" y="15628"/>
                    <a:pt x="5397" y="15812"/>
                  </a:cubicBezTo>
                  <a:cubicBezTo>
                    <a:pt x="5168" y="15857"/>
                    <a:pt x="4936" y="15879"/>
                    <a:pt x="4705" y="15879"/>
                  </a:cubicBezTo>
                  <a:cubicBezTo>
                    <a:pt x="4049" y="15879"/>
                    <a:pt x="3396" y="15702"/>
                    <a:pt x="2821" y="15378"/>
                  </a:cubicBezTo>
                  <a:cubicBezTo>
                    <a:pt x="2401" y="15140"/>
                    <a:pt x="2024" y="14832"/>
                    <a:pt x="1701" y="14472"/>
                  </a:cubicBezTo>
                  <a:cubicBezTo>
                    <a:pt x="1327" y="14057"/>
                    <a:pt x="1006" y="13584"/>
                    <a:pt x="786" y="13070"/>
                  </a:cubicBezTo>
                  <a:cubicBezTo>
                    <a:pt x="589" y="12613"/>
                    <a:pt x="478" y="12119"/>
                    <a:pt x="465" y="11621"/>
                  </a:cubicBezTo>
                  <a:cubicBezTo>
                    <a:pt x="451" y="11134"/>
                    <a:pt x="525" y="10648"/>
                    <a:pt x="652" y="10179"/>
                  </a:cubicBezTo>
                  <a:cubicBezTo>
                    <a:pt x="927" y="9178"/>
                    <a:pt x="1419" y="8251"/>
                    <a:pt x="1909" y="7342"/>
                  </a:cubicBezTo>
                  <a:cubicBezTo>
                    <a:pt x="1942" y="7280"/>
                    <a:pt x="1976" y="7216"/>
                    <a:pt x="2009" y="7154"/>
                  </a:cubicBezTo>
                  <a:lnTo>
                    <a:pt x="2009" y="7154"/>
                  </a:lnTo>
                  <a:cubicBezTo>
                    <a:pt x="1091" y="8482"/>
                    <a:pt x="388" y="9948"/>
                    <a:pt x="234" y="11541"/>
                  </a:cubicBezTo>
                  <a:cubicBezTo>
                    <a:pt x="1" y="13934"/>
                    <a:pt x="1190" y="16467"/>
                    <a:pt x="3294" y="17633"/>
                  </a:cubicBezTo>
                  <a:cubicBezTo>
                    <a:pt x="3595" y="17798"/>
                    <a:pt x="3917" y="17937"/>
                    <a:pt x="4248" y="18038"/>
                  </a:cubicBezTo>
                  <a:cubicBezTo>
                    <a:pt x="4997" y="18318"/>
                    <a:pt x="5840" y="18475"/>
                    <a:pt x="6732" y="18475"/>
                  </a:cubicBezTo>
                  <a:cubicBezTo>
                    <a:pt x="7489" y="18475"/>
                    <a:pt x="8211" y="18363"/>
                    <a:pt x="8868" y="18159"/>
                  </a:cubicBezTo>
                  <a:cubicBezTo>
                    <a:pt x="9324" y="18058"/>
                    <a:pt x="9767" y="17887"/>
                    <a:pt x="10173" y="17661"/>
                  </a:cubicBezTo>
                  <a:cubicBezTo>
                    <a:pt x="12278" y="16497"/>
                    <a:pt x="13466" y="13965"/>
                    <a:pt x="13235" y="11571"/>
                  </a:cubicBezTo>
                  <a:lnTo>
                    <a:pt x="13233" y="11569"/>
                  </a:lnTo>
                  <a:cubicBezTo>
                    <a:pt x="13018" y="9360"/>
                    <a:pt x="11751" y="7390"/>
                    <a:pt x="10312" y="5699"/>
                  </a:cubicBezTo>
                  <a:cubicBezTo>
                    <a:pt x="9841" y="5144"/>
                    <a:pt x="9344" y="4603"/>
                    <a:pt x="8999" y="3963"/>
                  </a:cubicBezTo>
                  <a:cubicBezTo>
                    <a:pt x="8654" y="3325"/>
                    <a:pt x="8471" y="2560"/>
                    <a:pt x="8680" y="1865"/>
                  </a:cubicBezTo>
                  <a:cubicBezTo>
                    <a:pt x="8784" y="1521"/>
                    <a:pt x="8975" y="1213"/>
                    <a:pt x="9196" y="930"/>
                  </a:cubicBezTo>
                  <a:cubicBezTo>
                    <a:pt x="9195" y="846"/>
                    <a:pt x="9180" y="764"/>
                    <a:pt x="9149" y="684"/>
                  </a:cubicBezTo>
                  <a:cubicBezTo>
                    <a:pt x="9009" y="314"/>
                    <a:pt x="8578" y="168"/>
                    <a:pt x="8228" y="66"/>
                  </a:cubicBezTo>
                  <a:cubicBezTo>
                    <a:pt x="8141" y="41"/>
                    <a:pt x="8054" y="21"/>
                    <a:pt x="7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3266055" y="2049267"/>
              <a:ext cx="212730" cy="44477"/>
            </a:xfrm>
            <a:custGeom>
              <a:avLst/>
              <a:gdLst/>
              <a:ahLst/>
              <a:cxnLst/>
              <a:rect l="l" t="t" r="r" b="b"/>
              <a:pathLst>
                <a:path w="4826" h="1009" extrusionOk="0">
                  <a:moveTo>
                    <a:pt x="2491" y="1"/>
                  </a:moveTo>
                  <a:cubicBezTo>
                    <a:pt x="2159" y="1"/>
                    <a:pt x="1827" y="17"/>
                    <a:pt x="1497" y="54"/>
                  </a:cubicBezTo>
                  <a:cubicBezTo>
                    <a:pt x="975" y="113"/>
                    <a:pt x="402" y="257"/>
                    <a:pt x="110" y="696"/>
                  </a:cubicBezTo>
                  <a:cubicBezTo>
                    <a:pt x="0" y="862"/>
                    <a:pt x="25" y="1008"/>
                    <a:pt x="153" y="1008"/>
                  </a:cubicBezTo>
                  <a:cubicBezTo>
                    <a:pt x="188" y="1008"/>
                    <a:pt x="232" y="997"/>
                    <a:pt x="283" y="972"/>
                  </a:cubicBezTo>
                  <a:cubicBezTo>
                    <a:pt x="502" y="863"/>
                    <a:pt x="695" y="696"/>
                    <a:pt x="921" y="588"/>
                  </a:cubicBezTo>
                  <a:cubicBezTo>
                    <a:pt x="1363" y="376"/>
                    <a:pt x="1846" y="247"/>
                    <a:pt x="2335" y="213"/>
                  </a:cubicBezTo>
                  <a:cubicBezTo>
                    <a:pt x="2423" y="207"/>
                    <a:pt x="2511" y="204"/>
                    <a:pt x="2600" y="204"/>
                  </a:cubicBezTo>
                  <a:cubicBezTo>
                    <a:pt x="3308" y="204"/>
                    <a:pt x="4016" y="400"/>
                    <a:pt x="4621" y="766"/>
                  </a:cubicBezTo>
                  <a:cubicBezTo>
                    <a:pt x="4653" y="786"/>
                    <a:pt x="4693" y="805"/>
                    <a:pt x="4729" y="805"/>
                  </a:cubicBezTo>
                  <a:cubicBezTo>
                    <a:pt x="4750" y="805"/>
                    <a:pt x="4769" y="799"/>
                    <a:pt x="4783" y="783"/>
                  </a:cubicBezTo>
                  <a:cubicBezTo>
                    <a:pt x="4797" y="766"/>
                    <a:pt x="4802" y="742"/>
                    <a:pt x="4805" y="721"/>
                  </a:cubicBezTo>
                  <a:cubicBezTo>
                    <a:pt x="4825" y="535"/>
                    <a:pt x="4700" y="356"/>
                    <a:pt x="4539" y="258"/>
                  </a:cubicBezTo>
                  <a:cubicBezTo>
                    <a:pt x="4376" y="161"/>
                    <a:pt x="4185" y="131"/>
                    <a:pt x="4000" y="106"/>
                  </a:cubicBezTo>
                  <a:cubicBezTo>
                    <a:pt x="3500" y="39"/>
                    <a:pt x="2995" y="1"/>
                    <a:pt x="2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3267642" y="2023260"/>
              <a:ext cx="215948" cy="47342"/>
            </a:xfrm>
            <a:custGeom>
              <a:avLst/>
              <a:gdLst/>
              <a:ahLst/>
              <a:cxnLst/>
              <a:rect l="l" t="t" r="r" b="b"/>
              <a:pathLst>
                <a:path w="4899" h="1074" extrusionOk="0">
                  <a:moveTo>
                    <a:pt x="2259" y="0"/>
                  </a:moveTo>
                  <a:cubicBezTo>
                    <a:pt x="1867" y="0"/>
                    <a:pt x="1476" y="28"/>
                    <a:pt x="1088" y="83"/>
                  </a:cubicBezTo>
                  <a:cubicBezTo>
                    <a:pt x="702" y="138"/>
                    <a:pt x="280" y="249"/>
                    <a:pt x="69" y="577"/>
                  </a:cubicBezTo>
                  <a:cubicBezTo>
                    <a:pt x="39" y="626"/>
                    <a:pt x="12" y="679"/>
                    <a:pt x="9" y="736"/>
                  </a:cubicBezTo>
                  <a:cubicBezTo>
                    <a:pt x="0" y="856"/>
                    <a:pt x="161" y="1073"/>
                    <a:pt x="307" y="1073"/>
                  </a:cubicBezTo>
                  <a:cubicBezTo>
                    <a:pt x="326" y="1073"/>
                    <a:pt x="346" y="1070"/>
                    <a:pt x="364" y="1061"/>
                  </a:cubicBezTo>
                  <a:cubicBezTo>
                    <a:pt x="448" y="1024"/>
                    <a:pt x="409" y="937"/>
                    <a:pt x="453" y="865"/>
                  </a:cubicBezTo>
                  <a:cubicBezTo>
                    <a:pt x="511" y="773"/>
                    <a:pt x="605" y="716"/>
                    <a:pt x="701" y="673"/>
                  </a:cubicBezTo>
                  <a:cubicBezTo>
                    <a:pt x="1113" y="480"/>
                    <a:pt x="1562" y="417"/>
                    <a:pt x="2019" y="417"/>
                  </a:cubicBezTo>
                  <a:cubicBezTo>
                    <a:pt x="2382" y="417"/>
                    <a:pt x="2749" y="457"/>
                    <a:pt x="3106" y="503"/>
                  </a:cubicBezTo>
                  <a:cubicBezTo>
                    <a:pt x="3610" y="570"/>
                    <a:pt x="4128" y="652"/>
                    <a:pt x="4565" y="912"/>
                  </a:cubicBezTo>
                  <a:cubicBezTo>
                    <a:pt x="4617" y="943"/>
                    <a:pt x="4677" y="976"/>
                    <a:pt x="4734" y="976"/>
                  </a:cubicBezTo>
                  <a:cubicBezTo>
                    <a:pt x="4756" y="976"/>
                    <a:pt x="4777" y="971"/>
                    <a:pt x="4798" y="959"/>
                  </a:cubicBezTo>
                  <a:cubicBezTo>
                    <a:pt x="4898" y="899"/>
                    <a:pt x="4841" y="741"/>
                    <a:pt x="4761" y="654"/>
                  </a:cubicBezTo>
                  <a:cubicBezTo>
                    <a:pt x="4423" y="282"/>
                    <a:pt x="3900" y="148"/>
                    <a:pt x="3402" y="80"/>
                  </a:cubicBezTo>
                  <a:cubicBezTo>
                    <a:pt x="3023" y="27"/>
                    <a:pt x="2641" y="0"/>
                    <a:pt x="2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3242384" y="2373605"/>
              <a:ext cx="123204" cy="182623"/>
            </a:xfrm>
            <a:custGeom>
              <a:avLst/>
              <a:gdLst/>
              <a:ahLst/>
              <a:cxnLst/>
              <a:rect l="l" t="t" r="r" b="b"/>
              <a:pathLst>
                <a:path w="2795" h="4143" extrusionOk="0">
                  <a:moveTo>
                    <a:pt x="1383" y="645"/>
                  </a:moveTo>
                  <a:lnTo>
                    <a:pt x="1307" y="1910"/>
                  </a:lnTo>
                  <a:lnTo>
                    <a:pt x="1307" y="1910"/>
                  </a:lnTo>
                  <a:cubicBezTo>
                    <a:pt x="786" y="1753"/>
                    <a:pt x="580" y="1537"/>
                    <a:pt x="569" y="1258"/>
                  </a:cubicBezTo>
                  <a:cubicBezTo>
                    <a:pt x="554" y="890"/>
                    <a:pt x="894" y="669"/>
                    <a:pt x="1376" y="645"/>
                  </a:cubicBezTo>
                  <a:cubicBezTo>
                    <a:pt x="1378" y="645"/>
                    <a:pt x="1381" y="645"/>
                    <a:pt x="1383" y="645"/>
                  </a:cubicBezTo>
                  <a:close/>
                  <a:moveTo>
                    <a:pt x="1522" y="2444"/>
                  </a:moveTo>
                  <a:cubicBezTo>
                    <a:pt x="1986" y="2581"/>
                    <a:pt x="2184" y="2737"/>
                    <a:pt x="2195" y="3007"/>
                  </a:cubicBezTo>
                  <a:cubicBezTo>
                    <a:pt x="2205" y="3273"/>
                    <a:pt x="1968" y="3569"/>
                    <a:pt x="1449" y="3591"/>
                  </a:cubicBezTo>
                  <a:lnTo>
                    <a:pt x="1449" y="3591"/>
                  </a:lnTo>
                  <a:lnTo>
                    <a:pt x="1522" y="2444"/>
                  </a:lnTo>
                  <a:close/>
                  <a:moveTo>
                    <a:pt x="1677" y="0"/>
                  </a:moveTo>
                  <a:lnTo>
                    <a:pt x="1421" y="11"/>
                  </a:lnTo>
                  <a:lnTo>
                    <a:pt x="1393" y="473"/>
                  </a:lnTo>
                  <a:lnTo>
                    <a:pt x="1393" y="473"/>
                  </a:lnTo>
                  <a:cubicBezTo>
                    <a:pt x="1393" y="473"/>
                    <a:pt x="1392" y="473"/>
                    <a:pt x="1391" y="473"/>
                  </a:cubicBezTo>
                  <a:cubicBezTo>
                    <a:pt x="639" y="503"/>
                    <a:pt x="1" y="892"/>
                    <a:pt x="23" y="1461"/>
                  </a:cubicBezTo>
                  <a:cubicBezTo>
                    <a:pt x="35" y="1950"/>
                    <a:pt x="543" y="2184"/>
                    <a:pt x="1279" y="2378"/>
                  </a:cubicBezTo>
                  <a:lnTo>
                    <a:pt x="1279" y="2378"/>
                  </a:lnTo>
                  <a:lnTo>
                    <a:pt x="1207" y="3583"/>
                  </a:lnTo>
                  <a:lnTo>
                    <a:pt x="1207" y="3583"/>
                  </a:lnTo>
                  <a:cubicBezTo>
                    <a:pt x="755" y="3533"/>
                    <a:pt x="553" y="3276"/>
                    <a:pt x="431" y="2997"/>
                  </a:cubicBezTo>
                  <a:lnTo>
                    <a:pt x="227" y="3042"/>
                  </a:lnTo>
                  <a:cubicBezTo>
                    <a:pt x="296" y="3308"/>
                    <a:pt x="339" y="3515"/>
                    <a:pt x="389" y="3705"/>
                  </a:cubicBezTo>
                  <a:cubicBezTo>
                    <a:pt x="609" y="3723"/>
                    <a:pt x="819" y="3765"/>
                    <a:pt x="1170" y="3765"/>
                  </a:cubicBezTo>
                  <a:cubicBezTo>
                    <a:pt x="1178" y="3765"/>
                    <a:pt x="1187" y="3765"/>
                    <a:pt x="1196" y="3764"/>
                  </a:cubicBezTo>
                  <a:lnTo>
                    <a:pt x="1196" y="3764"/>
                  </a:lnTo>
                  <a:lnTo>
                    <a:pt x="1173" y="4143"/>
                  </a:lnTo>
                  <a:lnTo>
                    <a:pt x="1414" y="4133"/>
                  </a:lnTo>
                  <a:lnTo>
                    <a:pt x="1438" y="3757"/>
                  </a:lnTo>
                  <a:lnTo>
                    <a:pt x="1438" y="3757"/>
                  </a:lnTo>
                  <a:cubicBezTo>
                    <a:pt x="2272" y="3702"/>
                    <a:pt x="2710" y="3310"/>
                    <a:pt x="2694" y="2868"/>
                  </a:cubicBezTo>
                  <a:cubicBezTo>
                    <a:pt x="2677" y="2425"/>
                    <a:pt x="2304" y="2197"/>
                    <a:pt x="1551" y="1979"/>
                  </a:cubicBezTo>
                  <a:lnTo>
                    <a:pt x="1551" y="1979"/>
                  </a:lnTo>
                  <a:lnTo>
                    <a:pt x="1636" y="655"/>
                  </a:lnTo>
                  <a:lnTo>
                    <a:pt x="1636" y="655"/>
                  </a:lnTo>
                  <a:cubicBezTo>
                    <a:pt x="2138" y="716"/>
                    <a:pt x="2423" y="1018"/>
                    <a:pt x="2577" y="1357"/>
                  </a:cubicBezTo>
                  <a:lnTo>
                    <a:pt x="2795" y="1307"/>
                  </a:lnTo>
                  <a:cubicBezTo>
                    <a:pt x="2729" y="1056"/>
                    <a:pt x="2622" y="717"/>
                    <a:pt x="2582" y="598"/>
                  </a:cubicBezTo>
                  <a:cubicBezTo>
                    <a:pt x="2359" y="552"/>
                    <a:pt x="2029" y="481"/>
                    <a:pt x="1648" y="470"/>
                  </a:cubicBezTo>
                  <a:lnTo>
                    <a:pt x="1648" y="470"/>
                  </a:lnTo>
                  <a:lnTo>
                    <a:pt x="16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8"/>
          <p:cNvGrpSpPr/>
          <p:nvPr/>
        </p:nvGrpSpPr>
        <p:grpSpPr>
          <a:xfrm rot="1919849">
            <a:off x="7414264" y="3841003"/>
            <a:ext cx="904993" cy="850596"/>
            <a:chOff x="2437363" y="2565789"/>
            <a:chExt cx="904962" cy="850568"/>
          </a:xfrm>
        </p:grpSpPr>
        <p:sp>
          <p:nvSpPr>
            <p:cNvPr id="427" name="Google Shape;427;p38"/>
            <p:cNvSpPr/>
            <p:nvPr/>
          </p:nvSpPr>
          <p:spPr>
            <a:xfrm>
              <a:off x="2437363" y="2565789"/>
              <a:ext cx="904962" cy="850568"/>
            </a:xfrm>
            <a:custGeom>
              <a:avLst/>
              <a:gdLst/>
              <a:ahLst/>
              <a:cxnLst/>
              <a:rect l="l" t="t" r="r" b="b"/>
              <a:pathLst>
                <a:path w="20530" h="19296" extrusionOk="0">
                  <a:moveTo>
                    <a:pt x="4309" y="1"/>
                  </a:moveTo>
                  <a:cubicBezTo>
                    <a:pt x="3978" y="1"/>
                    <a:pt x="3641" y="175"/>
                    <a:pt x="3361" y="332"/>
                  </a:cubicBezTo>
                  <a:cubicBezTo>
                    <a:pt x="2937" y="568"/>
                    <a:pt x="2559" y="880"/>
                    <a:pt x="2195" y="1200"/>
                  </a:cubicBezTo>
                  <a:cubicBezTo>
                    <a:pt x="1999" y="1374"/>
                    <a:pt x="1796" y="1553"/>
                    <a:pt x="1612" y="1736"/>
                  </a:cubicBezTo>
                  <a:cubicBezTo>
                    <a:pt x="1306" y="2041"/>
                    <a:pt x="1011" y="2357"/>
                    <a:pt x="740" y="2694"/>
                  </a:cubicBezTo>
                  <a:cubicBezTo>
                    <a:pt x="465" y="3034"/>
                    <a:pt x="158" y="3422"/>
                    <a:pt x="48" y="3854"/>
                  </a:cubicBezTo>
                  <a:cubicBezTo>
                    <a:pt x="14" y="3988"/>
                    <a:pt x="1" y="4146"/>
                    <a:pt x="80" y="4267"/>
                  </a:cubicBezTo>
                  <a:cubicBezTo>
                    <a:pt x="222" y="4297"/>
                    <a:pt x="371" y="4312"/>
                    <a:pt x="510" y="4322"/>
                  </a:cubicBezTo>
                  <a:cubicBezTo>
                    <a:pt x="1023" y="4364"/>
                    <a:pt x="1542" y="4451"/>
                    <a:pt x="1997" y="4690"/>
                  </a:cubicBezTo>
                  <a:cubicBezTo>
                    <a:pt x="2755" y="5091"/>
                    <a:pt x="3247" y="5878"/>
                    <a:pt x="3498" y="6697"/>
                  </a:cubicBezTo>
                  <a:cubicBezTo>
                    <a:pt x="3749" y="7518"/>
                    <a:pt x="3793" y="8384"/>
                    <a:pt x="3868" y="9238"/>
                  </a:cubicBezTo>
                  <a:cubicBezTo>
                    <a:pt x="4100" y="11849"/>
                    <a:pt x="4704" y="14547"/>
                    <a:pt x="6384" y="16559"/>
                  </a:cubicBezTo>
                  <a:cubicBezTo>
                    <a:pt x="7801" y="18254"/>
                    <a:pt x="10000" y="19296"/>
                    <a:pt x="12189" y="19296"/>
                  </a:cubicBezTo>
                  <a:cubicBezTo>
                    <a:pt x="12813" y="19296"/>
                    <a:pt x="13436" y="19211"/>
                    <a:pt x="14040" y="19033"/>
                  </a:cubicBezTo>
                  <a:cubicBezTo>
                    <a:pt x="14431" y="18917"/>
                    <a:pt x="14814" y="18761"/>
                    <a:pt x="15173" y="18566"/>
                  </a:cubicBezTo>
                  <a:cubicBezTo>
                    <a:pt x="16027" y="18169"/>
                    <a:pt x="16858" y="17591"/>
                    <a:pt x="17598" y="16840"/>
                  </a:cubicBezTo>
                  <a:cubicBezTo>
                    <a:pt x="18224" y="16204"/>
                    <a:pt x="18727" y="15504"/>
                    <a:pt x="19100" y="14782"/>
                  </a:cubicBezTo>
                  <a:cubicBezTo>
                    <a:pt x="19393" y="14316"/>
                    <a:pt x="19616" y="13800"/>
                    <a:pt x="19765" y="13273"/>
                  </a:cubicBezTo>
                  <a:cubicBezTo>
                    <a:pt x="20529" y="10538"/>
                    <a:pt x="19383" y="7441"/>
                    <a:pt x="17179" y="5653"/>
                  </a:cubicBezTo>
                  <a:cubicBezTo>
                    <a:pt x="15142" y="4002"/>
                    <a:pt x="12436" y="3437"/>
                    <a:pt x="9821" y="3245"/>
                  </a:cubicBezTo>
                  <a:cubicBezTo>
                    <a:pt x="8967" y="3183"/>
                    <a:pt x="8099" y="3153"/>
                    <a:pt x="7277" y="2913"/>
                  </a:cubicBezTo>
                  <a:cubicBezTo>
                    <a:pt x="6453" y="2674"/>
                    <a:pt x="5659" y="2193"/>
                    <a:pt x="5249" y="1441"/>
                  </a:cubicBezTo>
                  <a:cubicBezTo>
                    <a:pt x="5044" y="1069"/>
                    <a:pt x="4945" y="654"/>
                    <a:pt x="4888" y="232"/>
                  </a:cubicBezTo>
                  <a:cubicBezTo>
                    <a:pt x="4818" y="166"/>
                    <a:pt x="4736" y="111"/>
                    <a:pt x="4644" y="69"/>
                  </a:cubicBezTo>
                  <a:cubicBezTo>
                    <a:pt x="4535" y="21"/>
                    <a:pt x="4422" y="1"/>
                    <a:pt x="4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2721940" y="2938746"/>
              <a:ext cx="421228" cy="377766"/>
            </a:xfrm>
            <a:custGeom>
              <a:avLst/>
              <a:gdLst/>
              <a:ahLst/>
              <a:cxnLst/>
              <a:rect l="l" t="t" r="r" b="b"/>
              <a:pathLst>
                <a:path w="9556" h="8570" extrusionOk="0">
                  <a:moveTo>
                    <a:pt x="4364" y="0"/>
                  </a:moveTo>
                  <a:cubicBezTo>
                    <a:pt x="3329" y="0"/>
                    <a:pt x="2328" y="375"/>
                    <a:pt x="1580" y="1134"/>
                  </a:cubicBezTo>
                  <a:cubicBezTo>
                    <a:pt x="0" y="2738"/>
                    <a:pt x="151" y="5448"/>
                    <a:pt x="1916" y="7188"/>
                  </a:cubicBezTo>
                  <a:cubicBezTo>
                    <a:pt x="2847" y="8105"/>
                    <a:pt x="4040" y="8570"/>
                    <a:pt x="5192" y="8570"/>
                  </a:cubicBezTo>
                  <a:cubicBezTo>
                    <a:pt x="6227" y="8570"/>
                    <a:pt x="7228" y="8195"/>
                    <a:pt x="7976" y="7436"/>
                  </a:cubicBezTo>
                  <a:cubicBezTo>
                    <a:pt x="9556" y="5833"/>
                    <a:pt x="9405" y="3122"/>
                    <a:pt x="7640" y="1381"/>
                  </a:cubicBezTo>
                  <a:cubicBezTo>
                    <a:pt x="6709" y="465"/>
                    <a:pt x="5516" y="0"/>
                    <a:pt x="4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2573524" y="2565789"/>
              <a:ext cx="768799" cy="850568"/>
            </a:xfrm>
            <a:custGeom>
              <a:avLst/>
              <a:gdLst/>
              <a:ahLst/>
              <a:cxnLst/>
              <a:rect l="l" t="t" r="r" b="b"/>
              <a:pathLst>
                <a:path w="17441" h="19296" extrusionOk="0">
                  <a:moveTo>
                    <a:pt x="1220" y="1"/>
                  </a:moveTo>
                  <a:cubicBezTo>
                    <a:pt x="889" y="1"/>
                    <a:pt x="552" y="175"/>
                    <a:pt x="272" y="332"/>
                  </a:cubicBezTo>
                  <a:cubicBezTo>
                    <a:pt x="180" y="382"/>
                    <a:pt x="89" y="439"/>
                    <a:pt x="1" y="498"/>
                  </a:cubicBezTo>
                  <a:cubicBezTo>
                    <a:pt x="37" y="595"/>
                    <a:pt x="74" y="694"/>
                    <a:pt x="113" y="789"/>
                  </a:cubicBezTo>
                  <a:cubicBezTo>
                    <a:pt x="674" y="2143"/>
                    <a:pt x="1493" y="3374"/>
                    <a:pt x="2513" y="4424"/>
                  </a:cubicBezTo>
                  <a:cubicBezTo>
                    <a:pt x="3551" y="5498"/>
                    <a:pt x="4784" y="6379"/>
                    <a:pt x="6091" y="7096"/>
                  </a:cubicBezTo>
                  <a:cubicBezTo>
                    <a:pt x="7323" y="7774"/>
                    <a:pt x="8653" y="8301"/>
                    <a:pt x="9791" y="9144"/>
                  </a:cubicBezTo>
                  <a:cubicBezTo>
                    <a:pt x="10332" y="9544"/>
                    <a:pt x="10822" y="10023"/>
                    <a:pt x="11179" y="10598"/>
                  </a:cubicBezTo>
                  <a:cubicBezTo>
                    <a:pt x="11556" y="11204"/>
                    <a:pt x="11767" y="11886"/>
                    <a:pt x="11854" y="12591"/>
                  </a:cubicBezTo>
                  <a:cubicBezTo>
                    <a:pt x="11991" y="13691"/>
                    <a:pt x="11777" y="14824"/>
                    <a:pt x="11164" y="15757"/>
                  </a:cubicBezTo>
                  <a:cubicBezTo>
                    <a:pt x="10583" y="16638"/>
                    <a:pt x="9678" y="17272"/>
                    <a:pt x="8667" y="17562"/>
                  </a:cubicBezTo>
                  <a:cubicBezTo>
                    <a:pt x="8201" y="17696"/>
                    <a:pt x="7719" y="17759"/>
                    <a:pt x="7236" y="17759"/>
                  </a:cubicBezTo>
                  <a:cubicBezTo>
                    <a:pt x="7149" y="17759"/>
                    <a:pt x="7062" y="17757"/>
                    <a:pt x="6975" y="17753"/>
                  </a:cubicBezTo>
                  <a:cubicBezTo>
                    <a:pt x="6318" y="17723"/>
                    <a:pt x="5653" y="17602"/>
                    <a:pt x="5039" y="17361"/>
                  </a:cubicBezTo>
                  <a:cubicBezTo>
                    <a:pt x="4491" y="17147"/>
                    <a:pt x="3985" y="16832"/>
                    <a:pt x="3555" y="16430"/>
                  </a:cubicBezTo>
                  <a:cubicBezTo>
                    <a:pt x="3134" y="16038"/>
                    <a:pt x="2786" y="15574"/>
                    <a:pt x="2498" y="15078"/>
                  </a:cubicBezTo>
                  <a:cubicBezTo>
                    <a:pt x="1883" y="14018"/>
                    <a:pt x="1513" y="12837"/>
                    <a:pt x="1153" y="11671"/>
                  </a:cubicBezTo>
                  <a:cubicBezTo>
                    <a:pt x="1128" y="11593"/>
                    <a:pt x="1103" y="11512"/>
                    <a:pt x="1078" y="11432"/>
                  </a:cubicBezTo>
                  <a:lnTo>
                    <a:pt x="1078" y="11432"/>
                  </a:lnTo>
                  <a:cubicBezTo>
                    <a:pt x="1434" y="13305"/>
                    <a:pt x="2084" y="15110"/>
                    <a:pt x="3295" y="16559"/>
                  </a:cubicBezTo>
                  <a:cubicBezTo>
                    <a:pt x="4712" y="18254"/>
                    <a:pt x="6911" y="19296"/>
                    <a:pt x="9100" y="19296"/>
                  </a:cubicBezTo>
                  <a:cubicBezTo>
                    <a:pt x="9724" y="19296"/>
                    <a:pt x="10347" y="19211"/>
                    <a:pt x="10951" y="19033"/>
                  </a:cubicBezTo>
                  <a:cubicBezTo>
                    <a:pt x="11342" y="18917"/>
                    <a:pt x="11725" y="18761"/>
                    <a:pt x="12085" y="18566"/>
                  </a:cubicBezTo>
                  <a:cubicBezTo>
                    <a:pt x="12938" y="18169"/>
                    <a:pt x="13769" y="17591"/>
                    <a:pt x="14509" y="16840"/>
                  </a:cubicBezTo>
                  <a:cubicBezTo>
                    <a:pt x="15137" y="16204"/>
                    <a:pt x="15638" y="15504"/>
                    <a:pt x="16011" y="14782"/>
                  </a:cubicBezTo>
                  <a:cubicBezTo>
                    <a:pt x="16306" y="14316"/>
                    <a:pt x="16529" y="13800"/>
                    <a:pt x="16676" y="13273"/>
                  </a:cubicBezTo>
                  <a:cubicBezTo>
                    <a:pt x="17440" y="10538"/>
                    <a:pt x="16296" y="7441"/>
                    <a:pt x="14090" y="5653"/>
                  </a:cubicBezTo>
                  <a:cubicBezTo>
                    <a:pt x="12053" y="4002"/>
                    <a:pt x="9347" y="3437"/>
                    <a:pt x="6732" y="3245"/>
                  </a:cubicBezTo>
                  <a:cubicBezTo>
                    <a:pt x="5878" y="3183"/>
                    <a:pt x="5010" y="3153"/>
                    <a:pt x="4188" y="2913"/>
                  </a:cubicBezTo>
                  <a:cubicBezTo>
                    <a:pt x="3364" y="2674"/>
                    <a:pt x="2570" y="2193"/>
                    <a:pt x="2160" y="1441"/>
                  </a:cubicBezTo>
                  <a:cubicBezTo>
                    <a:pt x="1955" y="1069"/>
                    <a:pt x="1856" y="654"/>
                    <a:pt x="1799" y="232"/>
                  </a:cubicBezTo>
                  <a:cubicBezTo>
                    <a:pt x="1729" y="166"/>
                    <a:pt x="1647" y="111"/>
                    <a:pt x="1555" y="69"/>
                  </a:cubicBezTo>
                  <a:cubicBezTo>
                    <a:pt x="1446" y="21"/>
                    <a:pt x="1333" y="1"/>
                    <a:pt x="1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2564003" y="2666378"/>
              <a:ext cx="179758" cy="192894"/>
            </a:xfrm>
            <a:custGeom>
              <a:avLst/>
              <a:gdLst/>
              <a:ahLst/>
              <a:cxnLst/>
              <a:rect l="l" t="t" r="r" b="b"/>
              <a:pathLst>
                <a:path w="4078" h="4376" extrusionOk="0">
                  <a:moveTo>
                    <a:pt x="3608" y="1"/>
                  </a:moveTo>
                  <a:cubicBezTo>
                    <a:pt x="3548" y="1"/>
                    <a:pt x="3487" y="8"/>
                    <a:pt x="3429" y="23"/>
                  </a:cubicBezTo>
                  <a:cubicBezTo>
                    <a:pt x="3215" y="80"/>
                    <a:pt x="3030" y="214"/>
                    <a:pt x="2855" y="351"/>
                  </a:cubicBezTo>
                  <a:cubicBezTo>
                    <a:pt x="2076" y="956"/>
                    <a:pt x="1349" y="1636"/>
                    <a:pt x="739" y="2412"/>
                  </a:cubicBezTo>
                  <a:cubicBezTo>
                    <a:pt x="354" y="2899"/>
                    <a:pt x="0" y="3500"/>
                    <a:pt x="128" y="4108"/>
                  </a:cubicBezTo>
                  <a:cubicBezTo>
                    <a:pt x="163" y="4276"/>
                    <a:pt x="249" y="4375"/>
                    <a:pt x="334" y="4375"/>
                  </a:cubicBezTo>
                  <a:cubicBezTo>
                    <a:pt x="398" y="4375"/>
                    <a:pt x="462" y="4319"/>
                    <a:pt x="503" y="4194"/>
                  </a:cubicBezTo>
                  <a:cubicBezTo>
                    <a:pt x="593" y="3917"/>
                    <a:pt x="613" y="3618"/>
                    <a:pt x="709" y="3338"/>
                  </a:cubicBezTo>
                  <a:cubicBezTo>
                    <a:pt x="898" y="2790"/>
                    <a:pt x="1188" y="2278"/>
                    <a:pt x="1565" y="1839"/>
                  </a:cubicBezTo>
                  <a:cubicBezTo>
                    <a:pt x="2178" y="1124"/>
                    <a:pt x="3014" y="606"/>
                    <a:pt x="3925" y="375"/>
                  </a:cubicBezTo>
                  <a:cubicBezTo>
                    <a:pt x="3994" y="358"/>
                    <a:pt x="4077" y="321"/>
                    <a:pt x="4072" y="253"/>
                  </a:cubicBezTo>
                  <a:cubicBezTo>
                    <a:pt x="4071" y="226"/>
                    <a:pt x="4055" y="204"/>
                    <a:pt x="4039" y="182"/>
                  </a:cubicBezTo>
                  <a:cubicBezTo>
                    <a:pt x="3937" y="57"/>
                    <a:pt x="3773" y="1"/>
                    <a:pt x="3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2538657" y="2650642"/>
              <a:ext cx="192850" cy="183770"/>
            </a:xfrm>
            <a:custGeom>
              <a:avLst/>
              <a:gdLst/>
              <a:ahLst/>
              <a:cxnLst/>
              <a:rect l="l" t="t" r="r" b="b"/>
              <a:pathLst>
                <a:path w="4375" h="4169" extrusionOk="0">
                  <a:moveTo>
                    <a:pt x="3995" y="0"/>
                  </a:moveTo>
                  <a:cubicBezTo>
                    <a:pt x="3425" y="0"/>
                    <a:pt x="2899" y="320"/>
                    <a:pt x="2445" y="668"/>
                  </a:cubicBezTo>
                  <a:cubicBezTo>
                    <a:pt x="1721" y="1224"/>
                    <a:pt x="1075" y="1883"/>
                    <a:pt x="532" y="2618"/>
                  </a:cubicBezTo>
                  <a:cubicBezTo>
                    <a:pt x="259" y="2988"/>
                    <a:pt x="1" y="3434"/>
                    <a:pt x="103" y="3882"/>
                  </a:cubicBezTo>
                  <a:cubicBezTo>
                    <a:pt x="118" y="3948"/>
                    <a:pt x="142" y="4015"/>
                    <a:pt x="187" y="4067"/>
                  </a:cubicBezTo>
                  <a:cubicBezTo>
                    <a:pt x="240" y="4128"/>
                    <a:pt x="368" y="4169"/>
                    <a:pt x="490" y="4169"/>
                  </a:cubicBezTo>
                  <a:cubicBezTo>
                    <a:pt x="608" y="4169"/>
                    <a:pt x="720" y="4131"/>
                    <a:pt x="755" y="4037"/>
                  </a:cubicBezTo>
                  <a:cubicBezTo>
                    <a:pt x="792" y="3936"/>
                    <a:pt x="686" y="3896"/>
                    <a:pt x="664" y="3799"/>
                  </a:cubicBezTo>
                  <a:cubicBezTo>
                    <a:pt x="634" y="3675"/>
                    <a:pt x="664" y="3547"/>
                    <a:pt x="706" y="3430"/>
                  </a:cubicBezTo>
                  <a:cubicBezTo>
                    <a:pt x="1029" y="2524"/>
                    <a:pt x="1798" y="1861"/>
                    <a:pt x="2557" y="1270"/>
                  </a:cubicBezTo>
                  <a:cubicBezTo>
                    <a:pt x="3031" y="899"/>
                    <a:pt x="3528" y="533"/>
                    <a:pt x="4110" y="380"/>
                  </a:cubicBezTo>
                  <a:cubicBezTo>
                    <a:pt x="4205" y="357"/>
                    <a:pt x="4319" y="320"/>
                    <a:pt x="4342" y="224"/>
                  </a:cubicBezTo>
                  <a:cubicBezTo>
                    <a:pt x="4374" y="89"/>
                    <a:pt x="4193" y="7"/>
                    <a:pt x="4054" y="2"/>
                  </a:cubicBezTo>
                  <a:cubicBezTo>
                    <a:pt x="4034" y="1"/>
                    <a:pt x="4014" y="0"/>
                    <a:pt x="3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2825879" y="3040878"/>
              <a:ext cx="188751" cy="194834"/>
            </a:xfrm>
            <a:custGeom>
              <a:avLst/>
              <a:gdLst/>
              <a:ahLst/>
              <a:cxnLst/>
              <a:rect l="l" t="t" r="r" b="b"/>
              <a:pathLst>
                <a:path w="4282" h="4420" extrusionOk="0">
                  <a:moveTo>
                    <a:pt x="941" y="1048"/>
                  </a:moveTo>
                  <a:lnTo>
                    <a:pt x="1942" y="2160"/>
                  </a:lnTo>
                  <a:lnTo>
                    <a:pt x="1942" y="2160"/>
                  </a:lnTo>
                  <a:cubicBezTo>
                    <a:pt x="1640" y="2325"/>
                    <a:pt x="1398" y="2400"/>
                    <a:pt x="1202" y="2400"/>
                  </a:cubicBezTo>
                  <a:cubicBezTo>
                    <a:pt x="1031" y="2400"/>
                    <a:pt x="894" y="2343"/>
                    <a:pt x="781" y="2240"/>
                  </a:cubicBezTo>
                  <a:cubicBezTo>
                    <a:pt x="459" y="1947"/>
                    <a:pt x="555" y="1480"/>
                    <a:pt x="935" y="1054"/>
                  </a:cubicBezTo>
                  <a:cubicBezTo>
                    <a:pt x="937" y="1052"/>
                    <a:pt x="939" y="1050"/>
                    <a:pt x="941" y="1048"/>
                  </a:cubicBezTo>
                  <a:close/>
                  <a:moveTo>
                    <a:pt x="3249" y="2184"/>
                  </a:moveTo>
                  <a:cubicBezTo>
                    <a:pt x="3384" y="2184"/>
                    <a:pt x="3497" y="2230"/>
                    <a:pt x="3598" y="2322"/>
                  </a:cubicBezTo>
                  <a:cubicBezTo>
                    <a:pt x="3830" y="2534"/>
                    <a:pt x="3883" y="2979"/>
                    <a:pt x="3472" y="3433"/>
                  </a:cubicBezTo>
                  <a:lnTo>
                    <a:pt x="3472" y="3433"/>
                  </a:lnTo>
                  <a:lnTo>
                    <a:pt x="2567" y="2421"/>
                  </a:lnTo>
                  <a:lnTo>
                    <a:pt x="2567" y="2421"/>
                  </a:lnTo>
                  <a:cubicBezTo>
                    <a:pt x="2852" y="2264"/>
                    <a:pt x="3070" y="2184"/>
                    <a:pt x="3249" y="2184"/>
                  </a:cubicBezTo>
                  <a:close/>
                  <a:moveTo>
                    <a:pt x="1895" y="1"/>
                  </a:moveTo>
                  <a:cubicBezTo>
                    <a:pt x="1671" y="151"/>
                    <a:pt x="1338" y="369"/>
                    <a:pt x="1013" y="682"/>
                  </a:cubicBezTo>
                  <a:lnTo>
                    <a:pt x="1013" y="682"/>
                  </a:lnTo>
                  <a:lnTo>
                    <a:pt x="642" y="267"/>
                  </a:lnTo>
                  <a:lnTo>
                    <a:pt x="439" y="490"/>
                  </a:lnTo>
                  <a:lnTo>
                    <a:pt x="806" y="897"/>
                  </a:lnTo>
                  <a:lnTo>
                    <a:pt x="806" y="897"/>
                  </a:lnTo>
                  <a:cubicBezTo>
                    <a:pt x="805" y="898"/>
                    <a:pt x="804" y="899"/>
                    <a:pt x="803" y="900"/>
                  </a:cubicBezTo>
                  <a:cubicBezTo>
                    <a:pt x="203" y="1557"/>
                    <a:pt x="0" y="2414"/>
                    <a:pt x="500" y="2868"/>
                  </a:cubicBezTo>
                  <a:cubicBezTo>
                    <a:pt x="649" y="3008"/>
                    <a:pt x="823" y="3068"/>
                    <a:pt x="1020" y="3068"/>
                  </a:cubicBezTo>
                  <a:cubicBezTo>
                    <a:pt x="1379" y="3068"/>
                    <a:pt x="1813" y="2867"/>
                    <a:pt x="2312" y="2571"/>
                  </a:cubicBezTo>
                  <a:lnTo>
                    <a:pt x="2312" y="2571"/>
                  </a:lnTo>
                  <a:lnTo>
                    <a:pt x="3266" y="3630"/>
                  </a:lnTo>
                  <a:lnTo>
                    <a:pt x="3266" y="3630"/>
                  </a:lnTo>
                  <a:cubicBezTo>
                    <a:pt x="3028" y="3822"/>
                    <a:pt x="2802" y="3892"/>
                    <a:pt x="2589" y="3892"/>
                  </a:cubicBezTo>
                  <a:cubicBezTo>
                    <a:pt x="2428" y="3892"/>
                    <a:pt x="2274" y="3852"/>
                    <a:pt x="2129" y="3796"/>
                  </a:cubicBezTo>
                  <a:lnTo>
                    <a:pt x="1999" y="4005"/>
                  </a:lnTo>
                  <a:cubicBezTo>
                    <a:pt x="2278" y="4170"/>
                    <a:pt x="2488" y="4304"/>
                    <a:pt x="2689" y="4419"/>
                  </a:cubicBezTo>
                  <a:cubicBezTo>
                    <a:pt x="2892" y="4244"/>
                    <a:pt x="3106" y="4099"/>
                    <a:pt x="3409" y="3789"/>
                  </a:cubicBezTo>
                  <a:lnTo>
                    <a:pt x="3409" y="3789"/>
                  </a:lnTo>
                  <a:lnTo>
                    <a:pt x="3707" y="4121"/>
                  </a:lnTo>
                  <a:lnTo>
                    <a:pt x="3898" y="3910"/>
                  </a:lnTo>
                  <a:lnTo>
                    <a:pt x="3603" y="3579"/>
                  </a:lnTo>
                  <a:lnTo>
                    <a:pt x="3603" y="3579"/>
                  </a:lnTo>
                  <a:cubicBezTo>
                    <a:pt x="4247" y="2832"/>
                    <a:pt x="4281" y="2139"/>
                    <a:pt x="3895" y="1788"/>
                  </a:cubicBezTo>
                  <a:cubicBezTo>
                    <a:pt x="3742" y="1649"/>
                    <a:pt x="3573" y="1584"/>
                    <a:pt x="3374" y="1584"/>
                  </a:cubicBezTo>
                  <a:cubicBezTo>
                    <a:pt x="3067" y="1584"/>
                    <a:pt x="2691" y="1738"/>
                    <a:pt x="2202" y="2012"/>
                  </a:cubicBezTo>
                  <a:lnTo>
                    <a:pt x="2202" y="2012"/>
                  </a:lnTo>
                  <a:lnTo>
                    <a:pt x="1158" y="844"/>
                  </a:lnTo>
                  <a:lnTo>
                    <a:pt x="1158" y="844"/>
                  </a:lnTo>
                  <a:cubicBezTo>
                    <a:pt x="1438" y="621"/>
                    <a:pt x="1726" y="536"/>
                    <a:pt x="2001" y="536"/>
                  </a:cubicBezTo>
                  <a:cubicBezTo>
                    <a:pt x="2185" y="536"/>
                    <a:pt x="2363" y="574"/>
                    <a:pt x="2528" y="634"/>
                  </a:cubicBezTo>
                  <a:lnTo>
                    <a:pt x="2667" y="409"/>
                  </a:lnTo>
                  <a:cubicBezTo>
                    <a:pt x="2399" y="257"/>
                    <a:pt x="2027" y="66"/>
                    <a:pt x="18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2967-A578-C156-6FF7-C4C7969AAC0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Churn Rate Analysis by Year</a:t>
            </a:r>
          </a:p>
        </p:txBody>
      </p:sp>
      <p:sp>
        <p:nvSpPr>
          <p:cNvPr id="3" name="Text Placeholder 2">
            <a:extLst>
              <a:ext uri="{FF2B5EF4-FFF2-40B4-BE49-F238E27FC236}">
                <a16:creationId xmlns:a16="http://schemas.microsoft.com/office/drawing/2014/main" id="{5E8508D0-6841-E8B8-21B0-2AEAF135264B}"/>
              </a:ext>
            </a:extLst>
          </p:cNvPr>
          <p:cNvSpPr>
            <a:spLocks noGrp="1"/>
          </p:cNvSpPr>
          <p:nvPr>
            <p:ph type="body" idx="1"/>
          </p:nvPr>
        </p:nvSpPr>
        <p:spPr>
          <a:xfrm>
            <a:off x="630790" y="1218447"/>
            <a:ext cx="4216273" cy="3614400"/>
          </a:xfrm>
        </p:spPr>
        <p:txBody>
          <a:bodyPr/>
          <a:lstStyle/>
          <a:p>
            <a:pPr marL="152400" indent="0">
              <a:buNone/>
            </a:pPr>
            <a:r>
              <a:rPr lang="en-IN" sz="1400" dirty="0">
                <a:latin typeface="Times New Roman" panose="02020603050405020304" pitchFamily="18" charset="0"/>
                <a:cs typeface="Times New Roman" panose="02020603050405020304" pitchFamily="18" charset="0"/>
              </a:rPr>
              <a:t>Analysis :-</a:t>
            </a:r>
          </a:p>
          <a:p>
            <a:r>
              <a:rPr lang="en-US" sz="1400" dirty="0">
                <a:latin typeface="Times New Roman" panose="02020603050405020304" pitchFamily="18" charset="0"/>
                <a:cs typeface="Times New Roman" panose="02020603050405020304" pitchFamily="18" charset="0"/>
              </a:rPr>
              <a:t>From 2016 to 2019 the average churn rate across the four years is 20%. This isn’t ideal, as a lower churn rate is preferable. </a:t>
            </a:r>
          </a:p>
          <a:p>
            <a:r>
              <a:rPr lang="en-US" sz="1400" dirty="0">
                <a:latin typeface="Times New Roman" panose="02020603050405020304" pitchFamily="18" charset="0"/>
                <a:cs typeface="Times New Roman" panose="02020603050405020304" pitchFamily="18" charset="0"/>
              </a:rPr>
              <a:t>A high churn rate can indicate that customers are unhappy with the service or that they are not finding it valuable.</a:t>
            </a:r>
          </a:p>
          <a:p>
            <a:pPr marL="152400" indent="0">
              <a:buNone/>
            </a:pPr>
            <a:endParaRPr lang="en-US" sz="1400" dirty="0">
              <a:latin typeface="Times New Roman" panose="02020603050405020304" pitchFamily="18" charset="0"/>
              <a:cs typeface="Times New Roman" panose="02020603050405020304" pitchFamily="18" charset="0"/>
            </a:endParaRPr>
          </a:p>
          <a:p>
            <a:pPr marL="152400" indent="0">
              <a:buNone/>
            </a:pPr>
            <a:r>
              <a:rPr lang="en-US" sz="1400" dirty="0">
                <a:latin typeface="Times New Roman" panose="02020603050405020304" pitchFamily="18" charset="0"/>
                <a:cs typeface="Times New Roman" panose="02020603050405020304" pitchFamily="18" charset="0"/>
              </a:rPr>
              <a:t>Recommendation :-</a:t>
            </a:r>
          </a:p>
          <a:p>
            <a:r>
              <a:rPr lang="en-US" sz="1400" dirty="0">
                <a:latin typeface="Times New Roman" panose="02020603050405020304" pitchFamily="18" charset="0"/>
                <a:cs typeface="Times New Roman" panose="02020603050405020304" pitchFamily="18" charset="0"/>
              </a:rPr>
              <a:t>Offer incentives for customers to stay with your service. This could include discounts, free trials, or other perks.</a:t>
            </a:r>
          </a:p>
          <a:p>
            <a:r>
              <a:rPr lang="en-US" sz="1400" dirty="0">
                <a:latin typeface="Times New Roman" panose="02020603050405020304" pitchFamily="18" charset="0"/>
                <a:cs typeface="Times New Roman" panose="02020603050405020304" pitchFamily="18" charset="0"/>
              </a:rPr>
              <a:t>Improve your customer service. Make sure that your customers are happy with the level of service they are receiving.</a:t>
            </a:r>
          </a:p>
          <a:p>
            <a:pPr marL="152400" indent="0">
              <a:buNone/>
            </a:pPr>
            <a:r>
              <a:rPr lang="en-US" sz="1400" dirty="0">
                <a:latin typeface="Times New Roman" panose="02020603050405020304" pitchFamily="18" charset="0"/>
                <a:cs typeface="Times New Roman" panose="02020603050405020304" pitchFamily="18" charset="0"/>
              </a:rPr>
              <a:t>By taking steps to reduce churn, you can improve the health of your business.</a:t>
            </a:r>
          </a:p>
          <a:p>
            <a:pPr marL="152400" indent="0">
              <a:buNone/>
            </a:pP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237FB8-7638-522E-0526-9D9294E074F1}"/>
              </a:ext>
            </a:extLst>
          </p:cNvPr>
          <p:cNvPicPr>
            <a:picLocks noChangeAspect="1"/>
          </p:cNvPicPr>
          <p:nvPr/>
        </p:nvPicPr>
        <p:blipFill>
          <a:blip r:embed="rId2"/>
          <a:stretch>
            <a:fillRect/>
          </a:stretch>
        </p:blipFill>
        <p:spPr>
          <a:xfrm>
            <a:off x="5136995" y="1814578"/>
            <a:ext cx="3552825" cy="2228850"/>
          </a:xfrm>
          <a:prstGeom prst="rect">
            <a:avLst/>
          </a:prstGeom>
        </p:spPr>
      </p:pic>
    </p:spTree>
    <p:extLst>
      <p:ext uri="{BB962C8B-B14F-4D97-AF65-F5344CB8AC3E}">
        <p14:creationId xmlns:p14="http://schemas.microsoft.com/office/powerpoint/2010/main" val="1995080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1AA7-3D58-208C-3651-846133E1E487}"/>
              </a:ext>
            </a:extLst>
          </p:cNvPr>
          <p:cNvSpPr>
            <a:spLocks noGrp="1"/>
          </p:cNvSpPr>
          <p:nvPr>
            <p:ph type="title"/>
          </p:nvPr>
        </p:nvSpPr>
        <p:spPr>
          <a:xfrm>
            <a:off x="720000" y="445024"/>
            <a:ext cx="7704000" cy="1071541"/>
          </a:xfrm>
        </p:spPr>
        <p:txBody>
          <a:bodyPr/>
          <a:lstStyle/>
          <a:p>
            <a:r>
              <a:rPr lang="en-IN" dirty="0">
                <a:latin typeface="Times New Roman" panose="02020603050405020304" pitchFamily="18" charset="0"/>
                <a:cs typeface="Times New Roman" panose="02020603050405020304" pitchFamily="18" charset="0"/>
              </a:rPr>
              <a:t>Total Customer and Churn Rate by Age Group</a:t>
            </a:r>
          </a:p>
        </p:txBody>
      </p:sp>
      <p:sp>
        <p:nvSpPr>
          <p:cNvPr id="3" name="Text Placeholder 2">
            <a:extLst>
              <a:ext uri="{FF2B5EF4-FFF2-40B4-BE49-F238E27FC236}">
                <a16:creationId xmlns:a16="http://schemas.microsoft.com/office/drawing/2014/main" id="{FCC80FD6-3BB2-7DF8-2037-88842D5A5A56}"/>
              </a:ext>
            </a:extLst>
          </p:cNvPr>
          <p:cNvSpPr>
            <a:spLocks noGrp="1"/>
          </p:cNvSpPr>
          <p:nvPr>
            <p:ph type="body" idx="1"/>
          </p:nvPr>
        </p:nvSpPr>
        <p:spPr>
          <a:xfrm>
            <a:off x="720000" y="1516565"/>
            <a:ext cx="4733514" cy="3115560"/>
          </a:xfrm>
        </p:spPr>
        <p:txBody>
          <a:bodyPr/>
          <a:lstStyle/>
          <a:p>
            <a:pPr marL="152400" indent="0">
              <a:buNone/>
            </a:pPr>
            <a:r>
              <a:rPr lang="en-IN" sz="1400" dirty="0">
                <a:latin typeface="Times New Roman" panose="02020603050405020304" pitchFamily="18" charset="0"/>
                <a:cs typeface="Times New Roman" panose="02020603050405020304" pitchFamily="18" charset="0"/>
              </a:rPr>
              <a:t>Analysis :-</a:t>
            </a:r>
          </a:p>
          <a:p>
            <a:r>
              <a:rPr lang="en-US" sz="1400" dirty="0">
                <a:latin typeface="Times New Roman" panose="02020603050405020304" pitchFamily="18" charset="0"/>
                <a:cs typeface="Times New Roman" panose="02020603050405020304" pitchFamily="18" charset="0"/>
              </a:rPr>
              <a:t>The chart shows that the total number of customers is higher than the churn rate across all age groups.</a:t>
            </a:r>
          </a:p>
          <a:p>
            <a:r>
              <a:rPr lang="en-US" sz="1400" dirty="0">
                <a:latin typeface="Times New Roman" panose="02020603050405020304" pitchFamily="18" charset="0"/>
                <a:cs typeface="Times New Roman" panose="02020603050405020304" pitchFamily="18" charset="0"/>
              </a:rPr>
              <a:t>Churn rate appears to be </a:t>
            </a:r>
            <a:r>
              <a:rPr lang="en-US" sz="1400" b="1" dirty="0">
                <a:latin typeface="Times New Roman" panose="02020603050405020304" pitchFamily="18" charset="0"/>
                <a:cs typeface="Times New Roman" panose="02020603050405020304" pitchFamily="18" charset="0"/>
              </a:rPr>
              <a:t>highest</a:t>
            </a:r>
            <a:r>
              <a:rPr lang="en-US" sz="1400" dirty="0">
                <a:latin typeface="Times New Roman" panose="02020603050405020304" pitchFamily="18" charset="0"/>
                <a:cs typeface="Times New Roman" panose="02020603050405020304" pitchFamily="18" charset="0"/>
              </a:rPr>
              <a:t> for the </a:t>
            </a:r>
            <a:r>
              <a:rPr lang="en-US" sz="1400" b="1" dirty="0">
                <a:latin typeface="Times New Roman" panose="02020603050405020304" pitchFamily="18" charset="0"/>
                <a:cs typeface="Times New Roman" panose="02020603050405020304" pitchFamily="18" charset="0"/>
              </a:rPr>
              <a:t>18-30 age group</a:t>
            </a:r>
            <a:r>
              <a:rPr lang="en-US" sz="1400" dirty="0">
                <a:latin typeface="Times New Roman" panose="02020603050405020304" pitchFamily="18" charset="0"/>
                <a:cs typeface="Times New Roman" panose="02020603050405020304" pitchFamily="18" charset="0"/>
              </a:rPr>
              <a:t>. It then dips for the 31-50 age group, before rising again for the 51+ age group.</a:t>
            </a:r>
          </a:p>
          <a:p>
            <a:pPr marL="152400" indent="0">
              <a:buNone/>
            </a:pPr>
            <a:endParaRPr lang="en-US" sz="1400" dirty="0">
              <a:latin typeface="Times New Roman" panose="02020603050405020304" pitchFamily="18" charset="0"/>
              <a:cs typeface="Times New Roman" panose="02020603050405020304" pitchFamily="18" charset="0"/>
            </a:endParaRPr>
          </a:p>
          <a:p>
            <a:pPr marL="152400" indent="0">
              <a:buNone/>
            </a:pPr>
            <a:r>
              <a:rPr lang="en-US" sz="1400" dirty="0">
                <a:latin typeface="Times New Roman" panose="02020603050405020304" pitchFamily="18" charset="0"/>
                <a:cs typeface="Times New Roman" panose="02020603050405020304" pitchFamily="18" charset="0"/>
              </a:rPr>
              <a:t>Recommendations :-</a:t>
            </a:r>
          </a:p>
          <a:p>
            <a:r>
              <a:rPr lang="en-US" sz="1400" dirty="0">
                <a:latin typeface="Times New Roman" panose="02020603050405020304" pitchFamily="18" charset="0"/>
                <a:cs typeface="Times New Roman" panose="02020603050405020304" pitchFamily="18" charset="0"/>
              </a:rPr>
              <a:t>Investigate why the 18-30 age group has the highest churn rate.</a:t>
            </a:r>
          </a:p>
          <a:p>
            <a:r>
              <a:rPr lang="en-US" sz="1400" dirty="0">
                <a:latin typeface="Times New Roman" panose="02020603050405020304" pitchFamily="18" charset="0"/>
                <a:cs typeface="Times New Roman" panose="02020603050405020304" pitchFamily="18" charset="0"/>
              </a:rPr>
              <a:t>Implement strategies to target the 18-30 age group such as Offering targeted discounts or promotions.</a:t>
            </a:r>
          </a:p>
          <a:p>
            <a:r>
              <a:rPr lang="en-US" sz="1400" dirty="0">
                <a:latin typeface="Times New Roman" panose="02020603050405020304" pitchFamily="18" charset="0"/>
                <a:cs typeface="Times New Roman" panose="02020603050405020304" pitchFamily="18" charset="0"/>
              </a:rPr>
              <a:t>Consider offering loyalty programs or tiered subscriptions to incentivize users to stay with the service for a longer period.</a:t>
            </a:r>
          </a:p>
          <a:p>
            <a:endParaRPr lang="en-US" sz="1400" dirty="0">
              <a:latin typeface="Times New Roman" panose="02020603050405020304" pitchFamily="18" charset="0"/>
              <a:cs typeface="Times New Roman" panose="02020603050405020304" pitchFamily="18" charset="0"/>
            </a:endParaRPr>
          </a:p>
          <a:p>
            <a:pPr marL="152400" indent="0">
              <a:buNone/>
            </a:pP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7A7047-0622-CFC7-5E36-E676E0406D77}"/>
              </a:ext>
            </a:extLst>
          </p:cNvPr>
          <p:cNvPicPr>
            <a:picLocks noChangeAspect="1"/>
          </p:cNvPicPr>
          <p:nvPr/>
        </p:nvPicPr>
        <p:blipFill>
          <a:blip r:embed="rId2"/>
          <a:stretch>
            <a:fillRect/>
          </a:stretch>
        </p:blipFill>
        <p:spPr>
          <a:xfrm>
            <a:off x="5453514" y="1590425"/>
            <a:ext cx="2835536" cy="2328367"/>
          </a:xfrm>
          <a:prstGeom prst="rect">
            <a:avLst/>
          </a:prstGeom>
        </p:spPr>
      </p:pic>
    </p:spTree>
    <p:extLst>
      <p:ext uri="{BB962C8B-B14F-4D97-AF65-F5344CB8AC3E}">
        <p14:creationId xmlns:p14="http://schemas.microsoft.com/office/powerpoint/2010/main" val="3737840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mart Budgeting Strategies by Slidesgo">
  <a:themeElements>
    <a:clrScheme name="Simple Light">
      <a:dk1>
        <a:srgbClr val="14163A"/>
      </a:dk1>
      <a:lt1>
        <a:srgbClr val="F3F3F3"/>
      </a:lt1>
      <a:dk2>
        <a:srgbClr val="FFFFFF"/>
      </a:dk2>
      <a:lt2>
        <a:srgbClr val="42468E"/>
      </a:lt2>
      <a:accent1>
        <a:srgbClr val="5359A1"/>
      </a:accent1>
      <a:accent2>
        <a:srgbClr val="77AC98"/>
      </a:accent2>
      <a:accent3>
        <a:srgbClr val="B6DDD1"/>
      </a:accent3>
      <a:accent4>
        <a:srgbClr val="B8751C"/>
      </a:accent4>
      <a:accent5>
        <a:srgbClr val="E4AE2A"/>
      </a:accent5>
      <a:accent6>
        <a:srgbClr val="EFC346"/>
      </a:accent6>
      <a:hlink>
        <a:srgbClr val="1416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1247</Words>
  <Application>Microsoft Office PowerPoint</Application>
  <PresentationFormat>On-screen Show (16:9)</PresentationFormat>
  <Paragraphs>118</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Bebas Neue</vt:lpstr>
      <vt:lpstr>DM Sans</vt:lpstr>
      <vt:lpstr>Times New Roman</vt:lpstr>
      <vt:lpstr>Anaheim</vt:lpstr>
      <vt:lpstr>Nunito Light</vt:lpstr>
      <vt:lpstr>Smart Budgeting Strategies by Slidesgo</vt:lpstr>
      <vt:lpstr>BANK CRM ANALYSIS</vt:lpstr>
      <vt:lpstr>Table of contents</vt:lpstr>
      <vt:lpstr>Introduction </vt:lpstr>
      <vt:lpstr>Problem Statement</vt:lpstr>
      <vt:lpstr>Data Description</vt:lpstr>
      <vt:lpstr>Data Description</vt:lpstr>
      <vt:lpstr>Objective  and Subjective Key Matrics</vt:lpstr>
      <vt:lpstr>Churn Rate Analysis by Year</vt:lpstr>
      <vt:lpstr>Total Customer and Churn Rate by Age Group</vt:lpstr>
      <vt:lpstr>Total Customer and Churn Rate by Num of Products</vt:lpstr>
      <vt:lpstr>Key Insights </vt:lpstr>
      <vt:lpstr>Factors Contributing to Bank Churn</vt:lpstr>
      <vt:lpstr>Strategies and Recommendations</vt:lpstr>
      <vt:lpstr>Dashboard</vt:lpstr>
      <vt:lpstr>Dashboard</vt:lpstr>
      <vt:lpstr>Dashboard</vt:lpstr>
      <vt:lpstr>Dashboard</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Pranav Killedar</dc:creator>
  <cp:lastModifiedBy>Pranav Killedar</cp:lastModifiedBy>
  <cp:revision>5</cp:revision>
  <dcterms:modified xsi:type="dcterms:W3CDTF">2024-07-10T05:25:18Z</dcterms:modified>
</cp:coreProperties>
</file>