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4"/>
  </p:notesMasterIdLst>
  <p:sldIdLst>
    <p:sldId id="256" r:id="rId2"/>
    <p:sldId id="257" r:id="rId3"/>
    <p:sldId id="258" r:id="rId4"/>
    <p:sldId id="314" r:id="rId5"/>
    <p:sldId id="315" r:id="rId6"/>
    <p:sldId id="316" r:id="rId7"/>
    <p:sldId id="266" r:id="rId8"/>
    <p:sldId id="317" r:id="rId9"/>
    <p:sldId id="318" r:id="rId10"/>
    <p:sldId id="319" r:id="rId11"/>
    <p:sldId id="320" r:id="rId12"/>
    <p:sldId id="259" r:id="rId13"/>
  </p:sldIdLst>
  <p:sldSz cx="9144000" cy="5143500" type="screen16x9"/>
  <p:notesSz cx="6858000" cy="9144000"/>
  <p:embeddedFontLst>
    <p:embeddedFont>
      <p:font typeface="Darker Grotesque SemiBold" panose="020B0604020202020204" charset="0"/>
      <p:regular r:id="rId15"/>
      <p:bold r:id="rId16"/>
    </p:embeddedFont>
    <p:embeddedFont>
      <p:font typeface="Rubik Black" panose="020B0604020202020204" charset="-79"/>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B2D939-30A1-476A-81C1-A1D1297E342B}">
  <a:tblStyle styleId="{8CB2D939-30A1-476A-81C1-A1D1297E34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819"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3ede9fda4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3ede9fda4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3ede9fda4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3ede9fda4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40226c9436_0_289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40226c9436_0_289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3ede9fda4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3ede9fda4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48000"/>
          </a:blip>
          <a:srcRect l="405" t="444" r="702" b="848"/>
          <a:stretch/>
        </p:blipFill>
        <p:spPr>
          <a:xfrm rot="10800000">
            <a:off x="150" y="0"/>
            <a:ext cx="9165300" cy="5142900"/>
          </a:xfrm>
          <a:prstGeom prst="rect">
            <a:avLst/>
          </a:prstGeom>
          <a:noFill/>
          <a:ln>
            <a:noFill/>
          </a:ln>
        </p:spPr>
      </p:pic>
      <p:pic>
        <p:nvPicPr>
          <p:cNvPr id="10" name="Google Shape;10;p2"/>
          <p:cNvPicPr preferRelativeResize="0"/>
          <p:nvPr/>
        </p:nvPicPr>
        <p:blipFill>
          <a:blip r:embed="rId3">
            <a:alphaModFix/>
          </a:blip>
          <a:stretch>
            <a:fillRect/>
          </a:stretch>
        </p:blipFill>
        <p:spPr>
          <a:xfrm rot="2497986">
            <a:off x="-5838930" y="2933865"/>
            <a:ext cx="13068489" cy="1007390"/>
          </a:xfrm>
          <a:prstGeom prst="rect">
            <a:avLst/>
          </a:prstGeom>
          <a:noFill/>
          <a:ln>
            <a:noFill/>
          </a:ln>
          <a:effectLst>
            <a:outerShdw blurRad="214313" dist="171450" dir="5400000" algn="bl" rotWithShape="0">
              <a:srgbClr val="191919">
                <a:alpha val="64000"/>
              </a:srgbClr>
            </a:outerShdw>
          </a:effectLst>
        </p:spPr>
      </p:pic>
      <p:pic>
        <p:nvPicPr>
          <p:cNvPr id="11" name="Google Shape;11;p2"/>
          <p:cNvPicPr preferRelativeResize="0"/>
          <p:nvPr/>
        </p:nvPicPr>
        <p:blipFill>
          <a:blip r:embed="rId4">
            <a:alphaModFix/>
          </a:blip>
          <a:stretch>
            <a:fillRect/>
          </a:stretch>
        </p:blipFill>
        <p:spPr>
          <a:xfrm rot="502608">
            <a:off x="-3260092" y="4315494"/>
            <a:ext cx="12507378" cy="964138"/>
          </a:xfrm>
          <a:prstGeom prst="rect">
            <a:avLst/>
          </a:prstGeom>
          <a:noFill/>
          <a:ln>
            <a:noFill/>
          </a:ln>
          <a:effectLst>
            <a:outerShdw blurRad="214313" dist="171450" dir="5400000" algn="bl" rotWithShape="0">
              <a:srgbClr val="191919">
                <a:alpha val="64000"/>
              </a:srgbClr>
            </a:outerShdw>
          </a:effectLst>
        </p:spPr>
      </p:pic>
      <p:pic>
        <p:nvPicPr>
          <p:cNvPr id="12" name="Google Shape;12;p2"/>
          <p:cNvPicPr preferRelativeResize="0"/>
          <p:nvPr/>
        </p:nvPicPr>
        <p:blipFill>
          <a:blip r:embed="rId5">
            <a:alphaModFix/>
          </a:blip>
          <a:stretch>
            <a:fillRect/>
          </a:stretch>
        </p:blipFill>
        <p:spPr>
          <a:xfrm rot="1185179">
            <a:off x="958885" y="63138"/>
            <a:ext cx="12356029" cy="952470"/>
          </a:xfrm>
          <a:prstGeom prst="rect">
            <a:avLst/>
          </a:prstGeom>
          <a:noFill/>
          <a:ln>
            <a:noFill/>
          </a:ln>
          <a:effectLst>
            <a:outerShdw blurRad="214313" dist="171450" dir="5400000" algn="bl" rotWithShape="0">
              <a:srgbClr val="191919">
                <a:alpha val="64000"/>
              </a:srgbClr>
            </a:outerShdw>
          </a:effectLst>
        </p:spPr>
      </p:pic>
      <p:pic>
        <p:nvPicPr>
          <p:cNvPr id="13" name="Google Shape;13;p2"/>
          <p:cNvPicPr preferRelativeResize="0"/>
          <p:nvPr/>
        </p:nvPicPr>
        <p:blipFill>
          <a:blip r:embed="rId5">
            <a:alphaModFix/>
          </a:blip>
          <a:stretch>
            <a:fillRect/>
          </a:stretch>
        </p:blipFill>
        <p:spPr>
          <a:xfrm rot="3017154">
            <a:off x="2040685" y="858652"/>
            <a:ext cx="12356031" cy="952471"/>
          </a:xfrm>
          <a:prstGeom prst="rect">
            <a:avLst/>
          </a:prstGeom>
          <a:noFill/>
          <a:ln>
            <a:noFill/>
          </a:ln>
          <a:effectLst>
            <a:outerShdw blurRad="214313" dist="171450" dir="5400000" algn="bl" rotWithShape="0">
              <a:srgbClr val="191919">
                <a:alpha val="64000"/>
              </a:srgbClr>
            </a:outerShdw>
          </a:effectLst>
        </p:spPr>
      </p:pic>
      <p:pic>
        <p:nvPicPr>
          <p:cNvPr id="14" name="Google Shape;14;p2"/>
          <p:cNvPicPr preferRelativeResize="0"/>
          <p:nvPr/>
        </p:nvPicPr>
        <p:blipFill>
          <a:blip r:embed="rId6">
            <a:alphaModFix/>
          </a:blip>
          <a:stretch>
            <a:fillRect/>
          </a:stretch>
        </p:blipFill>
        <p:spPr>
          <a:xfrm rot="3256506">
            <a:off x="-4737285" y="4563787"/>
            <a:ext cx="12197164" cy="940226"/>
          </a:xfrm>
          <a:prstGeom prst="rect">
            <a:avLst/>
          </a:prstGeom>
          <a:noFill/>
          <a:ln>
            <a:noFill/>
          </a:ln>
          <a:effectLst>
            <a:outerShdw blurRad="214313" dist="171450" dir="5400000" algn="bl" rotWithShape="0">
              <a:srgbClr val="191919">
                <a:alpha val="64000"/>
              </a:srgbClr>
            </a:outerShdw>
          </a:effectLst>
        </p:spPr>
      </p:pic>
      <p:pic>
        <p:nvPicPr>
          <p:cNvPr id="15" name="Google Shape;15;p2"/>
          <p:cNvPicPr preferRelativeResize="0"/>
          <p:nvPr/>
        </p:nvPicPr>
        <p:blipFill>
          <a:blip r:embed="rId7">
            <a:alphaModFix/>
          </a:blip>
          <a:stretch>
            <a:fillRect/>
          </a:stretch>
        </p:blipFill>
        <p:spPr>
          <a:xfrm rot="-352037">
            <a:off x="-39833" y="4474805"/>
            <a:ext cx="12272242" cy="946011"/>
          </a:xfrm>
          <a:prstGeom prst="rect">
            <a:avLst/>
          </a:prstGeom>
          <a:noFill/>
          <a:ln>
            <a:noFill/>
          </a:ln>
          <a:effectLst>
            <a:outerShdw blurRad="214313" dist="171450" dir="5400000" algn="bl" rotWithShape="0">
              <a:srgbClr val="191919">
                <a:alpha val="64000"/>
              </a:srgbClr>
            </a:outerShdw>
          </a:effectLst>
        </p:spPr>
      </p:pic>
      <p:pic>
        <p:nvPicPr>
          <p:cNvPr id="16" name="Google Shape;16;p2"/>
          <p:cNvPicPr preferRelativeResize="0"/>
          <p:nvPr/>
        </p:nvPicPr>
        <p:blipFill>
          <a:blip r:embed="rId7">
            <a:alphaModFix/>
          </a:blip>
          <a:stretch>
            <a:fillRect/>
          </a:stretch>
        </p:blipFill>
        <p:spPr>
          <a:xfrm rot="598197">
            <a:off x="-1103383" y="-255320"/>
            <a:ext cx="12272243" cy="946011"/>
          </a:xfrm>
          <a:prstGeom prst="rect">
            <a:avLst/>
          </a:prstGeom>
          <a:noFill/>
          <a:ln>
            <a:noFill/>
          </a:ln>
          <a:effectLst>
            <a:outerShdw blurRad="214313" dist="171450" dir="5400000" algn="bl" rotWithShape="0">
              <a:srgbClr val="191919">
                <a:alpha val="64000"/>
              </a:srgbClr>
            </a:outerShdw>
          </a:effectLst>
        </p:spPr>
      </p:pic>
      <p:pic>
        <p:nvPicPr>
          <p:cNvPr id="17" name="Google Shape;17;p2"/>
          <p:cNvPicPr preferRelativeResize="0"/>
          <p:nvPr/>
        </p:nvPicPr>
        <p:blipFill>
          <a:blip r:embed="rId8">
            <a:alphaModFix/>
          </a:blip>
          <a:stretch>
            <a:fillRect/>
          </a:stretch>
        </p:blipFill>
        <p:spPr>
          <a:xfrm rot="10053481">
            <a:off x="-5777138" y="104416"/>
            <a:ext cx="13245902" cy="1021067"/>
          </a:xfrm>
          <a:prstGeom prst="rect">
            <a:avLst/>
          </a:prstGeom>
          <a:noFill/>
          <a:ln>
            <a:noFill/>
          </a:ln>
          <a:effectLst>
            <a:outerShdw blurRad="214313" dist="171450" dir="5400000" algn="bl" rotWithShape="0">
              <a:srgbClr val="191919">
                <a:alpha val="64000"/>
              </a:srgbClr>
            </a:outerShdw>
          </a:effectLst>
        </p:spPr>
      </p:pic>
      <p:sp>
        <p:nvSpPr>
          <p:cNvPr id="18" name="Google Shape;18;p2"/>
          <p:cNvSpPr/>
          <p:nvPr/>
        </p:nvSpPr>
        <p:spPr>
          <a:xfrm>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ctrTitle"/>
          </p:nvPr>
        </p:nvSpPr>
        <p:spPr>
          <a:xfrm>
            <a:off x="1777925" y="1063575"/>
            <a:ext cx="5588700" cy="2307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600" b="0">
                <a:solidFill>
                  <a:schemeClr val="lt2"/>
                </a:solidFill>
                <a:latin typeface="Rubik Black"/>
                <a:ea typeface="Rubik Black"/>
                <a:cs typeface="Rubik Black"/>
                <a:sym typeface="Rubik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2332625" y="3574425"/>
            <a:ext cx="4478700" cy="50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latin typeface="Darker Grotesque SemiBold"/>
                <a:ea typeface="Darker Grotesque SemiBold"/>
                <a:cs typeface="Darker Grotesque SemiBold"/>
                <a:sym typeface="Darker Grotesque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pic>
        <p:nvPicPr>
          <p:cNvPr id="78" name="Google Shape;78;p9"/>
          <p:cNvPicPr preferRelativeResize="0"/>
          <p:nvPr/>
        </p:nvPicPr>
        <p:blipFill rotWithShape="1">
          <a:blip r:embed="rId2">
            <a:alphaModFix amt="32000"/>
          </a:blip>
          <a:srcRect l="405" t="444" r="702" b="848"/>
          <a:stretch/>
        </p:blipFill>
        <p:spPr>
          <a:xfrm>
            <a:off x="150" y="600"/>
            <a:ext cx="9165300" cy="5142900"/>
          </a:xfrm>
          <a:prstGeom prst="rect">
            <a:avLst/>
          </a:prstGeom>
          <a:noFill/>
          <a:ln>
            <a:noFill/>
          </a:ln>
        </p:spPr>
      </p:pic>
      <p:pic>
        <p:nvPicPr>
          <p:cNvPr id="79" name="Google Shape;79;p9"/>
          <p:cNvPicPr preferRelativeResize="0"/>
          <p:nvPr/>
        </p:nvPicPr>
        <p:blipFill>
          <a:blip r:embed="rId3">
            <a:alphaModFix/>
          </a:blip>
          <a:stretch>
            <a:fillRect/>
          </a:stretch>
        </p:blipFill>
        <p:spPr>
          <a:xfrm rot="-3229981" flipH="1">
            <a:off x="2167749" y="2735087"/>
            <a:ext cx="13068491" cy="1007390"/>
          </a:xfrm>
          <a:prstGeom prst="rect">
            <a:avLst/>
          </a:prstGeom>
          <a:noFill/>
          <a:ln>
            <a:noFill/>
          </a:ln>
          <a:effectLst>
            <a:outerShdw blurRad="214313" dist="171450" dir="5400000" algn="bl" rotWithShape="0">
              <a:srgbClr val="191919">
                <a:alpha val="64000"/>
              </a:srgbClr>
            </a:outerShdw>
          </a:effectLst>
        </p:spPr>
      </p:pic>
      <p:pic>
        <p:nvPicPr>
          <p:cNvPr id="80" name="Google Shape;80;p9"/>
          <p:cNvPicPr preferRelativeResize="0"/>
          <p:nvPr/>
        </p:nvPicPr>
        <p:blipFill>
          <a:blip r:embed="rId4">
            <a:alphaModFix/>
          </a:blip>
          <a:stretch>
            <a:fillRect/>
          </a:stretch>
        </p:blipFill>
        <p:spPr>
          <a:xfrm rot="1103368" flipH="1">
            <a:off x="-4123501" y="4400788"/>
            <a:ext cx="12272242" cy="946011"/>
          </a:xfrm>
          <a:prstGeom prst="rect">
            <a:avLst/>
          </a:prstGeom>
          <a:noFill/>
          <a:ln>
            <a:noFill/>
          </a:ln>
          <a:effectLst>
            <a:outerShdw blurRad="214313" dist="171450" dir="5400000" algn="bl" rotWithShape="0">
              <a:srgbClr val="191919">
                <a:alpha val="64000"/>
              </a:srgbClr>
            </a:outerShdw>
          </a:effectLst>
        </p:spPr>
      </p:pic>
      <p:pic>
        <p:nvPicPr>
          <p:cNvPr id="81" name="Google Shape;81;p9"/>
          <p:cNvPicPr preferRelativeResize="0"/>
          <p:nvPr/>
        </p:nvPicPr>
        <p:blipFill>
          <a:blip r:embed="rId5">
            <a:alphaModFix/>
          </a:blip>
          <a:stretch>
            <a:fillRect/>
          </a:stretch>
        </p:blipFill>
        <p:spPr>
          <a:xfrm rot="-1185179" flipH="1">
            <a:off x="-4385656" y="-1916"/>
            <a:ext cx="12356029" cy="952470"/>
          </a:xfrm>
          <a:prstGeom prst="rect">
            <a:avLst/>
          </a:prstGeom>
          <a:noFill/>
          <a:ln>
            <a:noFill/>
          </a:ln>
          <a:effectLst>
            <a:outerShdw blurRad="214313" dist="171450" dir="5400000" algn="bl" rotWithShape="0">
              <a:srgbClr val="191919">
                <a:alpha val="64000"/>
              </a:srgbClr>
            </a:outerShdw>
          </a:effectLst>
        </p:spPr>
      </p:pic>
      <p:pic>
        <p:nvPicPr>
          <p:cNvPr id="82" name="Google Shape;82;p9"/>
          <p:cNvPicPr preferRelativeResize="0"/>
          <p:nvPr/>
        </p:nvPicPr>
        <p:blipFill>
          <a:blip r:embed="rId5">
            <a:alphaModFix/>
          </a:blip>
          <a:stretch>
            <a:fillRect/>
          </a:stretch>
        </p:blipFill>
        <p:spPr>
          <a:xfrm rot="-3017154" flipH="1">
            <a:off x="-5467458" y="793597"/>
            <a:ext cx="12356031" cy="952471"/>
          </a:xfrm>
          <a:prstGeom prst="rect">
            <a:avLst/>
          </a:prstGeom>
          <a:noFill/>
          <a:ln>
            <a:noFill/>
          </a:ln>
          <a:effectLst>
            <a:outerShdw blurRad="214313" dist="171450" dir="5400000" algn="bl" rotWithShape="0">
              <a:srgbClr val="191919">
                <a:alpha val="64000"/>
              </a:srgbClr>
            </a:outerShdw>
          </a:effectLst>
        </p:spPr>
      </p:pic>
      <p:pic>
        <p:nvPicPr>
          <p:cNvPr id="83" name="Google Shape;83;p9"/>
          <p:cNvPicPr preferRelativeResize="0"/>
          <p:nvPr/>
        </p:nvPicPr>
        <p:blipFill>
          <a:blip r:embed="rId6">
            <a:alphaModFix/>
          </a:blip>
          <a:stretch>
            <a:fillRect/>
          </a:stretch>
        </p:blipFill>
        <p:spPr>
          <a:xfrm rot="-4409424" flipH="1">
            <a:off x="2519592" y="2989659"/>
            <a:ext cx="12197168" cy="940226"/>
          </a:xfrm>
          <a:prstGeom prst="rect">
            <a:avLst/>
          </a:prstGeom>
          <a:noFill/>
          <a:ln>
            <a:noFill/>
          </a:ln>
          <a:effectLst>
            <a:outerShdw blurRad="214313" dist="171450" dir="5400000" algn="bl" rotWithShape="0">
              <a:srgbClr val="191919">
                <a:alpha val="64000"/>
              </a:srgbClr>
            </a:outerShdw>
          </a:effectLst>
        </p:spPr>
      </p:pic>
      <p:pic>
        <p:nvPicPr>
          <p:cNvPr id="84" name="Google Shape;84;p9"/>
          <p:cNvPicPr preferRelativeResize="0"/>
          <p:nvPr/>
        </p:nvPicPr>
        <p:blipFill>
          <a:blip r:embed="rId4">
            <a:alphaModFix/>
          </a:blip>
          <a:stretch>
            <a:fillRect/>
          </a:stretch>
        </p:blipFill>
        <p:spPr>
          <a:xfrm rot="-598197" flipH="1">
            <a:off x="-2309702" y="-706800"/>
            <a:ext cx="12272243" cy="946011"/>
          </a:xfrm>
          <a:prstGeom prst="rect">
            <a:avLst/>
          </a:prstGeom>
          <a:noFill/>
          <a:ln>
            <a:noFill/>
          </a:ln>
          <a:effectLst>
            <a:outerShdw blurRad="214313" dist="171450" dir="5400000" algn="bl" rotWithShape="0">
              <a:srgbClr val="191919">
                <a:alpha val="64000"/>
              </a:srgbClr>
            </a:outerShdw>
          </a:effectLst>
        </p:spPr>
      </p:pic>
      <p:pic>
        <p:nvPicPr>
          <p:cNvPr id="85" name="Google Shape;85;p9"/>
          <p:cNvPicPr preferRelativeResize="0"/>
          <p:nvPr/>
        </p:nvPicPr>
        <p:blipFill>
          <a:blip r:embed="rId7">
            <a:alphaModFix/>
          </a:blip>
          <a:stretch>
            <a:fillRect/>
          </a:stretch>
        </p:blipFill>
        <p:spPr>
          <a:xfrm rot="-10053481" flipH="1">
            <a:off x="2965070" y="209662"/>
            <a:ext cx="13245902" cy="1021067"/>
          </a:xfrm>
          <a:prstGeom prst="rect">
            <a:avLst/>
          </a:prstGeom>
          <a:noFill/>
          <a:ln>
            <a:noFill/>
          </a:ln>
          <a:effectLst>
            <a:outerShdw blurRad="214313" dist="171450" dir="5400000" algn="bl" rotWithShape="0">
              <a:srgbClr val="191919">
                <a:alpha val="64000"/>
              </a:srgbClr>
            </a:outerShdw>
          </a:effectLst>
        </p:spPr>
      </p:pic>
      <p:sp>
        <p:nvSpPr>
          <p:cNvPr id="86" name="Google Shape;86;p9"/>
          <p:cNvSpPr/>
          <p:nvPr/>
        </p:nvSpPr>
        <p:spPr>
          <a:xfrm rot="10800000" flipH="1">
            <a:off x="0"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txBox="1">
            <a:spLocks noGrp="1"/>
          </p:cNvSpPr>
          <p:nvPr>
            <p:ph type="ctrTitle"/>
          </p:nvPr>
        </p:nvSpPr>
        <p:spPr>
          <a:xfrm>
            <a:off x="2138400" y="978675"/>
            <a:ext cx="4867500" cy="108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8" name="Google Shape;88;p9"/>
          <p:cNvSpPr txBox="1">
            <a:spLocks noGrp="1"/>
          </p:cNvSpPr>
          <p:nvPr>
            <p:ph type="body" idx="1"/>
          </p:nvPr>
        </p:nvSpPr>
        <p:spPr>
          <a:xfrm>
            <a:off x="2138100" y="2196075"/>
            <a:ext cx="4867500" cy="21090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07"/>
        <p:cNvGrpSpPr/>
        <p:nvPr/>
      </p:nvGrpSpPr>
      <p:grpSpPr>
        <a:xfrm>
          <a:off x="0" y="0"/>
          <a:ext cx="0" cy="0"/>
          <a:chOff x="0" y="0"/>
          <a:chExt cx="0" cy="0"/>
        </a:xfrm>
      </p:grpSpPr>
      <p:pic>
        <p:nvPicPr>
          <p:cNvPr id="108" name="Google Shape;108;p13"/>
          <p:cNvPicPr preferRelativeResize="0"/>
          <p:nvPr/>
        </p:nvPicPr>
        <p:blipFill rotWithShape="1">
          <a:blip r:embed="rId2">
            <a:alphaModFix amt="32000"/>
          </a:blip>
          <a:srcRect l="405" t="444" r="702" b="848"/>
          <a:stretch/>
        </p:blipFill>
        <p:spPr>
          <a:xfrm>
            <a:off x="150" y="600"/>
            <a:ext cx="9165300" cy="5142900"/>
          </a:xfrm>
          <a:prstGeom prst="rect">
            <a:avLst/>
          </a:prstGeom>
          <a:noFill/>
          <a:ln>
            <a:noFill/>
          </a:ln>
        </p:spPr>
      </p:pic>
      <p:pic>
        <p:nvPicPr>
          <p:cNvPr id="109" name="Google Shape;109;p13"/>
          <p:cNvPicPr preferRelativeResize="0"/>
          <p:nvPr/>
        </p:nvPicPr>
        <p:blipFill>
          <a:blip r:embed="rId3">
            <a:alphaModFix/>
          </a:blip>
          <a:stretch>
            <a:fillRect/>
          </a:stretch>
        </p:blipFill>
        <p:spPr>
          <a:xfrm rot="3256506">
            <a:off x="2332140" y="-123963"/>
            <a:ext cx="12197164" cy="940226"/>
          </a:xfrm>
          <a:prstGeom prst="rect">
            <a:avLst/>
          </a:prstGeom>
          <a:noFill/>
          <a:ln>
            <a:noFill/>
          </a:ln>
          <a:effectLst>
            <a:outerShdw blurRad="214313" dist="171450" dir="5400000" algn="bl" rotWithShape="0">
              <a:srgbClr val="191919">
                <a:alpha val="64000"/>
              </a:srgbClr>
            </a:outerShdw>
          </a:effectLst>
        </p:spPr>
      </p:pic>
      <p:pic>
        <p:nvPicPr>
          <p:cNvPr id="110" name="Google Shape;110;p13"/>
          <p:cNvPicPr preferRelativeResize="0"/>
          <p:nvPr/>
        </p:nvPicPr>
        <p:blipFill>
          <a:blip r:embed="rId4">
            <a:alphaModFix/>
          </a:blip>
          <a:stretch>
            <a:fillRect/>
          </a:stretch>
        </p:blipFill>
        <p:spPr>
          <a:xfrm rot="1460576">
            <a:off x="686069" y="-569659"/>
            <a:ext cx="13068490" cy="1007390"/>
          </a:xfrm>
          <a:prstGeom prst="rect">
            <a:avLst/>
          </a:prstGeom>
          <a:noFill/>
          <a:ln>
            <a:noFill/>
          </a:ln>
          <a:effectLst>
            <a:outerShdw blurRad="214313" dist="171450" dir="5400000" algn="bl" rotWithShape="0">
              <a:srgbClr val="191919">
                <a:alpha val="64000"/>
              </a:srgbClr>
            </a:outerShdw>
          </a:effectLst>
        </p:spPr>
      </p:pic>
      <p:pic>
        <p:nvPicPr>
          <p:cNvPr id="111" name="Google Shape;111;p13"/>
          <p:cNvPicPr preferRelativeResize="0"/>
          <p:nvPr/>
        </p:nvPicPr>
        <p:blipFill>
          <a:blip r:embed="rId5">
            <a:alphaModFix/>
          </a:blip>
          <a:stretch>
            <a:fillRect/>
          </a:stretch>
        </p:blipFill>
        <p:spPr>
          <a:xfrm rot="478549">
            <a:off x="-3540567" y="4631669"/>
            <a:ext cx="12507378" cy="964138"/>
          </a:xfrm>
          <a:prstGeom prst="rect">
            <a:avLst/>
          </a:prstGeom>
          <a:noFill/>
          <a:ln>
            <a:noFill/>
          </a:ln>
          <a:effectLst>
            <a:outerShdw blurRad="214313" dist="171450" dir="5400000" algn="bl" rotWithShape="0">
              <a:srgbClr val="191919">
                <a:alpha val="64000"/>
              </a:srgbClr>
            </a:outerShdw>
          </a:effectLst>
        </p:spPr>
      </p:pic>
      <p:sp>
        <p:nvSpPr>
          <p:cNvPr id="112" name="Google Shape;112;p13"/>
          <p:cNvSpPr/>
          <p:nvPr/>
        </p:nvSpPr>
        <p:spPr>
          <a:xfrm rot="10800000" flipH="1">
            <a:off x="0"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txBox="1">
            <a:spLocks noGrp="1"/>
          </p:cNvSpPr>
          <p:nvPr>
            <p:ph type="ctrTitle"/>
          </p:nvPr>
        </p:nvSpPr>
        <p:spPr>
          <a:xfrm>
            <a:off x="2222775" y="539375"/>
            <a:ext cx="4698900" cy="108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4" name="Google Shape;114;p13"/>
          <p:cNvSpPr txBox="1">
            <a:spLocks noGrp="1"/>
          </p:cNvSpPr>
          <p:nvPr>
            <p:ph type="title" idx="2" hasCustomPrompt="1"/>
          </p:nvPr>
        </p:nvSpPr>
        <p:spPr>
          <a:xfrm>
            <a:off x="713100" y="2028400"/>
            <a:ext cx="1239900" cy="9354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400"/>
              <a:buNone/>
              <a:defRPr sz="5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5" name="Google Shape;115;p13"/>
          <p:cNvSpPr txBox="1">
            <a:spLocks noGrp="1"/>
          </p:cNvSpPr>
          <p:nvPr>
            <p:ph type="subTitle" idx="1"/>
          </p:nvPr>
        </p:nvSpPr>
        <p:spPr>
          <a:xfrm>
            <a:off x="1952875" y="2028388"/>
            <a:ext cx="2581200" cy="443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13"/>
          <p:cNvSpPr txBox="1">
            <a:spLocks noGrp="1"/>
          </p:cNvSpPr>
          <p:nvPr>
            <p:ph type="subTitle" idx="3"/>
          </p:nvPr>
        </p:nvSpPr>
        <p:spPr>
          <a:xfrm>
            <a:off x="1952875" y="2333788"/>
            <a:ext cx="2581200" cy="63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7" name="Google Shape;117;p13"/>
          <p:cNvSpPr txBox="1">
            <a:spLocks noGrp="1"/>
          </p:cNvSpPr>
          <p:nvPr>
            <p:ph type="title" idx="4" hasCustomPrompt="1"/>
          </p:nvPr>
        </p:nvSpPr>
        <p:spPr>
          <a:xfrm>
            <a:off x="4575225" y="2028400"/>
            <a:ext cx="1239900" cy="93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5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8" name="Google Shape;118;p13"/>
          <p:cNvSpPr txBox="1">
            <a:spLocks noGrp="1"/>
          </p:cNvSpPr>
          <p:nvPr>
            <p:ph type="subTitle" idx="5"/>
          </p:nvPr>
        </p:nvSpPr>
        <p:spPr>
          <a:xfrm>
            <a:off x="5815125" y="2028388"/>
            <a:ext cx="2581200" cy="443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 name="Google Shape;119;p13"/>
          <p:cNvSpPr txBox="1">
            <a:spLocks noGrp="1"/>
          </p:cNvSpPr>
          <p:nvPr>
            <p:ph type="subTitle" idx="6"/>
          </p:nvPr>
        </p:nvSpPr>
        <p:spPr>
          <a:xfrm>
            <a:off x="5815125" y="2333788"/>
            <a:ext cx="2581200" cy="63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0" name="Google Shape;120;p13"/>
          <p:cNvSpPr txBox="1">
            <a:spLocks noGrp="1"/>
          </p:cNvSpPr>
          <p:nvPr>
            <p:ph type="title" idx="7" hasCustomPrompt="1"/>
          </p:nvPr>
        </p:nvSpPr>
        <p:spPr>
          <a:xfrm>
            <a:off x="713100" y="3150275"/>
            <a:ext cx="1239900" cy="93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5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21" name="Google Shape;121;p13"/>
          <p:cNvSpPr txBox="1">
            <a:spLocks noGrp="1"/>
          </p:cNvSpPr>
          <p:nvPr>
            <p:ph type="subTitle" idx="8"/>
          </p:nvPr>
        </p:nvSpPr>
        <p:spPr>
          <a:xfrm>
            <a:off x="1952875" y="3150263"/>
            <a:ext cx="2581200" cy="443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3"/>
          <p:cNvSpPr txBox="1">
            <a:spLocks noGrp="1"/>
          </p:cNvSpPr>
          <p:nvPr>
            <p:ph type="subTitle" idx="9"/>
          </p:nvPr>
        </p:nvSpPr>
        <p:spPr>
          <a:xfrm>
            <a:off x="1952875" y="3455663"/>
            <a:ext cx="2581200" cy="63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3" name="Google Shape;123;p13"/>
          <p:cNvSpPr txBox="1">
            <a:spLocks noGrp="1"/>
          </p:cNvSpPr>
          <p:nvPr>
            <p:ph type="title" idx="13" hasCustomPrompt="1"/>
          </p:nvPr>
        </p:nvSpPr>
        <p:spPr>
          <a:xfrm>
            <a:off x="4575225" y="3150275"/>
            <a:ext cx="1239900" cy="93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5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24" name="Google Shape;124;p13"/>
          <p:cNvSpPr txBox="1">
            <a:spLocks noGrp="1"/>
          </p:cNvSpPr>
          <p:nvPr>
            <p:ph type="subTitle" idx="14"/>
          </p:nvPr>
        </p:nvSpPr>
        <p:spPr>
          <a:xfrm>
            <a:off x="5815125" y="3150263"/>
            <a:ext cx="2581200" cy="443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3"/>
          <p:cNvSpPr txBox="1">
            <a:spLocks noGrp="1"/>
          </p:cNvSpPr>
          <p:nvPr>
            <p:ph type="subTitle" idx="15"/>
          </p:nvPr>
        </p:nvSpPr>
        <p:spPr>
          <a:xfrm>
            <a:off x="5815125" y="3455663"/>
            <a:ext cx="2581200" cy="63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4_1">
    <p:spTree>
      <p:nvGrpSpPr>
        <p:cNvPr id="1" name="Shape 157"/>
        <p:cNvGrpSpPr/>
        <p:nvPr/>
      </p:nvGrpSpPr>
      <p:grpSpPr>
        <a:xfrm>
          <a:off x="0" y="0"/>
          <a:ext cx="0" cy="0"/>
          <a:chOff x="0" y="0"/>
          <a:chExt cx="0" cy="0"/>
        </a:xfrm>
      </p:grpSpPr>
      <p:pic>
        <p:nvPicPr>
          <p:cNvPr id="158" name="Google Shape;158;p17"/>
          <p:cNvPicPr preferRelativeResize="0"/>
          <p:nvPr/>
        </p:nvPicPr>
        <p:blipFill rotWithShape="1">
          <a:blip r:embed="rId2">
            <a:alphaModFix amt="32000"/>
          </a:blip>
          <a:srcRect l="405" t="444" r="702" b="848"/>
          <a:stretch/>
        </p:blipFill>
        <p:spPr>
          <a:xfrm>
            <a:off x="150" y="600"/>
            <a:ext cx="9165300" cy="5142900"/>
          </a:xfrm>
          <a:prstGeom prst="rect">
            <a:avLst/>
          </a:prstGeom>
          <a:noFill/>
          <a:ln>
            <a:noFill/>
          </a:ln>
        </p:spPr>
      </p:pic>
      <p:pic>
        <p:nvPicPr>
          <p:cNvPr id="159" name="Google Shape;159;p17"/>
          <p:cNvPicPr preferRelativeResize="0"/>
          <p:nvPr/>
        </p:nvPicPr>
        <p:blipFill>
          <a:blip r:embed="rId3">
            <a:alphaModFix/>
          </a:blip>
          <a:stretch>
            <a:fillRect/>
          </a:stretch>
        </p:blipFill>
        <p:spPr>
          <a:xfrm rot="-2949038" flipH="1">
            <a:off x="-5331412" y="-3476"/>
            <a:ext cx="12197164" cy="940226"/>
          </a:xfrm>
          <a:prstGeom prst="rect">
            <a:avLst/>
          </a:prstGeom>
          <a:noFill/>
          <a:ln>
            <a:noFill/>
          </a:ln>
          <a:effectLst>
            <a:outerShdw blurRad="214313" dist="171450" dir="5400000" algn="bl" rotWithShape="0">
              <a:srgbClr val="191919">
                <a:alpha val="64000"/>
              </a:srgbClr>
            </a:outerShdw>
          </a:effectLst>
        </p:spPr>
      </p:pic>
      <p:pic>
        <p:nvPicPr>
          <p:cNvPr id="160" name="Google Shape;160;p17"/>
          <p:cNvPicPr preferRelativeResize="0"/>
          <p:nvPr/>
        </p:nvPicPr>
        <p:blipFill>
          <a:blip r:embed="rId4">
            <a:alphaModFix/>
          </a:blip>
          <a:stretch>
            <a:fillRect/>
          </a:stretch>
        </p:blipFill>
        <p:spPr>
          <a:xfrm rot="-1016562" flipH="1">
            <a:off x="-4267123" y="-303062"/>
            <a:ext cx="12272241" cy="946011"/>
          </a:xfrm>
          <a:prstGeom prst="rect">
            <a:avLst/>
          </a:prstGeom>
          <a:noFill/>
          <a:ln>
            <a:noFill/>
          </a:ln>
          <a:effectLst>
            <a:outerShdw blurRad="214313" dist="171450" dir="5400000" algn="bl" rotWithShape="0">
              <a:srgbClr val="191919">
                <a:alpha val="64000"/>
              </a:srgbClr>
            </a:outerShdw>
          </a:effectLst>
        </p:spPr>
      </p:pic>
      <p:sp>
        <p:nvSpPr>
          <p:cNvPr id="161" name="Google Shape;161;p17"/>
          <p:cNvSpPr/>
          <p:nvPr/>
        </p:nvSpPr>
        <p:spPr>
          <a:xfrm rot="10800000" flipH="1">
            <a:off x="0"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txBox="1">
            <a:spLocks noGrp="1"/>
          </p:cNvSpPr>
          <p:nvPr>
            <p:ph type="ctrTitle"/>
          </p:nvPr>
        </p:nvSpPr>
        <p:spPr>
          <a:xfrm>
            <a:off x="2535200" y="539375"/>
            <a:ext cx="4074000" cy="108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3" name="Google Shape;163;p17"/>
          <p:cNvSpPr txBox="1">
            <a:spLocks noGrp="1"/>
          </p:cNvSpPr>
          <p:nvPr>
            <p:ph type="subTitle" idx="1"/>
          </p:nvPr>
        </p:nvSpPr>
        <p:spPr>
          <a:xfrm>
            <a:off x="2320750" y="2105150"/>
            <a:ext cx="2138700" cy="443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7"/>
          <p:cNvSpPr txBox="1">
            <a:spLocks noGrp="1"/>
          </p:cNvSpPr>
          <p:nvPr>
            <p:ph type="subTitle" idx="2"/>
          </p:nvPr>
        </p:nvSpPr>
        <p:spPr>
          <a:xfrm>
            <a:off x="2320750" y="2410575"/>
            <a:ext cx="2138700" cy="66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5" name="Google Shape;165;p17"/>
          <p:cNvSpPr txBox="1">
            <a:spLocks noGrp="1"/>
          </p:cNvSpPr>
          <p:nvPr>
            <p:ph type="subTitle" idx="3"/>
          </p:nvPr>
        </p:nvSpPr>
        <p:spPr>
          <a:xfrm>
            <a:off x="5862375" y="2105150"/>
            <a:ext cx="2138700" cy="443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6" name="Google Shape;166;p17"/>
          <p:cNvSpPr txBox="1">
            <a:spLocks noGrp="1"/>
          </p:cNvSpPr>
          <p:nvPr>
            <p:ph type="subTitle" idx="4"/>
          </p:nvPr>
        </p:nvSpPr>
        <p:spPr>
          <a:xfrm>
            <a:off x="5862375" y="2410575"/>
            <a:ext cx="2138700" cy="66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17"/>
          <p:cNvSpPr txBox="1">
            <a:spLocks noGrp="1"/>
          </p:cNvSpPr>
          <p:nvPr>
            <p:ph type="subTitle" idx="5"/>
          </p:nvPr>
        </p:nvSpPr>
        <p:spPr>
          <a:xfrm>
            <a:off x="2320750" y="3405875"/>
            <a:ext cx="2138700" cy="443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17"/>
          <p:cNvSpPr txBox="1">
            <a:spLocks noGrp="1"/>
          </p:cNvSpPr>
          <p:nvPr>
            <p:ph type="subTitle" idx="6"/>
          </p:nvPr>
        </p:nvSpPr>
        <p:spPr>
          <a:xfrm>
            <a:off x="2320750" y="3711300"/>
            <a:ext cx="2138700" cy="66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17"/>
          <p:cNvSpPr txBox="1">
            <a:spLocks noGrp="1"/>
          </p:cNvSpPr>
          <p:nvPr>
            <p:ph type="subTitle" idx="7"/>
          </p:nvPr>
        </p:nvSpPr>
        <p:spPr>
          <a:xfrm>
            <a:off x="5862375" y="3405875"/>
            <a:ext cx="2138700" cy="443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17"/>
          <p:cNvSpPr txBox="1">
            <a:spLocks noGrp="1"/>
          </p:cNvSpPr>
          <p:nvPr>
            <p:ph type="subTitle" idx="8"/>
          </p:nvPr>
        </p:nvSpPr>
        <p:spPr>
          <a:xfrm>
            <a:off x="5862375" y="3711300"/>
            <a:ext cx="2138700" cy="66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263"/>
        <p:cNvGrpSpPr/>
        <p:nvPr/>
      </p:nvGrpSpPr>
      <p:grpSpPr>
        <a:xfrm>
          <a:off x="0" y="0"/>
          <a:ext cx="0" cy="0"/>
          <a:chOff x="0" y="0"/>
          <a:chExt cx="0" cy="0"/>
        </a:xfrm>
      </p:grpSpPr>
      <p:pic>
        <p:nvPicPr>
          <p:cNvPr id="264" name="Google Shape;264;p25"/>
          <p:cNvPicPr preferRelativeResize="0"/>
          <p:nvPr/>
        </p:nvPicPr>
        <p:blipFill rotWithShape="1">
          <a:blip r:embed="rId2">
            <a:alphaModFix amt="32000"/>
          </a:blip>
          <a:srcRect l="405" t="444" r="702" b="848"/>
          <a:stretch/>
        </p:blipFill>
        <p:spPr>
          <a:xfrm rot="10800000">
            <a:off x="150" y="0"/>
            <a:ext cx="9165300" cy="5142900"/>
          </a:xfrm>
          <a:prstGeom prst="rect">
            <a:avLst/>
          </a:prstGeom>
          <a:noFill/>
          <a:ln>
            <a:noFill/>
          </a:ln>
        </p:spPr>
      </p:pic>
      <p:pic>
        <p:nvPicPr>
          <p:cNvPr id="265" name="Google Shape;265;p25"/>
          <p:cNvPicPr preferRelativeResize="0"/>
          <p:nvPr/>
        </p:nvPicPr>
        <p:blipFill>
          <a:blip r:embed="rId3">
            <a:alphaModFix/>
          </a:blip>
          <a:stretch>
            <a:fillRect/>
          </a:stretch>
        </p:blipFill>
        <p:spPr>
          <a:xfrm rot="10086543">
            <a:off x="924653" y="3797508"/>
            <a:ext cx="12272241" cy="946011"/>
          </a:xfrm>
          <a:prstGeom prst="rect">
            <a:avLst/>
          </a:prstGeom>
          <a:noFill/>
          <a:ln>
            <a:noFill/>
          </a:ln>
          <a:effectLst>
            <a:outerShdw blurRad="214313" dist="171450" dir="5400000" algn="bl" rotWithShape="0">
              <a:srgbClr val="191919">
                <a:alpha val="64000"/>
              </a:srgbClr>
            </a:outerShdw>
          </a:effectLst>
        </p:spPr>
      </p:pic>
      <p:pic>
        <p:nvPicPr>
          <p:cNvPr id="266" name="Google Shape;266;p25"/>
          <p:cNvPicPr preferRelativeResize="0"/>
          <p:nvPr/>
        </p:nvPicPr>
        <p:blipFill>
          <a:blip r:embed="rId4">
            <a:alphaModFix/>
          </a:blip>
          <a:stretch>
            <a:fillRect/>
          </a:stretch>
        </p:blipFill>
        <p:spPr>
          <a:xfrm rot="-1149322">
            <a:off x="-5855442" y="57308"/>
            <a:ext cx="12507376" cy="964138"/>
          </a:xfrm>
          <a:prstGeom prst="rect">
            <a:avLst/>
          </a:prstGeom>
          <a:noFill/>
          <a:ln>
            <a:noFill/>
          </a:ln>
          <a:effectLst>
            <a:outerShdw blurRad="214313" dist="171450" dir="5400000" algn="bl" rotWithShape="0">
              <a:srgbClr val="191919">
                <a:alpha val="64000"/>
              </a:srgbClr>
            </a:outerShdw>
          </a:effectLst>
        </p:spPr>
      </p:pic>
      <p:sp>
        <p:nvSpPr>
          <p:cNvPr id="267" name="Google Shape;267;p25"/>
          <p:cNvSpPr/>
          <p:nvPr/>
        </p:nvSpPr>
        <p:spPr>
          <a:xfrm>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txBox="1">
            <a:spLocks noGrp="1"/>
          </p:cNvSpPr>
          <p:nvPr>
            <p:ph type="ctrTitle"/>
          </p:nvPr>
        </p:nvSpPr>
        <p:spPr>
          <a:xfrm>
            <a:off x="713100" y="1354736"/>
            <a:ext cx="5400000" cy="1432500"/>
          </a:xfrm>
          <a:prstGeom prst="rect">
            <a:avLst/>
          </a:prstGeom>
        </p:spPr>
        <p:txBody>
          <a:bodyPr spcFirstLastPara="1" wrap="square" lIns="91425" tIns="91425" rIns="91425" bIns="91425" anchor="b" anchorCtr="0">
            <a:noAutofit/>
          </a:bodyPr>
          <a:lstStyle>
            <a:lvl1pPr lvl="0" algn="l" rtl="0">
              <a:lnSpc>
                <a:spcPct val="80000"/>
              </a:lnSpc>
              <a:spcBef>
                <a:spcPts val="0"/>
              </a:spcBef>
              <a:spcAft>
                <a:spcPts val="0"/>
              </a:spcAft>
              <a:buSzPts val="5200"/>
              <a:buNone/>
              <a:defRPr sz="10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69" name="Google Shape;269;p25"/>
          <p:cNvSpPr txBox="1">
            <a:spLocks noGrp="1"/>
          </p:cNvSpPr>
          <p:nvPr>
            <p:ph type="subTitle" idx="1"/>
          </p:nvPr>
        </p:nvSpPr>
        <p:spPr>
          <a:xfrm>
            <a:off x="713100" y="2691063"/>
            <a:ext cx="3857700" cy="109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000">
                <a:latin typeface="Darker Grotesque SemiBold"/>
                <a:ea typeface="Darker Grotesque SemiBold"/>
                <a:cs typeface="Darker Grotesque SemiBold"/>
                <a:sym typeface="Darker Grotesque SemiBol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321"/>
        <p:cNvGrpSpPr/>
        <p:nvPr/>
      </p:nvGrpSpPr>
      <p:grpSpPr>
        <a:xfrm>
          <a:off x="0" y="0"/>
          <a:ext cx="0" cy="0"/>
          <a:chOff x="0" y="0"/>
          <a:chExt cx="0" cy="0"/>
        </a:xfrm>
      </p:grpSpPr>
      <p:pic>
        <p:nvPicPr>
          <p:cNvPr id="322" name="Google Shape;322;p33"/>
          <p:cNvPicPr preferRelativeResize="0"/>
          <p:nvPr/>
        </p:nvPicPr>
        <p:blipFill rotWithShape="1">
          <a:blip r:embed="rId2">
            <a:alphaModFix amt="32000"/>
          </a:blip>
          <a:srcRect l="405" t="444" r="702" b="848"/>
          <a:stretch/>
        </p:blipFill>
        <p:spPr>
          <a:xfrm rot="10800000">
            <a:off x="150" y="0"/>
            <a:ext cx="9165300" cy="5142900"/>
          </a:xfrm>
          <a:prstGeom prst="rect">
            <a:avLst/>
          </a:prstGeom>
          <a:noFill/>
          <a:ln>
            <a:noFill/>
          </a:ln>
        </p:spPr>
      </p:pic>
      <p:pic>
        <p:nvPicPr>
          <p:cNvPr id="323" name="Google Shape;323;p33"/>
          <p:cNvPicPr preferRelativeResize="0"/>
          <p:nvPr/>
        </p:nvPicPr>
        <p:blipFill>
          <a:blip r:embed="rId3">
            <a:alphaModFix/>
          </a:blip>
          <a:stretch>
            <a:fillRect/>
          </a:stretch>
        </p:blipFill>
        <p:spPr>
          <a:xfrm rot="-1603545" flipH="1">
            <a:off x="-6406367" y="330183"/>
            <a:ext cx="12356028" cy="952471"/>
          </a:xfrm>
          <a:prstGeom prst="rect">
            <a:avLst/>
          </a:prstGeom>
          <a:noFill/>
          <a:ln>
            <a:noFill/>
          </a:ln>
          <a:effectLst>
            <a:outerShdw blurRad="214313" dist="171450" dir="5400000" algn="bl" rotWithShape="0">
              <a:srgbClr val="191919">
                <a:alpha val="64000"/>
              </a:srgbClr>
            </a:outerShdw>
          </a:effectLst>
        </p:spPr>
      </p:pic>
      <p:pic>
        <p:nvPicPr>
          <p:cNvPr id="324" name="Google Shape;324;p33"/>
          <p:cNvPicPr preferRelativeResize="0"/>
          <p:nvPr/>
        </p:nvPicPr>
        <p:blipFill>
          <a:blip r:embed="rId4">
            <a:alphaModFix/>
          </a:blip>
          <a:stretch>
            <a:fillRect/>
          </a:stretch>
        </p:blipFill>
        <p:spPr>
          <a:xfrm rot="-1016562" flipH="1">
            <a:off x="-4314927" y="-201287"/>
            <a:ext cx="12272241" cy="946011"/>
          </a:xfrm>
          <a:prstGeom prst="rect">
            <a:avLst/>
          </a:prstGeom>
          <a:noFill/>
          <a:ln>
            <a:noFill/>
          </a:ln>
          <a:effectLst>
            <a:outerShdw blurRad="214313" dist="171450" dir="5400000" algn="bl" rotWithShape="0">
              <a:srgbClr val="191919">
                <a:alpha val="64000"/>
              </a:srgbClr>
            </a:outerShdw>
          </a:effectLst>
        </p:spPr>
      </p:pic>
      <p:sp>
        <p:nvSpPr>
          <p:cNvPr id="325" name="Google Shape;325;p33"/>
          <p:cNvSpPr/>
          <p:nvPr/>
        </p:nvSpPr>
        <p:spPr>
          <a:xfrm flipH="1">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txBox="1">
            <a:spLocks noGrp="1"/>
          </p:cNvSpPr>
          <p:nvPr>
            <p:ph type="ctrTitle"/>
          </p:nvPr>
        </p:nvSpPr>
        <p:spPr>
          <a:xfrm>
            <a:off x="2222550" y="539375"/>
            <a:ext cx="4698900" cy="108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36"/>
        <p:cNvGrpSpPr/>
        <p:nvPr/>
      </p:nvGrpSpPr>
      <p:grpSpPr>
        <a:xfrm>
          <a:off x="0" y="0"/>
          <a:ext cx="0" cy="0"/>
          <a:chOff x="0" y="0"/>
          <a:chExt cx="0" cy="0"/>
        </a:xfrm>
      </p:grpSpPr>
      <p:pic>
        <p:nvPicPr>
          <p:cNvPr id="337" name="Google Shape;337;p35"/>
          <p:cNvPicPr preferRelativeResize="0"/>
          <p:nvPr/>
        </p:nvPicPr>
        <p:blipFill rotWithShape="1">
          <a:blip r:embed="rId2">
            <a:alphaModFix amt="32000"/>
          </a:blip>
          <a:srcRect l="405" t="444" r="702" b="848"/>
          <a:stretch/>
        </p:blipFill>
        <p:spPr>
          <a:xfrm>
            <a:off x="150" y="600"/>
            <a:ext cx="9165300" cy="5142900"/>
          </a:xfrm>
          <a:prstGeom prst="rect">
            <a:avLst/>
          </a:prstGeom>
          <a:noFill/>
          <a:ln>
            <a:noFill/>
          </a:ln>
        </p:spPr>
      </p:pic>
      <p:pic>
        <p:nvPicPr>
          <p:cNvPr id="338" name="Google Shape;338;p35"/>
          <p:cNvPicPr preferRelativeResize="0"/>
          <p:nvPr/>
        </p:nvPicPr>
        <p:blipFill>
          <a:blip r:embed="rId3">
            <a:alphaModFix/>
          </a:blip>
          <a:stretch>
            <a:fillRect/>
          </a:stretch>
        </p:blipFill>
        <p:spPr>
          <a:xfrm rot="7105373" flipH="1">
            <a:off x="-6326410" y="968626"/>
            <a:ext cx="13068489" cy="1007390"/>
          </a:xfrm>
          <a:prstGeom prst="rect">
            <a:avLst/>
          </a:prstGeom>
          <a:noFill/>
          <a:ln>
            <a:noFill/>
          </a:ln>
          <a:effectLst>
            <a:outerShdw blurRad="214313" dist="171450" dir="5400000" algn="bl" rotWithShape="0">
              <a:srgbClr val="191919">
                <a:alpha val="64000"/>
              </a:srgbClr>
            </a:outerShdw>
          </a:effectLst>
        </p:spPr>
      </p:pic>
      <p:pic>
        <p:nvPicPr>
          <p:cNvPr id="339" name="Google Shape;339;p35"/>
          <p:cNvPicPr preferRelativeResize="0"/>
          <p:nvPr/>
        </p:nvPicPr>
        <p:blipFill>
          <a:blip r:embed="rId4">
            <a:alphaModFix/>
          </a:blip>
          <a:stretch>
            <a:fillRect/>
          </a:stretch>
        </p:blipFill>
        <p:spPr>
          <a:xfrm rot="7789526" flipH="1">
            <a:off x="-4442497" y="347136"/>
            <a:ext cx="12507379" cy="964138"/>
          </a:xfrm>
          <a:prstGeom prst="rect">
            <a:avLst/>
          </a:prstGeom>
          <a:noFill/>
          <a:ln>
            <a:noFill/>
          </a:ln>
          <a:effectLst>
            <a:outerShdw blurRad="214313" dist="171450" dir="5400000" algn="bl" rotWithShape="0">
              <a:srgbClr val="191919">
                <a:alpha val="64000"/>
              </a:srgbClr>
            </a:outerShdw>
          </a:effectLst>
        </p:spPr>
      </p:pic>
      <p:pic>
        <p:nvPicPr>
          <p:cNvPr id="340" name="Google Shape;340;p35"/>
          <p:cNvPicPr preferRelativeResize="0"/>
          <p:nvPr/>
        </p:nvPicPr>
        <p:blipFill>
          <a:blip r:embed="rId5">
            <a:alphaModFix/>
          </a:blip>
          <a:stretch>
            <a:fillRect/>
          </a:stretch>
        </p:blipFill>
        <p:spPr>
          <a:xfrm rot="-6552449" flipH="1">
            <a:off x="-4793087" y="2878139"/>
            <a:ext cx="12272242" cy="946011"/>
          </a:xfrm>
          <a:prstGeom prst="rect">
            <a:avLst/>
          </a:prstGeom>
          <a:noFill/>
          <a:ln>
            <a:noFill/>
          </a:ln>
          <a:effectLst>
            <a:outerShdw blurRad="214313" dist="171450" dir="5400000" algn="bl" rotWithShape="0">
              <a:srgbClr val="191919">
                <a:alpha val="64000"/>
              </a:srgbClr>
            </a:outerShdw>
          </a:effectLst>
        </p:spPr>
      </p:pic>
      <p:sp>
        <p:nvSpPr>
          <p:cNvPr id="341" name="Google Shape;341;p35"/>
          <p:cNvSpPr/>
          <p:nvPr/>
        </p:nvSpPr>
        <p:spPr>
          <a:xfrm rot="10800000" flipH="1">
            <a:off x="2017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2" name="Google Shape;342;p35"/>
          <p:cNvPicPr preferRelativeResize="0"/>
          <p:nvPr/>
        </p:nvPicPr>
        <p:blipFill>
          <a:blip r:embed="rId6">
            <a:alphaModFix/>
          </a:blip>
          <a:stretch>
            <a:fillRect/>
          </a:stretch>
        </p:blipFill>
        <p:spPr>
          <a:xfrm rot="1603545">
            <a:off x="3326030" y="330183"/>
            <a:ext cx="12356028" cy="952471"/>
          </a:xfrm>
          <a:prstGeom prst="rect">
            <a:avLst/>
          </a:prstGeom>
          <a:noFill/>
          <a:ln>
            <a:noFill/>
          </a:ln>
          <a:effectLst>
            <a:outerShdw blurRad="214313" dist="171450" dir="5400000" algn="bl" rotWithShape="0">
              <a:srgbClr val="191919">
                <a:alpha val="64000"/>
              </a:srgbClr>
            </a:outerShdw>
          </a:effectLst>
        </p:spPr>
      </p:pic>
      <p:pic>
        <p:nvPicPr>
          <p:cNvPr id="343" name="Google Shape;343;p35"/>
          <p:cNvPicPr preferRelativeResize="0"/>
          <p:nvPr/>
        </p:nvPicPr>
        <p:blipFill>
          <a:blip r:embed="rId5">
            <a:alphaModFix/>
          </a:blip>
          <a:stretch>
            <a:fillRect/>
          </a:stretch>
        </p:blipFill>
        <p:spPr>
          <a:xfrm rot="1016562">
            <a:off x="1318377" y="-201287"/>
            <a:ext cx="12272241" cy="946011"/>
          </a:xfrm>
          <a:prstGeom prst="rect">
            <a:avLst/>
          </a:prstGeom>
          <a:noFill/>
          <a:ln>
            <a:noFill/>
          </a:ln>
          <a:effectLst>
            <a:outerShdw blurRad="214313" dist="171450" dir="5400000" algn="bl" rotWithShape="0">
              <a:srgbClr val="191919">
                <a:alpha val="64000"/>
              </a:srgbClr>
            </a:outerShdw>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44"/>
        <p:cNvGrpSpPr/>
        <p:nvPr/>
      </p:nvGrpSpPr>
      <p:grpSpPr>
        <a:xfrm>
          <a:off x="0" y="0"/>
          <a:ext cx="0" cy="0"/>
          <a:chOff x="0" y="0"/>
          <a:chExt cx="0" cy="0"/>
        </a:xfrm>
      </p:grpSpPr>
      <p:pic>
        <p:nvPicPr>
          <p:cNvPr id="345" name="Google Shape;345;p36"/>
          <p:cNvPicPr preferRelativeResize="0"/>
          <p:nvPr/>
        </p:nvPicPr>
        <p:blipFill rotWithShape="1">
          <a:blip r:embed="rId2">
            <a:alphaModFix amt="32000"/>
          </a:blip>
          <a:srcRect l="405" t="444" r="702" b="848"/>
          <a:stretch/>
        </p:blipFill>
        <p:spPr>
          <a:xfrm>
            <a:off x="150" y="600"/>
            <a:ext cx="9165300" cy="5142900"/>
          </a:xfrm>
          <a:prstGeom prst="rect">
            <a:avLst/>
          </a:prstGeom>
          <a:noFill/>
          <a:ln>
            <a:noFill/>
          </a:ln>
        </p:spPr>
      </p:pic>
      <p:pic>
        <p:nvPicPr>
          <p:cNvPr id="346" name="Google Shape;346;p36"/>
          <p:cNvPicPr preferRelativeResize="0"/>
          <p:nvPr/>
        </p:nvPicPr>
        <p:blipFill>
          <a:blip r:embed="rId3">
            <a:alphaModFix/>
          </a:blip>
          <a:stretch>
            <a:fillRect/>
          </a:stretch>
        </p:blipFill>
        <p:spPr>
          <a:xfrm rot="-1103368">
            <a:off x="2152096" y="4064618"/>
            <a:ext cx="12272242" cy="946011"/>
          </a:xfrm>
          <a:prstGeom prst="rect">
            <a:avLst/>
          </a:prstGeom>
          <a:noFill/>
          <a:ln>
            <a:noFill/>
          </a:ln>
          <a:effectLst>
            <a:outerShdw blurRad="214313" dist="171450" dir="5400000" algn="bl" rotWithShape="0">
              <a:srgbClr val="191919">
                <a:alpha val="64000"/>
              </a:srgbClr>
            </a:outerShdw>
          </a:effectLst>
        </p:spPr>
      </p:pic>
      <p:pic>
        <p:nvPicPr>
          <p:cNvPr id="347" name="Google Shape;347;p36"/>
          <p:cNvPicPr preferRelativeResize="0"/>
          <p:nvPr/>
        </p:nvPicPr>
        <p:blipFill>
          <a:blip r:embed="rId4">
            <a:alphaModFix/>
          </a:blip>
          <a:stretch>
            <a:fillRect/>
          </a:stretch>
        </p:blipFill>
        <p:spPr>
          <a:xfrm rot="1185179">
            <a:off x="538452" y="-69337"/>
            <a:ext cx="12356029" cy="952470"/>
          </a:xfrm>
          <a:prstGeom prst="rect">
            <a:avLst/>
          </a:prstGeom>
          <a:noFill/>
          <a:ln>
            <a:noFill/>
          </a:ln>
          <a:effectLst>
            <a:outerShdw blurRad="214313" dist="171450" dir="5400000" algn="bl" rotWithShape="0">
              <a:srgbClr val="191919">
                <a:alpha val="64000"/>
              </a:srgbClr>
            </a:outerShdw>
          </a:effectLst>
        </p:spPr>
      </p:pic>
      <p:pic>
        <p:nvPicPr>
          <p:cNvPr id="348" name="Google Shape;348;p36"/>
          <p:cNvPicPr preferRelativeResize="0"/>
          <p:nvPr/>
        </p:nvPicPr>
        <p:blipFill>
          <a:blip r:embed="rId5">
            <a:alphaModFix/>
          </a:blip>
          <a:stretch>
            <a:fillRect/>
          </a:stretch>
        </p:blipFill>
        <p:spPr>
          <a:xfrm rot="4409424">
            <a:off x="-5797922" y="3054714"/>
            <a:ext cx="12197168" cy="940226"/>
          </a:xfrm>
          <a:prstGeom prst="rect">
            <a:avLst/>
          </a:prstGeom>
          <a:noFill/>
          <a:ln>
            <a:noFill/>
          </a:ln>
          <a:effectLst>
            <a:outerShdw blurRad="214313" dist="171450" dir="5400000" algn="bl" rotWithShape="0">
              <a:srgbClr val="191919">
                <a:alpha val="64000"/>
              </a:srgbClr>
            </a:outerShdw>
          </a:effectLst>
        </p:spPr>
      </p:pic>
      <p:pic>
        <p:nvPicPr>
          <p:cNvPr id="349" name="Google Shape;349;p36"/>
          <p:cNvPicPr preferRelativeResize="0"/>
          <p:nvPr/>
        </p:nvPicPr>
        <p:blipFill>
          <a:blip r:embed="rId3">
            <a:alphaModFix/>
          </a:blip>
          <a:stretch>
            <a:fillRect/>
          </a:stretch>
        </p:blipFill>
        <p:spPr>
          <a:xfrm rot="598197">
            <a:off x="-1453716" y="-778995"/>
            <a:ext cx="12272243" cy="946011"/>
          </a:xfrm>
          <a:prstGeom prst="rect">
            <a:avLst/>
          </a:prstGeom>
          <a:noFill/>
          <a:ln>
            <a:noFill/>
          </a:ln>
          <a:effectLst>
            <a:outerShdw blurRad="214313" dist="171450" dir="5400000" algn="bl" rotWithShape="0">
              <a:srgbClr val="191919">
                <a:alpha val="64000"/>
              </a:srgbClr>
            </a:outerShdw>
          </a:effectLst>
        </p:spPr>
      </p:pic>
      <p:sp>
        <p:nvSpPr>
          <p:cNvPr id="350" name="Google Shape;350;p36"/>
          <p:cNvSpPr/>
          <p:nvPr/>
        </p:nvSpPr>
        <p:spPr>
          <a:xfrm rot="10800000" flipH="1">
            <a:off x="2017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83125"/>
            <a:ext cx="7717500" cy="6171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1pPr>
            <a:lvl2pPr lvl="1"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2pPr>
            <a:lvl3pPr lvl="2"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3pPr>
            <a:lvl4pPr lvl="3"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4pPr>
            <a:lvl5pPr lvl="4"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5pPr>
            <a:lvl6pPr lvl="5"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6pPr>
            <a:lvl7pPr lvl="6"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7pPr>
            <a:lvl8pPr lvl="7"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8pPr>
            <a:lvl9pPr lvl="8"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9pPr>
          </a:lstStyle>
          <a:p>
            <a:endParaRPr/>
          </a:p>
        </p:txBody>
      </p:sp>
      <p:sp>
        <p:nvSpPr>
          <p:cNvPr id="7" name="Google Shape;7;p1"/>
          <p:cNvSpPr txBox="1">
            <a:spLocks noGrp="1"/>
          </p:cNvSpPr>
          <p:nvPr>
            <p:ph type="body" idx="1"/>
          </p:nvPr>
        </p:nvSpPr>
        <p:spPr>
          <a:xfrm>
            <a:off x="713225" y="1152475"/>
            <a:ext cx="7717500" cy="3455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1pPr>
            <a:lvl2pPr marL="914400" lvl="1"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2pPr>
            <a:lvl3pPr marL="1371600" lvl="2"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3pPr>
            <a:lvl4pPr marL="1828800" lvl="3"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4pPr>
            <a:lvl5pPr marL="2286000" lvl="4"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5pPr>
            <a:lvl6pPr marL="2743200" lvl="5"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6pPr>
            <a:lvl7pPr marL="3200400" lvl="6"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7pPr>
            <a:lvl8pPr marL="3657600" lvl="7"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8pPr>
            <a:lvl9pPr marL="4114800" lvl="8"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3" r:id="rId5"/>
    <p:sldLayoutId id="2147483671" r:id="rId6"/>
    <p:sldLayoutId id="2147483679" r:id="rId7"/>
    <p:sldLayoutId id="2147483681" r:id="rId8"/>
    <p:sldLayoutId id="214748368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0"/>
          <p:cNvSpPr txBox="1">
            <a:spLocks noGrp="1"/>
          </p:cNvSpPr>
          <p:nvPr>
            <p:ph type="ctrTitle"/>
          </p:nvPr>
        </p:nvSpPr>
        <p:spPr>
          <a:xfrm>
            <a:off x="1216622" y="956894"/>
            <a:ext cx="6543115" cy="3089325"/>
          </a:xfrm>
          <a:prstGeom prst="rect">
            <a:avLst/>
          </a:prstGeom>
        </p:spPr>
        <p:txBody>
          <a:bodyPr spcFirstLastPara="1" wrap="square" lIns="91425" tIns="91425" rIns="91425" bIns="91425" anchor="b" anchorCtr="0">
            <a:noAutofit/>
          </a:bodyPr>
          <a:lstStyle/>
          <a:p>
            <a:pPr marL="0" lvl="0" indent="0" algn="ctr" rtl="0">
              <a:spcBef>
                <a:spcPts val="0"/>
              </a:spcBef>
              <a:spcAft>
                <a:spcPts val="200"/>
              </a:spcAft>
              <a:buNone/>
            </a:pPr>
            <a:r>
              <a:rPr lang="en" sz="6600" dirty="0">
                <a:solidFill>
                  <a:schemeClr val="lt1"/>
                </a:solidFill>
              </a:rPr>
              <a:t>Chicago Crime Analysis</a:t>
            </a:r>
            <a:br>
              <a:rPr lang="en" sz="6600" dirty="0">
                <a:solidFill>
                  <a:schemeClr val="lt1"/>
                </a:solidFill>
              </a:rPr>
            </a:br>
            <a:r>
              <a:rPr lang="en" sz="6600" dirty="0"/>
              <a:t> </a:t>
            </a:r>
            <a:r>
              <a:rPr lang="en" sz="2800" dirty="0">
                <a:solidFill>
                  <a:schemeClr val="tx2"/>
                </a:solidFill>
              </a:rPr>
              <a:t>By Pranav Killedar</a:t>
            </a:r>
            <a:endParaRPr sz="6600"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2F0E-C1D5-A1A8-7E49-9DE722221BB0}"/>
              </a:ext>
            </a:extLst>
          </p:cNvPr>
          <p:cNvSpPr>
            <a:spLocks noGrp="1"/>
          </p:cNvSpPr>
          <p:nvPr>
            <p:ph type="ctrTitle"/>
          </p:nvPr>
        </p:nvSpPr>
        <p:spPr>
          <a:xfrm>
            <a:off x="7620" y="981335"/>
            <a:ext cx="3327300" cy="649345"/>
          </a:xfrm>
        </p:spPr>
        <p:txBody>
          <a:bodyPr/>
          <a:lstStyle/>
          <a:p>
            <a:r>
              <a:rPr lang="en-IN" sz="3200" dirty="0"/>
              <a:t>Locality Tab :-</a:t>
            </a:r>
          </a:p>
        </p:txBody>
      </p:sp>
      <p:pic>
        <p:nvPicPr>
          <p:cNvPr id="4" name="Picture 3">
            <a:extLst>
              <a:ext uri="{FF2B5EF4-FFF2-40B4-BE49-F238E27FC236}">
                <a16:creationId xmlns:a16="http://schemas.microsoft.com/office/drawing/2014/main" id="{8A1480C9-1ABA-FD75-FD05-29FAF74F356E}"/>
              </a:ext>
            </a:extLst>
          </p:cNvPr>
          <p:cNvPicPr>
            <a:picLocks noChangeAspect="1"/>
          </p:cNvPicPr>
          <p:nvPr/>
        </p:nvPicPr>
        <p:blipFill>
          <a:blip r:embed="rId2"/>
          <a:stretch>
            <a:fillRect/>
          </a:stretch>
        </p:blipFill>
        <p:spPr>
          <a:xfrm>
            <a:off x="1767839" y="1567762"/>
            <a:ext cx="6001143" cy="3377618"/>
          </a:xfrm>
          <a:prstGeom prst="rect">
            <a:avLst/>
          </a:prstGeom>
        </p:spPr>
      </p:pic>
    </p:spTree>
    <p:extLst>
      <p:ext uri="{BB962C8B-B14F-4D97-AF65-F5344CB8AC3E}">
        <p14:creationId xmlns:p14="http://schemas.microsoft.com/office/powerpoint/2010/main" val="265843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7772-AF3B-F9E6-6F65-7D04B3624459}"/>
              </a:ext>
            </a:extLst>
          </p:cNvPr>
          <p:cNvSpPr>
            <a:spLocks noGrp="1"/>
          </p:cNvSpPr>
          <p:nvPr>
            <p:ph type="ctrTitle"/>
          </p:nvPr>
        </p:nvSpPr>
        <p:spPr>
          <a:xfrm>
            <a:off x="0" y="927995"/>
            <a:ext cx="3832860" cy="626485"/>
          </a:xfrm>
        </p:spPr>
        <p:txBody>
          <a:bodyPr/>
          <a:lstStyle/>
          <a:p>
            <a:r>
              <a:rPr lang="en-IN" sz="3200" dirty="0"/>
              <a:t>Exploration Tab :-</a:t>
            </a:r>
          </a:p>
        </p:txBody>
      </p:sp>
      <p:pic>
        <p:nvPicPr>
          <p:cNvPr id="4" name="Picture 3">
            <a:extLst>
              <a:ext uri="{FF2B5EF4-FFF2-40B4-BE49-F238E27FC236}">
                <a16:creationId xmlns:a16="http://schemas.microsoft.com/office/drawing/2014/main" id="{07E3A6F8-C47C-5D42-D8CB-75104B363B4F}"/>
              </a:ext>
            </a:extLst>
          </p:cNvPr>
          <p:cNvPicPr>
            <a:picLocks noChangeAspect="1"/>
          </p:cNvPicPr>
          <p:nvPr/>
        </p:nvPicPr>
        <p:blipFill>
          <a:blip r:embed="rId2"/>
          <a:stretch>
            <a:fillRect/>
          </a:stretch>
        </p:blipFill>
        <p:spPr>
          <a:xfrm>
            <a:off x="1556384" y="1463040"/>
            <a:ext cx="6329815" cy="3566160"/>
          </a:xfrm>
          <a:prstGeom prst="rect">
            <a:avLst/>
          </a:prstGeom>
        </p:spPr>
      </p:pic>
    </p:spTree>
    <p:extLst>
      <p:ext uri="{BB962C8B-B14F-4D97-AF65-F5344CB8AC3E}">
        <p14:creationId xmlns:p14="http://schemas.microsoft.com/office/powerpoint/2010/main" val="689271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43"/>
          <p:cNvPicPr preferRelativeResize="0"/>
          <p:nvPr/>
        </p:nvPicPr>
        <p:blipFill rotWithShape="1">
          <a:blip r:embed="rId3">
            <a:alphaModFix/>
          </a:blip>
          <a:srcRect l="8803" t="-775" r="46002" b="-16746"/>
          <a:stretch/>
        </p:blipFill>
        <p:spPr>
          <a:xfrm rot="594118">
            <a:off x="6001589" y="-343031"/>
            <a:ext cx="3559705" cy="6169464"/>
          </a:xfrm>
          <a:prstGeom prst="rect">
            <a:avLst/>
          </a:prstGeom>
          <a:noFill/>
          <a:ln>
            <a:noFill/>
          </a:ln>
          <a:effectLst>
            <a:outerShdw blurRad="57150" dist="19050" dir="5400000" algn="bl" rotWithShape="0">
              <a:srgbClr val="000000">
                <a:alpha val="50000"/>
              </a:srgbClr>
            </a:outerShdw>
          </a:effectLst>
        </p:spPr>
      </p:pic>
      <p:pic>
        <p:nvPicPr>
          <p:cNvPr id="394" name="Google Shape;394;p43"/>
          <p:cNvPicPr preferRelativeResize="0"/>
          <p:nvPr/>
        </p:nvPicPr>
        <p:blipFill>
          <a:blip r:embed="rId4">
            <a:alphaModFix/>
          </a:blip>
          <a:stretch>
            <a:fillRect/>
          </a:stretch>
        </p:blipFill>
        <p:spPr>
          <a:xfrm rot="-8302014">
            <a:off x="2439914" y="1174306"/>
            <a:ext cx="13068489" cy="1007390"/>
          </a:xfrm>
          <a:prstGeom prst="rect">
            <a:avLst/>
          </a:prstGeom>
          <a:noFill/>
          <a:ln>
            <a:noFill/>
          </a:ln>
          <a:effectLst>
            <a:outerShdw blurRad="214313" dist="171450" dir="5400000" algn="bl" rotWithShape="0">
              <a:srgbClr val="191919">
                <a:alpha val="64000"/>
              </a:srgbClr>
            </a:outerShdw>
          </a:effectLst>
        </p:spPr>
      </p:pic>
      <p:pic>
        <p:nvPicPr>
          <p:cNvPr id="395" name="Google Shape;395;p43"/>
          <p:cNvPicPr preferRelativeResize="0"/>
          <p:nvPr/>
        </p:nvPicPr>
        <p:blipFill>
          <a:blip r:embed="rId5">
            <a:alphaModFix/>
          </a:blip>
          <a:stretch>
            <a:fillRect/>
          </a:stretch>
        </p:blipFill>
        <p:spPr>
          <a:xfrm rot="-6390576">
            <a:off x="2875569" y="1207884"/>
            <a:ext cx="12197168" cy="940226"/>
          </a:xfrm>
          <a:prstGeom prst="rect">
            <a:avLst/>
          </a:prstGeom>
          <a:noFill/>
          <a:ln>
            <a:noFill/>
          </a:ln>
          <a:effectLst>
            <a:outerShdw blurRad="214313" dist="171450" dir="5400000" algn="bl" rotWithShape="0">
              <a:srgbClr val="191919">
                <a:alpha val="64000"/>
              </a:srgbClr>
            </a:outerShdw>
          </a:effectLst>
        </p:spPr>
      </p:pic>
      <p:sp>
        <p:nvSpPr>
          <p:cNvPr id="396" name="Google Shape;396;p43"/>
          <p:cNvSpPr txBox="1">
            <a:spLocks noGrp="1"/>
          </p:cNvSpPr>
          <p:nvPr>
            <p:ph type="ctrTitle"/>
          </p:nvPr>
        </p:nvSpPr>
        <p:spPr>
          <a:xfrm>
            <a:off x="598800" y="2657756"/>
            <a:ext cx="5400000" cy="1432500"/>
          </a:xfrm>
          <a:prstGeom prst="rect">
            <a:avLst/>
          </a:prstGeom>
        </p:spPr>
        <p:txBody>
          <a:bodyPr spcFirstLastPara="1" wrap="square" lIns="91425" tIns="91425" rIns="91425" bIns="91425" anchor="b" anchorCtr="0">
            <a:noAutofit/>
          </a:bodyPr>
          <a:lstStyle/>
          <a:p>
            <a:pPr marL="0" lvl="0" indent="0" algn="l" rtl="0">
              <a:spcBef>
                <a:spcPts val="0"/>
              </a:spcBef>
              <a:spcAft>
                <a:spcPts val="20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71" name="Google Shape;371;p41"/>
          <p:cNvSpPr txBox="1">
            <a:spLocks noGrp="1"/>
          </p:cNvSpPr>
          <p:nvPr>
            <p:ph type="ctrTitle"/>
          </p:nvPr>
        </p:nvSpPr>
        <p:spPr>
          <a:xfrm>
            <a:off x="1680210" y="988627"/>
            <a:ext cx="5783580" cy="1083600"/>
          </a:xfrm>
          <a:prstGeom prst="rect">
            <a:avLst/>
          </a:prstGeom>
        </p:spPr>
        <p:txBody>
          <a:bodyPr spcFirstLastPara="1" wrap="square" lIns="91425" tIns="91425" rIns="91425" bIns="91425" anchor="t" anchorCtr="0">
            <a:noAutofit/>
          </a:bodyPr>
          <a:lstStyle/>
          <a:p>
            <a:pPr marL="0" lvl="0" indent="0" algn="l" rtl="0">
              <a:spcBef>
                <a:spcPts val="0"/>
              </a:spcBef>
              <a:spcAft>
                <a:spcPts val="200"/>
              </a:spcAft>
              <a:buNone/>
            </a:pPr>
            <a:r>
              <a:rPr lang="en" dirty="0">
                <a:solidFill>
                  <a:schemeClr val="lt1"/>
                </a:solidFill>
              </a:rPr>
              <a:t>Problem </a:t>
            </a:r>
            <a:r>
              <a:rPr lang="en" dirty="0">
                <a:solidFill>
                  <a:schemeClr val="tx2"/>
                </a:solidFill>
              </a:rPr>
              <a:t>Statement :-</a:t>
            </a:r>
            <a:endParaRPr dirty="0">
              <a:solidFill>
                <a:schemeClr val="tx2"/>
              </a:solidFill>
            </a:endParaRPr>
          </a:p>
        </p:txBody>
      </p:sp>
      <p:sp>
        <p:nvSpPr>
          <p:cNvPr id="2" name="TextBox 1">
            <a:extLst>
              <a:ext uri="{FF2B5EF4-FFF2-40B4-BE49-F238E27FC236}">
                <a16:creationId xmlns:a16="http://schemas.microsoft.com/office/drawing/2014/main" id="{85A73D23-B2F4-E8B3-F663-69644546988F}"/>
              </a:ext>
            </a:extLst>
          </p:cNvPr>
          <p:cNvSpPr txBox="1"/>
          <p:nvPr/>
        </p:nvSpPr>
        <p:spPr>
          <a:xfrm>
            <a:off x="1049655" y="1727180"/>
            <a:ext cx="7456170" cy="3416320"/>
          </a:xfrm>
          <a:prstGeom prst="rect">
            <a:avLst/>
          </a:prstGeom>
          <a:noFill/>
        </p:spPr>
        <p:txBody>
          <a:bodyPr wrap="square" rtlCol="0">
            <a:spAutoFit/>
          </a:bodyPr>
          <a:lstStyle/>
          <a:p>
            <a:r>
              <a:rPr lang="en-US" sz="1800" dirty="0">
                <a:solidFill>
                  <a:schemeClr val="accent6"/>
                </a:solidFill>
                <a:latin typeface="Rubik Black" panose="020B0604020202020204" charset="-79"/>
                <a:cs typeface="Rubik Black" panose="020B0604020202020204" charset="-79"/>
              </a:rPr>
              <a:t>One year ago, the city of Chicago faced a surge in crime rates, prompting the government to respond swiftly. In a bid to tackle the issue head-on, they initiated an operation involving the deployment of highly skilled police officers. Now, with twelve months having elapsed since the implementation of this operation, the authorities are keen to assess its impact. They aim to gauge the effectiveness of this initiative by analyzing the reduction in crime incidents and identifying any notable advantages gained from the presence of these top-performing officers.</a:t>
            </a:r>
          </a:p>
          <a:p>
            <a:endParaRPr lang="en-US" sz="1800" dirty="0">
              <a:solidFill>
                <a:schemeClr val="accent6"/>
              </a:solidFill>
              <a:latin typeface="Rubik Black" panose="020B0604020202020204" charset="-79"/>
              <a:cs typeface="Rubik Black" panose="020B0604020202020204" charset="-79"/>
            </a:endParaRPr>
          </a:p>
          <a:p>
            <a:endParaRPr lang="en-IN" sz="1800" dirty="0">
              <a:solidFill>
                <a:schemeClr val="accent6"/>
              </a:solidFill>
              <a:latin typeface="Rubik Black" panose="020B0604020202020204" charset="-79"/>
              <a:cs typeface="Rubik Black" panose="020B0604020202020204" charset="-7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2"/>
          <p:cNvSpPr txBox="1">
            <a:spLocks noGrp="1"/>
          </p:cNvSpPr>
          <p:nvPr>
            <p:ph type="title" idx="2"/>
          </p:nvPr>
        </p:nvSpPr>
        <p:spPr>
          <a:xfrm>
            <a:off x="712975" y="1722023"/>
            <a:ext cx="1239900" cy="93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378" name="Google Shape;378;p42"/>
          <p:cNvSpPr txBox="1">
            <a:spLocks noGrp="1"/>
          </p:cNvSpPr>
          <p:nvPr>
            <p:ph type="subTitle" idx="3"/>
          </p:nvPr>
        </p:nvSpPr>
        <p:spPr>
          <a:xfrm>
            <a:off x="1769995" y="1791215"/>
            <a:ext cx="25812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Rubik Black" panose="020B0604020202020204" charset="-79"/>
                <a:cs typeface="Rubik Black" panose="020B0604020202020204" charset="-79"/>
              </a:rPr>
              <a:t>Dataset: </a:t>
            </a:r>
            <a:r>
              <a:rPr lang="en-US" dirty="0">
                <a:latin typeface="Rubik Black" panose="020B0604020202020204" charset="-79"/>
                <a:cs typeface="Rubik Black" panose="020B0604020202020204" charset="-79"/>
              </a:rPr>
              <a:t>Incident records with key attributes like ID, Date, Type, Location, Arrest, Domestic, etc.</a:t>
            </a:r>
          </a:p>
        </p:txBody>
      </p:sp>
      <p:sp>
        <p:nvSpPr>
          <p:cNvPr id="379" name="Google Shape;379;p42"/>
          <p:cNvSpPr txBox="1">
            <a:spLocks noGrp="1"/>
          </p:cNvSpPr>
          <p:nvPr>
            <p:ph type="ctrTitle"/>
          </p:nvPr>
        </p:nvSpPr>
        <p:spPr>
          <a:xfrm>
            <a:off x="2051624" y="596403"/>
            <a:ext cx="4698900" cy="1083600"/>
          </a:xfrm>
          <a:prstGeom prst="rect">
            <a:avLst/>
          </a:prstGeom>
        </p:spPr>
        <p:txBody>
          <a:bodyPr spcFirstLastPara="1" wrap="square" lIns="91425" tIns="91425" rIns="91425" bIns="91425" anchor="t" anchorCtr="0">
            <a:noAutofit/>
          </a:bodyPr>
          <a:lstStyle/>
          <a:p>
            <a:pPr marL="0" lvl="0" indent="0" algn="ctr" rtl="0">
              <a:spcBef>
                <a:spcPts val="0"/>
              </a:spcBef>
              <a:spcAft>
                <a:spcPts val="200"/>
              </a:spcAft>
              <a:buNone/>
            </a:pPr>
            <a:r>
              <a:rPr lang="en-IN" dirty="0">
                <a:solidFill>
                  <a:schemeClr val="lt1"/>
                </a:solidFill>
              </a:rPr>
              <a:t>Data </a:t>
            </a:r>
            <a:r>
              <a:rPr lang="en-IN" dirty="0">
                <a:solidFill>
                  <a:srgbClr val="FFFF00"/>
                </a:solidFill>
              </a:rPr>
              <a:t>Overview :- </a:t>
            </a:r>
          </a:p>
        </p:txBody>
      </p:sp>
      <p:sp>
        <p:nvSpPr>
          <p:cNvPr id="380" name="Google Shape;380;p42"/>
          <p:cNvSpPr txBox="1">
            <a:spLocks noGrp="1"/>
          </p:cNvSpPr>
          <p:nvPr>
            <p:ph type="title" idx="4"/>
          </p:nvPr>
        </p:nvSpPr>
        <p:spPr>
          <a:xfrm>
            <a:off x="4575225" y="1722023"/>
            <a:ext cx="1239900" cy="93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82" name="Google Shape;382;p42"/>
          <p:cNvSpPr txBox="1">
            <a:spLocks noGrp="1"/>
          </p:cNvSpPr>
          <p:nvPr>
            <p:ph type="subTitle" idx="6"/>
          </p:nvPr>
        </p:nvSpPr>
        <p:spPr>
          <a:xfrm>
            <a:off x="5773974" y="1791215"/>
            <a:ext cx="25812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Rubik Black" panose="020B0604020202020204" charset="-79"/>
                <a:cs typeface="Rubik Black" panose="020B0604020202020204" charset="-79"/>
              </a:rPr>
              <a:t>Exploration: </a:t>
            </a:r>
            <a:r>
              <a:rPr lang="en-US" dirty="0">
                <a:latin typeface="Rubik Black" panose="020B0604020202020204" charset="-79"/>
                <a:cs typeface="Rubik Black" panose="020B0604020202020204" charset="-79"/>
              </a:rPr>
              <a:t>Insights into crime types, locations, and temporal trends.</a:t>
            </a:r>
          </a:p>
        </p:txBody>
      </p:sp>
      <p:sp>
        <p:nvSpPr>
          <p:cNvPr id="383" name="Google Shape;383;p42"/>
          <p:cNvSpPr txBox="1">
            <a:spLocks noGrp="1"/>
          </p:cNvSpPr>
          <p:nvPr>
            <p:ph type="title" idx="7"/>
          </p:nvPr>
        </p:nvSpPr>
        <p:spPr>
          <a:xfrm>
            <a:off x="671825" y="3234316"/>
            <a:ext cx="1239900" cy="93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85" name="Google Shape;385;p42"/>
          <p:cNvSpPr txBox="1">
            <a:spLocks noGrp="1"/>
          </p:cNvSpPr>
          <p:nvPr>
            <p:ph type="subTitle" idx="9"/>
          </p:nvPr>
        </p:nvSpPr>
        <p:spPr>
          <a:xfrm>
            <a:off x="1819874" y="3302975"/>
            <a:ext cx="25812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Rubik Black" panose="020B0604020202020204" charset="-79"/>
                <a:cs typeface="Rubik Black" panose="020B0604020202020204" charset="-79"/>
              </a:rPr>
              <a:t>Metrics: </a:t>
            </a:r>
            <a:r>
              <a:rPr lang="en-US" dirty="0">
                <a:latin typeface="Rubik Black" panose="020B0604020202020204" charset="-79"/>
                <a:cs typeface="Rubik Black" panose="020B0604020202020204" charset="-79"/>
              </a:rPr>
              <a:t>Incident count, arrest rate, domestic incident rate, location distribution, crime categories.</a:t>
            </a:r>
          </a:p>
        </p:txBody>
      </p:sp>
      <p:sp>
        <p:nvSpPr>
          <p:cNvPr id="386" name="Google Shape;386;p42"/>
          <p:cNvSpPr txBox="1">
            <a:spLocks noGrp="1"/>
          </p:cNvSpPr>
          <p:nvPr>
            <p:ph type="title" idx="13"/>
          </p:nvPr>
        </p:nvSpPr>
        <p:spPr>
          <a:xfrm>
            <a:off x="4575225" y="3150275"/>
            <a:ext cx="1239900" cy="93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88" name="Google Shape;388;p42"/>
          <p:cNvSpPr txBox="1">
            <a:spLocks noGrp="1"/>
          </p:cNvSpPr>
          <p:nvPr>
            <p:ph type="subTitle" idx="15"/>
          </p:nvPr>
        </p:nvSpPr>
        <p:spPr>
          <a:xfrm>
            <a:off x="5773974" y="3234316"/>
            <a:ext cx="2752805"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Rubik Black" panose="020B0604020202020204" charset="-79"/>
                <a:cs typeface="Rubik Black" panose="020B0604020202020204" charset="-79"/>
              </a:rPr>
              <a:t>Quality: </a:t>
            </a:r>
            <a:r>
              <a:rPr lang="en-US" dirty="0">
                <a:latin typeface="Rubik Black" panose="020B0604020202020204" charset="-79"/>
                <a:cs typeface="Rubik Black" panose="020B0604020202020204" charset="-79"/>
              </a:rPr>
              <a:t>Addressing missing values, consistency checks, and validating geographic coordinates.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42B86F-F14B-8832-842A-71B224DA6DB7}"/>
              </a:ext>
            </a:extLst>
          </p:cNvPr>
          <p:cNvSpPr>
            <a:spLocks noGrp="1"/>
          </p:cNvSpPr>
          <p:nvPr>
            <p:ph type="ctrTitle"/>
          </p:nvPr>
        </p:nvSpPr>
        <p:spPr>
          <a:xfrm>
            <a:off x="2138363" y="977900"/>
            <a:ext cx="4867275" cy="1084263"/>
          </a:xfrm>
        </p:spPr>
        <p:txBody>
          <a:bodyPr/>
          <a:lstStyle/>
          <a:p>
            <a:r>
              <a:rPr lang="en-IN" dirty="0"/>
              <a:t>Methodology :-</a:t>
            </a:r>
          </a:p>
        </p:txBody>
      </p:sp>
      <p:sp>
        <p:nvSpPr>
          <p:cNvPr id="5" name="Text Placeholder 4">
            <a:extLst>
              <a:ext uri="{FF2B5EF4-FFF2-40B4-BE49-F238E27FC236}">
                <a16:creationId xmlns:a16="http://schemas.microsoft.com/office/drawing/2014/main" id="{ACC16E8C-4119-5A76-C739-740ECEFAEB5D}"/>
              </a:ext>
            </a:extLst>
          </p:cNvPr>
          <p:cNvSpPr txBox="1">
            <a:spLocks noGrp="1"/>
          </p:cNvSpPr>
          <p:nvPr>
            <p:ph type="body" idx="1"/>
          </p:nvPr>
        </p:nvSpPr>
        <p:spPr>
          <a:xfrm>
            <a:off x="1473041" y="1757914"/>
            <a:ext cx="6197918" cy="2646848"/>
          </a:xfrm>
          <a:prstGeom prst="rect">
            <a:avLst/>
          </a:prstGeom>
          <a:noFill/>
        </p:spPr>
        <p:txBody>
          <a:bodyPr wrap="square" rtlCol="0">
            <a:spAutoFit/>
          </a:bodyPr>
          <a:lstStyle/>
          <a:p>
            <a:pPr algn="just"/>
            <a:r>
              <a:rPr lang="en-US" dirty="0">
                <a:latin typeface="Rubik Black" panose="020B0604020202020204" charset="-79"/>
                <a:cs typeface="Rubik Black" panose="020B0604020202020204" charset="-79"/>
              </a:rPr>
              <a:t>Data Cleaning: Utilized Power BI Query Editor for data cleaning, ensuring accuracy and consistency.</a:t>
            </a:r>
          </a:p>
          <a:p>
            <a:pPr algn="just"/>
            <a:r>
              <a:rPr lang="en-US" dirty="0">
                <a:latin typeface="Rubik Black" panose="020B0604020202020204" charset="-79"/>
                <a:cs typeface="Rubik Black" panose="020B0604020202020204" charset="-79"/>
              </a:rPr>
              <a:t>Column Creation: Employed DAX formulas to create additional columns for enhanced analysis.</a:t>
            </a:r>
          </a:p>
          <a:p>
            <a:pPr algn="just"/>
            <a:r>
              <a:rPr lang="en-US" dirty="0">
                <a:latin typeface="Rubik Black" panose="020B0604020202020204" charset="-79"/>
                <a:cs typeface="Rubik Black" panose="020B0604020202020204" charset="-79"/>
              </a:rPr>
              <a:t>Advanced DAX Measures: Developed advanced DAX measures to derive insights and support analytical requirements.</a:t>
            </a:r>
          </a:p>
          <a:p>
            <a:pPr algn="just"/>
            <a:r>
              <a:rPr lang="en-US" dirty="0">
                <a:latin typeface="Rubik Black" panose="020B0604020202020204" charset="-79"/>
                <a:cs typeface="Rubik Black" panose="020B0604020202020204" charset="-79"/>
              </a:rPr>
              <a:t>Visual Creation: Utilized Power BI's visualization tools to create intuitive visuals for better understanding and analysis of the data.</a:t>
            </a:r>
            <a:endParaRPr lang="en-IN" dirty="0">
              <a:latin typeface="Rubik Black" panose="020B0604020202020204" charset="-79"/>
              <a:cs typeface="Rubik Black" panose="020B0604020202020204" charset="-79"/>
            </a:endParaRPr>
          </a:p>
        </p:txBody>
      </p:sp>
    </p:spTree>
    <p:extLst>
      <p:ext uri="{BB962C8B-B14F-4D97-AF65-F5344CB8AC3E}">
        <p14:creationId xmlns:p14="http://schemas.microsoft.com/office/powerpoint/2010/main" val="247897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749D-0A55-44DE-5DA5-0369A613EB82}"/>
              </a:ext>
            </a:extLst>
          </p:cNvPr>
          <p:cNvSpPr>
            <a:spLocks noGrp="1"/>
          </p:cNvSpPr>
          <p:nvPr>
            <p:ph type="ctrTitle"/>
          </p:nvPr>
        </p:nvSpPr>
        <p:spPr>
          <a:xfrm>
            <a:off x="1226820" y="348875"/>
            <a:ext cx="7917180" cy="1083600"/>
          </a:xfrm>
        </p:spPr>
        <p:txBody>
          <a:bodyPr/>
          <a:lstStyle/>
          <a:p>
            <a:r>
              <a:rPr lang="en-IN" dirty="0"/>
              <a:t>Analysis of Objective Questions :-</a:t>
            </a:r>
          </a:p>
        </p:txBody>
      </p:sp>
      <p:sp>
        <p:nvSpPr>
          <p:cNvPr id="3" name="TextBox 2">
            <a:extLst>
              <a:ext uri="{FF2B5EF4-FFF2-40B4-BE49-F238E27FC236}">
                <a16:creationId xmlns:a16="http://schemas.microsoft.com/office/drawing/2014/main" id="{6AC81F79-586B-88E9-8E1B-DE726E0A3741}"/>
              </a:ext>
            </a:extLst>
          </p:cNvPr>
          <p:cNvSpPr txBox="1"/>
          <p:nvPr/>
        </p:nvSpPr>
        <p:spPr>
          <a:xfrm>
            <a:off x="1036320" y="1432475"/>
            <a:ext cx="8298180" cy="3231654"/>
          </a:xfrm>
          <a:prstGeom prst="rect">
            <a:avLst/>
          </a:prstGeom>
          <a:noFill/>
        </p:spPr>
        <p:txBody>
          <a:bodyPr wrap="square" rtlCol="0">
            <a:spAutoFit/>
          </a:bodyPr>
          <a:lstStyle/>
          <a:p>
            <a:r>
              <a:rPr lang="en-US" sz="1200" dirty="0">
                <a:solidFill>
                  <a:schemeClr val="accent6"/>
                </a:solidFill>
                <a:latin typeface="Rubik Black" panose="020B0604020202020204" charset="-79"/>
                <a:cs typeface="Rubik Black" panose="020B0604020202020204" charset="-79"/>
              </a:rPr>
              <a:t>- Data Cleaning: Eliminated null values and introduced new columns using DAX formulas.</a:t>
            </a:r>
          </a:p>
          <a:p>
            <a:r>
              <a:rPr lang="en-US" sz="1200" dirty="0">
                <a:solidFill>
                  <a:schemeClr val="accent6"/>
                </a:solidFill>
                <a:latin typeface="Rubik Black" panose="020B0604020202020204" charset="-79"/>
                <a:cs typeface="Rubik Black" panose="020B0604020202020204" charset="-79"/>
              </a:rPr>
              <a:t>- Crime Type Analysis: Identified theft as the most prevalent crime category.</a:t>
            </a:r>
          </a:p>
          <a:p>
            <a:r>
              <a:rPr lang="en-US" sz="1200" dirty="0">
                <a:solidFill>
                  <a:schemeClr val="accent6"/>
                </a:solidFill>
                <a:latin typeface="Rubik Black" panose="020B0604020202020204" charset="-79"/>
                <a:cs typeface="Rubik Black" panose="020B0604020202020204" charset="-79"/>
              </a:rPr>
              <a:t>- Arrest Rate Evaluation: Determined an arrest rate of 12.42%.</a:t>
            </a:r>
          </a:p>
          <a:p>
            <a:r>
              <a:rPr lang="en-US" sz="1200" dirty="0">
                <a:solidFill>
                  <a:schemeClr val="accent6"/>
                </a:solidFill>
                <a:latin typeface="Rubik Black" panose="020B0604020202020204" charset="-79"/>
                <a:cs typeface="Rubik Black" panose="020B0604020202020204" charset="-79"/>
              </a:rPr>
              <a:t>- District Crime Distribution Assessment: Noted District 6 as having the highest number of reported incidents.</a:t>
            </a:r>
          </a:p>
          <a:p>
            <a:r>
              <a:rPr lang="en-US" sz="1200" dirty="0">
                <a:solidFill>
                  <a:schemeClr val="accent6"/>
                </a:solidFill>
                <a:latin typeface="Rubik Black" panose="020B0604020202020204" charset="-79"/>
                <a:cs typeface="Rubik Black" panose="020B0604020202020204" charset="-79"/>
              </a:rPr>
              <a:t>- Categorical Attributes: Identified several categorical columns for further analysis.</a:t>
            </a:r>
          </a:p>
          <a:p>
            <a:r>
              <a:rPr lang="en-US" sz="1200" dirty="0">
                <a:solidFill>
                  <a:schemeClr val="accent6"/>
                </a:solidFill>
                <a:latin typeface="Rubik Black" panose="020B0604020202020204" charset="-79"/>
                <a:cs typeface="Rubik Black" panose="020B0604020202020204" charset="-79"/>
              </a:rPr>
              <a:t>- Handling Null Values: Removed null values from the X and Y coordinate columns.</a:t>
            </a:r>
          </a:p>
          <a:p>
            <a:r>
              <a:rPr lang="en-US" sz="1200" dirty="0">
                <a:solidFill>
                  <a:schemeClr val="accent6"/>
                </a:solidFill>
                <a:latin typeface="Rubik Black" panose="020B0604020202020204" charset="-79"/>
                <a:cs typeface="Rubik Black" panose="020B0604020202020204" charset="-79"/>
              </a:rPr>
              <a:t>- Domestic Crime Proportion Analysis: Found domestic crimes accounted for 20.02% of total offenses.</a:t>
            </a:r>
          </a:p>
          <a:p>
            <a:r>
              <a:rPr lang="en-US" sz="1200" dirty="0">
                <a:solidFill>
                  <a:schemeClr val="accent6"/>
                </a:solidFill>
                <a:latin typeface="Rubik Black" panose="020B0604020202020204" charset="-79"/>
                <a:cs typeface="Rubik Black" panose="020B0604020202020204" charset="-79"/>
              </a:rPr>
              <a:t>- Location Description Analysis: Highlighted apartment locations as having the highest crime frequency.</a:t>
            </a:r>
          </a:p>
          <a:p>
            <a:r>
              <a:rPr lang="en-US" sz="1200" dirty="0">
                <a:solidFill>
                  <a:schemeClr val="accent6"/>
                </a:solidFill>
                <a:latin typeface="Rubik Black" panose="020B0604020202020204" charset="-79"/>
                <a:cs typeface="Rubik Black" panose="020B0604020202020204" charset="-79"/>
              </a:rPr>
              <a:t>- Average Time to Resolve Cases: Calculated an average resolution time of 9.03 days.</a:t>
            </a:r>
          </a:p>
          <a:p>
            <a:r>
              <a:rPr lang="en-US" sz="1200" dirty="0">
                <a:solidFill>
                  <a:schemeClr val="accent6"/>
                </a:solidFill>
                <a:latin typeface="Rubik Black" panose="020B0604020202020204" charset="-79"/>
                <a:cs typeface="Rubik Black" panose="020B0604020202020204" charset="-79"/>
              </a:rPr>
              <a:t>- Patrol Area Analysis: Identified Beat 511 as having relatively low crime incidence.</a:t>
            </a:r>
          </a:p>
          <a:p>
            <a:r>
              <a:rPr lang="en-US" sz="1200" dirty="0">
                <a:solidFill>
                  <a:schemeClr val="accent6"/>
                </a:solidFill>
                <a:latin typeface="Rubik Black" panose="020B0604020202020204" charset="-79"/>
                <a:cs typeface="Rubik Black" panose="020B0604020202020204" charset="-79"/>
              </a:rPr>
              <a:t>- Calculated Columns vs. Add Columns: Utilized DAX formulas for calculated columns and Power Query Editor for additional columns.</a:t>
            </a:r>
          </a:p>
          <a:p>
            <a:r>
              <a:rPr lang="en-US" sz="1200" dirty="0">
                <a:solidFill>
                  <a:schemeClr val="accent6"/>
                </a:solidFill>
                <a:latin typeface="Rubik Black" panose="020B0604020202020204" charset="-79"/>
                <a:cs typeface="Rubik Black" panose="020B0604020202020204" charset="-79"/>
              </a:rPr>
              <a:t>- Using Calculate and Row Iteration: Employed these methods to calculate theft crimes in District 8.</a:t>
            </a:r>
          </a:p>
          <a:p>
            <a:r>
              <a:rPr lang="en-US" sz="1200" dirty="0">
                <a:solidFill>
                  <a:schemeClr val="accent6"/>
                </a:solidFill>
                <a:latin typeface="Rubik Black" panose="020B0604020202020204" charset="-79"/>
                <a:cs typeface="Rubik Black" panose="020B0604020202020204" charset="-79"/>
              </a:rPr>
              <a:t>- Separating Longitude and Latitude: Split longitude and latitude values using the 'Add Column with Example' feature.</a:t>
            </a:r>
          </a:p>
          <a:p>
            <a:r>
              <a:rPr lang="en-US" sz="1200" dirty="0">
                <a:solidFill>
                  <a:schemeClr val="accent6"/>
                </a:solidFill>
                <a:latin typeface="Rubik Black" panose="020B0604020202020204" charset="-79"/>
                <a:cs typeface="Rubik Black" panose="020B0604020202020204" charset="-79"/>
              </a:rPr>
              <a:t>- M Language in Power Query: Utilized M-query for data transformation tasks in Power Query Editor.</a:t>
            </a:r>
            <a:endParaRPr lang="en-IN" sz="1200" dirty="0">
              <a:solidFill>
                <a:schemeClr val="accent6"/>
              </a:solidFill>
              <a:latin typeface="Rubik Black" panose="020B0604020202020204" charset="-79"/>
              <a:cs typeface="Rubik Black" panose="020B0604020202020204" charset="-79"/>
            </a:endParaRPr>
          </a:p>
        </p:txBody>
      </p:sp>
    </p:spTree>
    <p:extLst>
      <p:ext uri="{BB962C8B-B14F-4D97-AF65-F5344CB8AC3E}">
        <p14:creationId xmlns:p14="http://schemas.microsoft.com/office/powerpoint/2010/main" val="316884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C8E844D-A6DA-DF4A-5812-FBA35FF040FF}"/>
              </a:ext>
            </a:extLst>
          </p:cNvPr>
          <p:cNvSpPr>
            <a:spLocks noGrp="1"/>
          </p:cNvSpPr>
          <p:nvPr>
            <p:ph type="ctrTitle"/>
          </p:nvPr>
        </p:nvSpPr>
        <p:spPr>
          <a:xfrm>
            <a:off x="2230120" y="341630"/>
            <a:ext cx="6022340" cy="1082675"/>
          </a:xfrm>
        </p:spPr>
        <p:txBody>
          <a:bodyPr/>
          <a:lstStyle/>
          <a:p>
            <a:r>
              <a:rPr lang="en-IN" dirty="0"/>
              <a:t>Analysis of Subjective Questions :-</a:t>
            </a:r>
          </a:p>
        </p:txBody>
      </p:sp>
      <p:sp>
        <p:nvSpPr>
          <p:cNvPr id="4" name="TextBox 3">
            <a:extLst>
              <a:ext uri="{FF2B5EF4-FFF2-40B4-BE49-F238E27FC236}">
                <a16:creationId xmlns:a16="http://schemas.microsoft.com/office/drawing/2014/main" id="{7141780A-E6F0-1255-82F2-297222DC2DAD}"/>
              </a:ext>
            </a:extLst>
          </p:cNvPr>
          <p:cNvSpPr txBox="1"/>
          <p:nvPr/>
        </p:nvSpPr>
        <p:spPr>
          <a:xfrm>
            <a:off x="1158240" y="1594862"/>
            <a:ext cx="7985760" cy="3046988"/>
          </a:xfrm>
          <a:prstGeom prst="rect">
            <a:avLst/>
          </a:prstGeom>
          <a:noFill/>
        </p:spPr>
        <p:txBody>
          <a:bodyPr wrap="square" rtlCol="0">
            <a:spAutoFit/>
          </a:bodyPr>
          <a:lstStyle/>
          <a:p>
            <a:r>
              <a:rPr lang="en-US" sz="1200" dirty="0">
                <a:solidFill>
                  <a:schemeClr val="accent6"/>
                </a:solidFill>
                <a:latin typeface="Rubik Black" panose="020B0604020202020204" charset="-79"/>
                <a:cs typeface="Rubik Black" panose="020B0604020202020204" charset="-79"/>
              </a:rPr>
              <a:t>- Crime rates experienced monthly fluctuations, with a notable decrease observed in June.</a:t>
            </a:r>
          </a:p>
          <a:p>
            <a:r>
              <a:rPr lang="en-US" sz="1200" dirty="0">
                <a:solidFill>
                  <a:schemeClr val="accent6"/>
                </a:solidFill>
                <a:latin typeface="Rubik Black" panose="020B0604020202020204" charset="-79"/>
                <a:cs typeface="Rubik Black" panose="020B0604020202020204" charset="-79"/>
              </a:rPr>
              <a:t>- Crime reduction strategies encompassed policing efforts, community engagement initiatives, and addressing root causes.</a:t>
            </a:r>
          </a:p>
          <a:p>
            <a:r>
              <a:rPr lang="en-US" sz="1200" dirty="0">
                <a:solidFill>
                  <a:schemeClr val="accent6"/>
                </a:solidFill>
                <a:latin typeface="Rubik Black" panose="020B0604020202020204" charset="-79"/>
                <a:cs typeface="Rubik Black" panose="020B0604020202020204" charset="-79"/>
              </a:rPr>
              <a:t>- Tailored interventions are essential for addressing crime in high-risk areas like Apartment Street.</a:t>
            </a:r>
          </a:p>
          <a:p>
            <a:r>
              <a:rPr lang="en-US" sz="1200" dirty="0">
                <a:solidFill>
                  <a:schemeClr val="accent6"/>
                </a:solidFill>
                <a:latin typeface="Rubik Black" panose="020B0604020202020204" charset="-79"/>
                <a:cs typeface="Rubik Black" panose="020B0604020202020204" charset="-79"/>
              </a:rPr>
              <a:t>- Wards 42, 27, 28, 6, and 24 necessitate security enhancements to curb crime effectively.</a:t>
            </a:r>
          </a:p>
          <a:p>
            <a:r>
              <a:rPr lang="en-US" sz="1200" dirty="0">
                <a:solidFill>
                  <a:schemeClr val="accent6"/>
                </a:solidFill>
                <a:latin typeface="Rubik Black" panose="020B0604020202020204" charset="-79"/>
                <a:cs typeface="Rubik Black" panose="020B0604020202020204" charset="-79"/>
              </a:rPr>
              <a:t>- Variability in crime rates across different months and days emphasizes the importance of proactive measures.</a:t>
            </a:r>
          </a:p>
          <a:p>
            <a:r>
              <a:rPr lang="en-US" sz="1200" dirty="0">
                <a:solidFill>
                  <a:schemeClr val="accent6"/>
                </a:solidFill>
                <a:latin typeface="Rubik Black" panose="020B0604020202020204" charset="-79"/>
                <a:cs typeface="Rubik Black" panose="020B0604020202020204" charset="-79"/>
              </a:rPr>
              <a:t>- Arrest rates for domestic crimes were found to be distressingly low, indicating a significant challenge for law enforcement.</a:t>
            </a:r>
          </a:p>
          <a:p>
            <a:r>
              <a:rPr lang="en-US" sz="1200" dirty="0">
                <a:solidFill>
                  <a:schemeClr val="accent6"/>
                </a:solidFill>
                <a:latin typeface="Rubik Black" panose="020B0604020202020204" charset="-79"/>
                <a:cs typeface="Rubik Black" panose="020B0604020202020204" charset="-79"/>
              </a:rPr>
              <a:t>- Analysis of common terms in crime descriptions provided valuable insights into prevalent crime types.</a:t>
            </a:r>
          </a:p>
          <a:p>
            <a:r>
              <a:rPr lang="en-US" sz="1200" dirty="0">
                <a:solidFill>
                  <a:schemeClr val="accent6"/>
                </a:solidFill>
                <a:latin typeface="Rubik Black" panose="020B0604020202020204" charset="-79"/>
                <a:cs typeface="Rubik Black" panose="020B0604020202020204" charset="-79"/>
              </a:rPr>
              <a:t>- Resolution times for criminal cases varied based on the type of crime and its location.</a:t>
            </a:r>
          </a:p>
          <a:p>
            <a:r>
              <a:rPr lang="en-US" sz="1200" dirty="0">
                <a:solidFill>
                  <a:schemeClr val="accent6"/>
                </a:solidFill>
                <a:latin typeface="Rubik Black" panose="020B0604020202020204" charset="-79"/>
                <a:cs typeface="Rubik Black" panose="020B0604020202020204" charset="-79"/>
              </a:rPr>
              <a:t>- Theft emerged as the most prevalent crime type, followed by battery and criminal damage incidents.</a:t>
            </a:r>
          </a:p>
          <a:p>
            <a:r>
              <a:rPr lang="en-US" sz="1200" dirty="0">
                <a:solidFill>
                  <a:schemeClr val="accent6"/>
                </a:solidFill>
                <a:latin typeface="Rubik Black" panose="020B0604020202020204" charset="-79"/>
                <a:cs typeface="Rubik Black" panose="020B0604020202020204" charset="-79"/>
              </a:rPr>
              <a:t>- Utilizing the Power BI Gateway ensures secure data access and enables real-time analytics.</a:t>
            </a:r>
          </a:p>
          <a:p>
            <a:r>
              <a:rPr lang="en-US" sz="1200" dirty="0">
                <a:solidFill>
                  <a:schemeClr val="accent6"/>
                </a:solidFill>
                <a:latin typeface="Rubik Black" panose="020B0604020202020204" charset="-79"/>
                <a:cs typeface="Rubik Black" panose="020B0604020202020204" charset="-79"/>
              </a:rPr>
              <a:t>- A many-to-one relationship was identified between districts in crime data and </a:t>
            </a:r>
            <a:r>
              <a:rPr lang="en-US" sz="1200" dirty="0" err="1">
                <a:solidFill>
                  <a:schemeClr val="accent6"/>
                </a:solidFill>
                <a:latin typeface="Rubik Black" panose="020B0604020202020204" charset="-79"/>
                <a:cs typeface="Rubik Black" panose="020B0604020202020204" charset="-79"/>
              </a:rPr>
              <a:t>district_ids</a:t>
            </a:r>
            <a:r>
              <a:rPr lang="en-US" sz="1200" dirty="0">
                <a:solidFill>
                  <a:schemeClr val="accent6"/>
                </a:solidFill>
                <a:latin typeface="Rubik Black" panose="020B0604020202020204" charset="-79"/>
                <a:cs typeface="Rubik Black" panose="020B0604020202020204" charset="-79"/>
              </a:rPr>
              <a:t> in a separate table, illustrating relational complexity within the dataset.</a:t>
            </a:r>
            <a:endParaRPr lang="en-IN" sz="1200" dirty="0">
              <a:solidFill>
                <a:schemeClr val="accent6"/>
              </a:solidFill>
              <a:latin typeface="Rubik Black" panose="020B0604020202020204" charset="-79"/>
              <a:cs typeface="Rubik Black" panose="020B0604020202020204" charset="-79"/>
            </a:endParaRPr>
          </a:p>
        </p:txBody>
      </p:sp>
    </p:spTree>
    <p:extLst>
      <p:ext uri="{BB962C8B-B14F-4D97-AF65-F5344CB8AC3E}">
        <p14:creationId xmlns:p14="http://schemas.microsoft.com/office/powerpoint/2010/main" val="3750132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0"/>
          <p:cNvSpPr txBox="1">
            <a:spLocks noGrp="1"/>
          </p:cNvSpPr>
          <p:nvPr>
            <p:ph type="ctrTitle"/>
          </p:nvPr>
        </p:nvSpPr>
        <p:spPr>
          <a:xfrm>
            <a:off x="712158" y="814041"/>
            <a:ext cx="4074000" cy="1083600"/>
          </a:xfrm>
          <a:prstGeom prst="rect">
            <a:avLst/>
          </a:prstGeom>
        </p:spPr>
        <p:txBody>
          <a:bodyPr spcFirstLastPara="1" wrap="square" lIns="91425" tIns="91425" rIns="91425" bIns="91425" anchor="t" anchorCtr="0">
            <a:noAutofit/>
          </a:bodyPr>
          <a:lstStyle/>
          <a:p>
            <a:pPr marL="0" lvl="0" indent="0" algn="ctr" rtl="0">
              <a:spcBef>
                <a:spcPts val="0"/>
              </a:spcBef>
              <a:spcAft>
                <a:spcPts val="200"/>
              </a:spcAft>
              <a:buNone/>
            </a:pPr>
            <a:r>
              <a:rPr lang="en" dirty="0">
                <a:solidFill>
                  <a:schemeClr val="lt1"/>
                </a:solidFill>
              </a:rPr>
              <a:t>Important </a:t>
            </a:r>
            <a:r>
              <a:rPr lang="en" dirty="0">
                <a:solidFill>
                  <a:schemeClr val="tx2"/>
                </a:solidFill>
              </a:rPr>
              <a:t>Analysis :- </a:t>
            </a:r>
            <a:endParaRPr dirty="0">
              <a:solidFill>
                <a:schemeClr val="tx2"/>
              </a:solidFill>
            </a:endParaRPr>
          </a:p>
        </p:txBody>
      </p:sp>
      <p:sp>
        <p:nvSpPr>
          <p:cNvPr id="485" name="Google Shape;485;p50"/>
          <p:cNvSpPr txBox="1">
            <a:spLocks noGrp="1"/>
          </p:cNvSpPr>
          <p:nvPr>
            <p:ph type="subTitle" idx="7"/>
          </p:nvPr>
        </p:nvSpPr>
        <p:spPr>
          <a:xfrm>
            <a:off x="6859942" y="286185"/>
            <a:ext cx="2284058" cy="443700"/>
          </a:xfrm>
          <a:prstGeom prst="rect">
            <a:avLst/>
          </a:prstGeom>
        </p:spPr>
        <p:txBody>
          <a:bodyPr spcFirstLastPara="1" wrap="square" lIns="91425" tIns="91425" rIns="91425" bIns="91425" anchor="b" anchorCtr="0">
            <a:noAutofit/>
          </a:bodyPr>
          <a:lstStyle/>
          <a:p>
            <a:pPr marL="0" marR="0">
              <a:lnSpc>
                <a:spcPts val="2400"/>
              </a:lnSpc>
              <a:spcBef>
                <a:spcPts val="0"/>
              </a:spcBef>
              <a:spcAft>
                <a:spcPts val="0"/>
              </a:spcAft>
            </a:pPr>
            <a:r>
              <a:rPr lang="en-IN" sz="1400" b="1" dirty="0">
                <a:solidFill>
                  <a:schemeClr val="accent6"/>
                </a:solidFill>
                <a:highlight>
                  <a:srgbClr val="FF0000"/>
                </a:highlight>
                <a:latin typeface="Rubik Black" panose="020B0604020202020204" charset="-79"/>
                <a:cs typeface="Rubik Black" panose="020B0604020202020204" charset="-79"/>
              </a:rPr>
              <a:t>Best Patrol Office - 511</a:t>
            </a:r>
          </a:p>
        </p:txBody>
      </p:sp>
      <p:grpSp>
        <p:nvGrpSpPr>
          <p:cNvPr id="487" name="Google Shape;487;p50"/>
          <p:cNvGrpSpPr/>
          <p:nvPr/>
        </p:nvGrpSpPr>
        <p:grpSpPr>
          <a:xfrm>
            <a:off x="6189011" y="1871628"/>
            <a:ext cx="534648" cy="652091"/>
            <a:chOff x="5481207" y="4092519"/>
            <a:chExt cx="275232" cy="325186"/>
          </a:xfrm>
        </p:grpSpPr>
        <p:sp>
          <p:nvSpPr>
            <p:cNvPr id="488" name="Google Shape;488;p50"/>
            <p:cNvSpPr/>
            <p:nvPr/>
          </p:nvSpPr>
          <p:spPr>
            <a:xfrm>
              <a:off x="5550692" y="4198906"/>
              <a:ext cx="134102" cy="19014"/>
            </a:xfrm>
            <a:custGeom>
              <a:avLst/>
              <a:gdLst/>
              <a:ahLst/>
              <a:cxnLst/>
              <a:rect l="l" t="t" r="r" b="b"/>
              <a:pathLst>
                <a:path w="4408" h="625" extrusionOk="0">
                  <a:moveTo>
                    <a:pt x="411" y="1"/>
                  </a:moveTo>
                  <a:cubicBezTo>
                    <a:pt x="0" y="1"/>
                    <a:pt x="0" y="607"/>
                    <a:pt x="411" y="625"/>
                  </a:cubicBezTo>
                  <a:lnTo>
                    <a:pt x="4069" y="625"/>
                  </a:lnTo>
                  <a:cubicBezTo>
                    <a:pt x="4247" y="625"/>
                    <a:pt x="4408" y="464"/>
                    <a:pt x="4390" y="268"/>
                  </a:cubicBezTo>
                  <a:cubicBezTo>
                    <a:pt x="4372" y="108"/>
                    <a:pt x="4229" y="1"/>
                    <a:pt x="40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0"/>
            <p:cNvSpPr/>
            <p:nvPr/>
          </p:nvSpPr>
          <p:spPr>
            <a:xfrm>
              <a:off x="5551239" y="4157653"/>
              <a:ext cx="136810" cy="19014"/>
            </a:xfrm>
            <a:custGeom>
              <a:avLst/>
              <a:gdLst/>
              <a:ahLst/>
              <a:cxnLst/>
              <a:rect l="l" t="t" r="r" b="b"/>
              <a:pathLst>
                <a:path w="4497" h="625" extrusionOk="0">
                  <a:moveTo>
                    <a:pt x="411" y="0"/>
                  </a:moveTo>
                  <a:cubicBezTo>
                    <a:pt x="0" y="0"/>
                    <a:pt x="0" y="607"/>
                    <a:pt x="411" y="625"/>
                  </a:cubicBezTo>
                  <a:lnTo>
                    <a:pt x="4068" y="625"/>
                  </a:lnTo>
                  <a:cubicBezTo>
                    <a:pt x="4497" y="607"/>
                    <a:pt x="4497" y="0"/>
                    <a:pt x="4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0"/>
            <p:cNvSpPr/>
            <p:nvPr/>
          </p:nvSpPr>
          <p:spPr>
            <a:xfrm>
              <a:off x="5481207" y="4092519"/>
              <a:ext cx="275232" cy="325186"/>
            </a:xfrm>
            <a:custGeom>
              <a:avLst/>
              <a:gdLst/>
              <a:ahLst/>
              <a:cxnLst/>
              <a:rect l="l" t="t" r="r" b="b"/>
              <a:pathLst>
                <a:path w="9047" h="10689" extrusionOk="0">
                  <a:moveTo>
                    <a:pt x="7566" y="625"/>
                  </a:moveTo>
                  <a:lnTo>
                    <a:pt x="7566" y="6905"/>
                  </a:lnTo>
                  <a:lnTo>
                    <a:pt x="7138" y="6905"/>
                  </a:lnTo>
                  <a:lnTo>
                    <a:pt x="6031" y="5014"/>
                  </a:lnTo>
                  <a:cubicBezTo>
                    <a:pt x="5978" y="4925"/>
                    <a:pt x="5889" y="4871"/>
                    <a:pt x="5764" y="4871"/>
                  </a:cubicBezTo>
                  <a:lnTo>
                    <a:pt x="1499" y="4871"/>
                  </a:lnTo>
                  <a:lnTo>
                    <a:pt x="1499" y="625"/>
                  </a:lnTo>
                  <a:close/>
                  <a:moveTo>
                    <a:pt x="5550" y="5496"/>
                  </a:moveTo>
                  <a:lnTo>
                    <a:pt x="6656" y="7387"/>
                  </a:lnTo>
                  <a:cubicBezTo>
                    <a:pt x="6709" y="7476"/>
                    <a:pt x="6816" y="7530"/>
                    <a:pt x="6924" y="7530"/>
                  </a:cubicBezTo>
                  <a:lnTo>
                    <a:pt x="8404" y="7530"/>
                  </a:lnTo>
                  <a:lnTo>
                    <a:pt x="8404" y="10064"/>
                  </a:lnTo>
                  <a:lnTo>
                    <a:pt x="625" y="10064"/>
                  </a:lnTo>
                  <a:lnTo>
                    <a:pt x="625" y="5496"/>
                  </a:lnTo>
                  <a:close/>
                  <a:moveTo>
                    <a:pt x="1178" y="0"/>
                  </a:moveTo>
                  <a:cubicBezTo>
                    <a:pt x="1000" y="0"/>
                    <a:pt x="857" y="143"/>
                    <a:pt x="857" y="322"/>
                  </a:cubicBezTo>
                  <a:lnTo>
                    <a:pt x="857" y="4871"/>
                  </a:lnTo>
                  <a:lnTo>
                    <a:pt x="322" y="4871"/>
                  </a:lnTo>
                  <a:cubicBezTo>
                    <a:pt x="143" y="4871"/>
                    <a:pt x="1" y="5014"/>
                    <a:pt x="1" y="5175"/>
                  </a:cubicBezTo>
                  <a:lnTo>
                    <a:pt x="1" y="10385"/>
                  </a:lnTo>
                  <a:cubicBezTo>
                    <a:pt x="1" y="10545"/>
                    <a:pt x="143" y="10688"/>
                    <a:pt x="322" y="10688"/>
                  </a:cubicBezTo>
                  <a:lnTo>
                    <a:pt x="8726" y="10688"/>
                  </a:lnTo>
                  <a:cubicBezTo>
                    <a:pt x="8904" y="10688"/>
                    <a:pt x="9047" y="10545"/>
                    <a:pt x="9047" y="10385"/>
                  </a:cubicBezTo>
                  <a:lnTo>
                    <a:pt x="9047" y="7227"/>
                  </a:lnTo>
                  <a:cubicBezTo>
                    <a:pt x="9047" y="7048"/>
                    <a:pt x="8904" y="6905"/>
                    <a:pt x="8726" y="6905"/>
                  </a:cubicBezTo>
                  <a:lnTo>
                    <a:pt x="8190" y="6905"/>
                  </a:lnTo>
                  <a:lnTo>
                    <a:pt x="8190" y="322"/>
                  </a:lnTo>
                  <a:cubicBezTo>
                    <a:pt x="8190" y="143"/>
                    <a:pt x="8048" y="0"/>
                    <a:pt x="7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50"/>
          <p:cNvGrpSpPr/>
          <p:nvPr/>
        </p:nvGrpSpPr>
        <p:grpSpPr>
          <a:xfrm>
            <a:off x="5969043" y="169098"/>
            <a:ext cx="832566" cy="677875"/>
            <a:chOff x="1275996" y="4125892"/>
            <a:chExt cx="326281" cy="258683"/>
          </a:xfrm>
        </p:grpSpPr>
        <p:sp>
          <p:nvSpPr>
            <p:cNvPr id="492" name="Google Shape;492;p50"/>
            <p:cNvSpPr/>
            <p:nvPr/>
          </p:nvSpPr>
          <p:spPr>
            <a:xfrm>
              <a:off x="1275996" y="4125892"/>
              <a:ext cx="326281" cy="258683"/>
            </a:xfrm>
            <a:custGeom>
              <a:avLst/>
              <a:gdLst/>
              <a:ahLst/>
              <a:cxnLst/>
              <a:rect l="l" t="t" r="r" b="b"/>
              <a:pathLst>
                <a:path w="10725" h="8503" extrusionOk="0">
                  <a:moveTo>
                    <a:pt x="5371" y="634"/>
                  </a:moveTo>
                  <a:lnTo>
                    <a:pt x="9350" y="2383"/>
                  </a:lnTo>
                  <a:lnTo>
                    <a:pt x="10046" y="4096"/>
                  </a:lnTo>
                  <a:lnTo>
                    <a:pt x="8708" y="5684"/>
                  </a:lnTo>
                  <a:lnTo>
                    <a:pt x="2017" y="5684"/>
                  </a:lnTo>
                  <a:lnTo>
                    <a:pt x="696" y="4274"/>
                  </a:lnTo>
                  <a:lnTo>
                    <a:pt x="1392" y="2383"/>
                  </a:lnTo>
                  <a:lnTo>
                    <a:pt x="5371" y="634"/>
                  </a:lnTo>
                  <a:close/>
                  <a:moveTo>
                    <a:pt x="8547" y="6308"/>
                  </a:moveTo>
                  <a:lnTo>
                    <a:pt x="8547" y="6879"/>
                  </a:lnTo>
                  <a:cubicBezTo>
                    <a:pt x="8547" y="7432"/>
                    <a:pt x="8101" y="7878"/>
                    <a:pt x="7548" y="7878"/>
                  </a:cubicBezTo>
                  <a:lnTo>
                    <a:pt x="3177" y="7878"/>
                  </a:lnTo>
                  <a:cubicBezTo>
                    <a:pt x="2641" y="7878"/>
                    <a:pt x="2195" y="7432"/>
                    <a:pt x="2195" y="6879"/>
                  </a:cubicBezTo>
                  <a:lnTo>
                    <a:pt x="2195" y="6308"/>
                  </a:lnTo>
                  <a:close/>
                  <a:moveTo>
                    <a:pt x="5360" y="1"/>
                  </a:moveTo>
                  <a:cubicBezTo>
                    <a:pt x="5318" y="1"/>
                    <a:pt x="5273" y="10"/>
                    <a:pt x="5228" y="27"/>
                  </a:cubicBezTo>
                  <a:lnTo>
                    <a:pt x="1018" y="1883"/>
                  </a:lnTo>
                  <a:cubicBezTo>
                    <a:pt x="946" y="1919"/>
                    <a:pt x="893" y="1972"/>
                    <a:pt x="857" y="2044"/>
                  </a:cubicBezTo>
                  <a:lnTo>
                    <a:pt x="36" y="4238"/>
                  </a:lnTo>
                  <a:cubicBezTo>
                    <a:pt x="1" y="4363"/>
                    <a:pt x="18" y="4470"/>
                    <a:pt x="108" y="4559"/>
                  </a:cubicBezTo>
                  <a:lnTo>
                    <a:pt x="1553" y="6130"/>
                  </a:lnTo>
                  <a:lnTo>
                    <a:pt x="1553" y="6879"/>
                  </a:lnTo>
                  <a:cubicBezTo>
                    <a:pt x="1553" y="7771"/>
                    <a:pt x="2284" y="8503"/>
                    <a:pt x="3177" y="8503"/>
                  </a:cubicBezTo>
                  <a:lnTo>
                    <a:pt x="7548" y="8503"/>
                  </a:lnTo>
                  <a:cubicBezTo>
                    <a:pt x="8440" y="8503"/>
                    <a:pt x="9154" y="7771"/>
                    <a:pt x="9154" y="6879"/>
                  </a:cubicBezTo>
                  <a:lnTo>
                    <a:pt x="9154" y="6112"/>
                  </a:lnTo>
                  <a:lnTo>
                    <a:pt x="10635" y="4345"/>
                  </a:lnTo>
                  <a:cubicBezTo>
                    <a:pt x="10706" y="4256"/>
                    <a:pt x="10724" y="4149"/>
                    <a:pt x="10670" y="4042"/>
                  </a:cubicBezTo>
                  <a:lnTo>
                    <a:pt x="9850" y="2044"/>
                  </a:lnTo>
                  <a:cubicBezTo>
                    <a:pt x="9832" y="1972"/>
                    <a:pt x="9761" y="1901"/>
                    <a:pt x="9689" y="1883"/>
                  </a:cubicBezTo>
                  <a:lnTo>
                    <a:pt x="5478" y="27"/>
                  </a:lnTo>
                  <a:cubicBezTo>
                    <a:pt x="5443" y="10"/>
                    <a:pt x="5402" y="1"/>
                    <a:pt x="5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0"/>
            <p:cNvSpPr/>
            <p:nvPr/>
          </p:nvSpPr>
          <p:spPr>
            <a:xfrm>
              <a:off x="1393244" y="4182630"/>
              <a:ext cx="92302" cy="98417"/>
            </a:xfrm>
            <a:custGeom>
              <a:avLst/>
              <a:gdLst/>
              <a:ahLst/>
              <a:cxnLst/>
              <a:rect l="l" t="t" r="r" b="b"/>
              <a:pathLst>
                <a:path w="3034" h="3235" extrusionOk="0">
                  <a:moveTo>
                    <a:pt x="1945" y="625"/>
                  </a:moveTo>
                  <a:cubicBezTo>
                    <a:pt x="2070" y="767"/>
                    <a:pt x="2231" y="892"/>
                    <a:pt x="2409" y="946"/>
                  </a:cubicBezTo>
                  <a:lnTo>
                    <a:pt x="2409" y="1695"/>
                  </a:lnTo>
                  <a:cubicBezTo>
                    <a:pt x="2409" y="1981"/>
                    <a:pt x="1910" y="2373"/>
                    <a:pt x="1499" y="2587"/>
                  </a:cubicBezTo>
                  <a:cubicBezTo>
                    <a:pt x="1107" y="2355"/>
                    <a:pt x="607" y="1981"/>
                    <a:pt x="607" y="1695"/>
                  </a:cubicBezTo>
                  <a:lnTo>
                    <a:pt x="607" y="946"/>
                  </a:lnTo>
                  <a:cubicBezTo>
                    <a:pt x="786" y="892"/>
                    <a:pt x="946" y="767"/>
                    <a:pt x="1053" y="625"/>
                  </a:cubicBezTo>
                  <a:close/>
                  <a:moveTo>
                    <a:pt x="893" y="0"/>
                  </a:moveTo>
                  <a:cubicBezTo>
                    <a:pt x="768" y="0"/>
                    <a:pt x="661" y="72"/>
                    <a:pt x="607" y="179"/>
                  </a:cubicBezTo>
                  <a:cubicBezTo>
                    <a:pt x="554" y="304"/>
                    <a:pt x="447" y="375"/>
                    <a:pt x="304" y="375"/>
                  </a:cubicBezTo>
                  <a:cubicBezTo>
                    <a:pt x="143" y="375"/>
                    <a:pt x="1" y="518"/>
                    <a:pt x="1" y="678"/>
                  </a:cubicBezTo>
                  <a:lnTo>
                    <a:pt x="1" y="1695"/>
                  </a:lnTo>
                  <a:cubicBezTo>
                    <a:pt x="1" y="2070"/>
                    <a:pt x="250" y="2445"/>
                    <a:pt x="732" y="2802"/>
                  </a:cubicBezTo>
                  <a:cubicBezTo>
                    <a:pt x="1053" y="3033"/>
                    <a:pt x="1374" y="3194"/>
                    <a:pt x="1374" y="3194"/>
                  </a:cubicBezTo>
                  <a:cubicBezTo>
                    <a:pt x="1419" y="3221"/>
                    <a:pt x="1468" y="3234"/>
                    <a:pt x="1515" y="3234"/>
                  </a:cubicBezTo>
                  <a:cubicBezTo>
                    <a:pt x="1562" y="3234"/>
                    <a:pt x="1606" y="3221"/>
                    <a:pt x="1642" y="3194"/>
                  </a:cubicBezTo>
                  <a:cubicBezTo>
                    <a:pt x="1660" y="3194"/>
                    <a:pt x="1981" y="3033"/>
                    <a:pt x="2302" y="2802"/>
                  </a:cubicBezTo>
                  <a:cubicBezTo>
                    <a:pt x="2784" y="2445"/>
                    <a:pt x="3034" y="2070"/>
                    <a:pt x="3034" y="1695"/>
                  </a:cubicBezTo>
                  <a:lnTo>
                    <a:pt x="3034" y="678"/>
                  </a:lnTo>
                  <a:cubicBezTo>
                    <a:pt x="3034" y="518"/>
                    <a:pt x="2891" y="375"/>
                    <a:pt x="2713" y="375"/>
                  </a:cubicBezTo>
                  <a:cubicBezTo>
                    <a:pt x="2588" y="375"/>
                    <a:pt x="2463" y="304"/>
                    <a:pt x="2409" y="179"/>
                  </a:cubicBezTo>
                  <a:cubicBezTo>
                    <a:pt x="2374" y="72"/>
                    <a:pt x="2249" y="0"/>
                    <a:pt x="2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50"/>
          <p:cNvGrpSpPr/>
          <p:nvPr/>
        </p:nvGrpSpPr>
        <p:grpSpPr>
          <a:xfrm>
            <a:off x="6149086" y="2727177"/>
            <a:ext cx="604388" cy="677875"/>
            <a:chOff x="1994149" y="3568887"/>
            <a:chExt cx="282838" cy="323361"/>
          </a:xfrm>
        </p:grpSpPr>
        <p:sp>
          <p:nvSpPr>
            <p:cNvPr id="495" name="Google Shape;495;p50"/>
            <p:cNvSpPr/>
            <p:nvPr/>
          </p:nvSpPr>
          <p:spPr>
            <a:xfrm>
              <a:off x="1994149" y="3568887"/>
              <a:ext cx="282838" cy="205017"/>
            </a:xfrm>
            <a:custGeom>
              <a:avLst/>
              <a:gdLst/>
              <a:ahLst/>
              <a:cxnLst/>
              <a:rect l="l" t="t" r="r" b="b"/>
              <a:pathLst>
                <a:path w="9297" h="6739" extrusionOk="0">
                  <a:moveTo>
                    <a:pt x="6394" y="638"/>
                  </a:moveTo>
                  <a:cubicBezTo>
                    <a:pt x="6708" y="638"/>
                    <a:pt x="7013" y="884"/>
                    <a:pt x="7013" y="1243"/>
                  </a:cubicBezTo>
                  <a:lnTo>
                    <a:pt x="7013" y="4758"/>
                  </a:lnTo>
                  <a:lnTo>
                    <a:pt x="2266" y="4758"/>
                  </a:lnTo>
                  <a:lnTo>
                    <a:pt x="2266" y="1243"/>
                  </a:lnTo>
                  <a:cubicBezTo>
                    <a:pt x="2266" y="875"/>
                    <a:pt x="2574" y="642"/>
                    <a:pt x="2890" y="642"/>
                  </a:cubicBezTo>
                  <a:cubicBezTo>
                    <a:pt x="3050" y="642"/>
                    <a:pt x="3211" y="701"/>
                    <a:pt x="3337" y="833"/>
                  </a:cubicBezTo>
                  <a:lnTo>
                    <a:pt x="4408" y="1975"/>
                  </a:lnTo>
                  <a:cubicBezTo>
                    <a:pt x="4470" y="2046"/>
                    <a:pt x="4559" y="2082"/>
                    <a:pt x="4648" y="2082"/>
                  </a:cubicBezTo>
                  <a:cubicBezTo>
                    <a:pt x="4738" y="2082"/>
                    <a:pt x="4827" y="2046"/>
                    <a:pt x="4889" y="1975"/>
                  </a:cubicBezTo>
                  <a:lnTo>
                    <a:pt x="5960" y="833"/>
                  </a:lnTo>
                  <a:cubicBezTo>
                    <a:pt x="6083" y="698"/>
                    <a:pt x="6240" y="638"/>
                    <a:pt x="6394" y="638"/>
                  </a:cubicBezTo>
                  <a:close/>
                  <a:moveTo>
                    <a:pt x="7655" y="5418"/>
                  </a:moveTo>
                  <a:cubicBezTo>
                    <a:pt x="8083" y="5418"/>
                    <a:pt x="8440" y="5704"/>
                    <a:pt x="8583" y="6079"/>
                  </a:cubicBezTo>
                  <a:lnTo>
                    <a:pt x="714" y="6079"/>
                  </a:lnTo>
                  <a:cubicBezTo>
                    <a:pt x="857" y="5704"/>
                    <a:pt x="1214" y="5418"/>
                    <a:pt x="1642" y="5418"/>
                  </a:cubicBezTo>
                  <a:close/>
                  <a:moveTo>
                    <a:pt x="2909" y="0"/>
                  </a:moveTo>
                  <a:cubicBezTo>
                    <a:pt x="2258" y="0"/>
                    <a:pt x="1624" y="500"/>
                    <a:pt x="1624" y="1261"/>
                  </a:cubicBezTo>
                  <a:lnTo>
                    <a:pt x="1624" y="4776"/>
                  </a:lnTo>
                  <a:cubicBezTo>
                    <a:pt x="732" y="4776"/>
                    <a:pt x="0" y="5508"/>
                    <a:pt x="0" y="6418"/>
                  </a:cubicBezTo>
                  <a:cubicBezTo>
                    <a:pt x="0" y="6596"/>
                    <a:pt x="143" y="6739"/>
                    <a:pt x="322" y="6739"/>
                  </a:cubicBezTo>
                  <a:lnTo>
                    <a:pt x="8975" y="6739"/>
                  </a:lnTo>
                  <a:cubicBezTo>
                    <a:pt x="9154" y="6739"/>
                    <a:pt x="9296" y="6596"/>
                    <a:pt x="9296" y="6418"/>
                  </a:cubicBezTo>
                  <a:cubicBezTo>
                    <a:pt x="9296" y="5508"/>
                    <a:pt x="8583" y="4776"/>
                    <a:pt x="7673" y="4776"/>
                  </a:cubicBezTo>
                  <a:lnTo>
                    <a:pt x="7673" y="1261"/>
                  </a:lnTo>
                  <a:cubicBezTo>
                    <a:pt x="7673" y="500"/>
                    <a:pt x="7046" y="0"/>
                    <a:pt x="6396" y="0"/>
                  </a:cubicBezTo>
                  <a:cubicBezTo>
                    <a:pt x="6071" y="0"/>
                    <a:pt x="5740" y="125"/>
                    <a:pt x="5478" y="405"/>
                  </a:cubicBezTo>
                  <a:lnTo>
                    <a:pt x="4657" y="1279"/>
                  </a:lnTo>
                  <a:lnTo>
                    <a:pt x="3819" y="405"/>
                  </a:lnTo>
                  <a:cubicBezTo>
                    <a:pt x="3563" y="125"/>
                    <a:pt x="3234" y="0"/>
                    <a:pt x="2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0"/>
            <p:cNvSpPr/>
            <p:nvPr/>
          </p:nvSpPr>
          <p:spPr>
            <a:xfrm>
              <a:off x="2010425" y="3813514"/>
              <a:ext cx="249191" cy="78733"/>
            </a:xfrm>
            <a:custGeom>
              <a:avLst/>
              <a:gdLst/>
              <a:ahLst/>
              <a:cxnLst/>
              <a:rect l="l" t="t" r="r" b="b"/>
              <a:pathLst>
                <a:path w="8191" h="2588" extrusionOk="0">
                  <a:moveTo>
                    <a:pt x="3070" y="660"/>
                  </a:moveTo>
                  <a:lnTo>
                    <a:pt x="3070" y="785"/>
                  </a:lnTo>
                  <a:cubicBezTo>
                    <a:pt x="3034" y="1588"/>
                    <a:pt x="2445" y="1990"/>
                    <a:pt x="1859" y="1990"/>
                  </a:cubicBezTo>
                  <a:cubicBezTo>
                    <a:pt x="1272" y="1990"/>
                    <a:pt x="688" y="1588"/>
                    <a:pt x="661" y="785"/>
                  </a:cubicBezTo>
                  <a:lnTo>
                    <a:pt x="661" y="660"/>
                  </a:lnTo>
                  <a:close/>
                  <a:moveTo>
                    <a:pt x="7512" y="660"/>
                  </a:moveTo>
                  <a:lnTo>
                    <a:pt x="7512" y="785"/>
                  </a:lnTo>
                  <a:cubicBezTo>
                    <a:pt x="7486" y="1588"/>
                    <a:pt x="6897" y="1990"/>
                    <a:pt x="6308" y="1990"/>
                  </a:cubicBezTo>
                  <a:cubicBezTo>
                    <a:pt x="5719" y="1990"/>
                    <a:pt x="5130" y="1588"/>
                    <a:pt x="5104" y="785"/>
                  </a:cubicBezTo>
                  <a:lnTo>
                    <a:pt x="5104" y="660"/>
                  </a:lnTo>
                  <a:close/>
                  <a:moveTo>
                    <a:pt x="340" y="0"/>
                  </a:moveTo>
                  <a:cubicBezTo>
                    <a:pt x="143" y="0"/>
                    <a:pt x="1" y="143"/>
                    <a:pt x="1" y="321"/>
                  </a:cubicBezTo>
                  <a:lnTo>
                    <a:pt x="1" y="767"/>
                  </a:lnTo>
                  <a:cubicBezTo>
                    <a:pt x="54" y="1981"/>
                    <a:pt x="964" y="2587"/>
                    <a:pt x="1874" y="2587"/>
                  </a:cubicBezTo>
                  <a:cubicBezTo>
                    <a:pt x="2784" y="2587"/>
                    <a:pt x="3694" y="1981"/>
                    <a:pt x="3748" y="767"/>
                  </a:cubicBezTo>
                  <a:lnTo>
                    <a:pt x="3748" y="643"/>
                  </a:lnTo>
                  <a:lnTo>
                    <a:pt x="4443" y="643"/>
                  </a:lnTo>
                  <a:lnTo>
                    <a:pt x="4443" y="767"/>
                  </a:lnTo>
                  <a:cubicBezTo>
                    <a:pt x="4497" y="1981"/>
                    <a:pt x="5407" y="2587"/>
                    <a:pt x="6317" y="2587"/>
                  </a:cubicBezTo>
                  <a:cubicBezTo>
                    <a:pt x="7227" y="2587"/>
                    <a:pt x="8137" y="1981"/>
                    <a:pt x="8190" y="767"/>
                  </a:cubicBezTo>
                  <a:lnTo>
                    <a:pt x="8190" y="321"/>
                  </a:lnTo>
                  <a:cubicBezTo>
                    <a:pt x="8190" y="143"/>
                    <a:pt x="8030" y="0"/>
                    <a:pt x="7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50"/>
          <p:cNvGrpSpPr/>
          <p:nvPr/>
        </p:nvGrpSpPr>
        <p:grpSpPr>
          <a:xfrm>
            <a:off x="6105678" y="977585"/>
            <a:ext cx="622796" cy="658485"/>
            <a:chOff x="2680268" y="1993853"/>
            <a:chExt cx="304012" cy="324760"/>
          </a:xfrm>
        </p:grpSpPr>
        <p:sp>
          <p:nvSpPr>
            <p:cNvPr id="498" name="Google Shape;498;p50"/>
            <p:cNvSpPr/>
            <p:nvPr/>
          </p:nvSpPr>
          <p:spPr>
            <a:xfrm>
              <a:off x="2716623" y="2059383"/>
              <a:ext cx="231272" cy="259230"/>
            </a:xfrm>
            <a:custGeom>
              <a:avLst/>
              <a:gdLst/>
              <a:ahLst/>
              <a:cxnLst/>
              <a:rect l="l" t="t" r="r" b="b"/>
              <a:pathLst>
                <a:path w="7602" h="8521" extrusionOk="0">
                  <a:moveTo>
                    <a:pt x="3793" y="625"/>
                  </a:moveTo>
                  <a:cubicBezTo>
                    <a:pt x="4934" y="625"/>
                    <a:pt x="6076" y="1401"/>
                    <a:pt x="6139" y="2954"/>
                  </a:cubicBezTo>
                  <a:lnTo>
                    <a:pt x="6139" y="5416"/>
                  </a:lnTo>
                  <a:lnTo>
                    <a:pt x="1446" y="5416"/>
                  </a:lnTo>
                  <a:lnTo>
                    <a:pt x="1446" y="2954"/>
                  </a:lnTo>
                  <a:cubicBezTo>
                    <a:pt x="1509" y="1401"/>
                    <a:pt x="2651" y="625"/>
                    <a:pt x="3793" y="625"/>
                  </a:cubicBezTo>
                  <a:close/>
                  <a:moveTo>
                    <a:pt x="6442" y="6058"/>
                  </a:moveTo>
                  <a:cubicBezTo>
                    <a:pt x="6745" y="6058"/>
                    <a:pt x="6977" y="6290"/>
                    <a:pt x="6977" y="6594"/>
                  </a:cubicBezTo>
                  <a:lnTo>
                    <a:pt x="6977" y="6665"/>
                  </a:lnTo>
                  <a:lnTo>
                    <a:pt x="625" y="6665"/>
                  </a:lnTo>
                  <a:lnTo>
                    <a:pt x="625" y="6594"/>
                  </a:lnTo>
                  <a:cubicBezTo>
                    <a:pt x="625" y="6290"/>
                    <a:pt x="857" y="6058"/>
                    <a:pt x="1161" y="6058"/>
                  </a:cubicBezTo>
                  <a:close/>
                  <a:moveTo>
                    <a:pt x="6977" y="7290"/>
                  </a:moveTo>
                  <a:lnTo>
                    <a:pt x="6977" y="7896"/>
                  </a:lnTo>
                  <a:lnTo>
                    <a:pt x="625" y="7896"/>
                  </a:lnTo>
                  <a:lnTo>
                    <a:pt x="625" y="7290"/>
                  </a:lnTo>
                  <a:close/>
                  <a:moveTo>
                    <a:pt x="3801" y="1"/>
                  </a:moveTo>
                  <a:cubicBezTo>
                    <a:pt x="2352" y="1"/>
                    <a:pt x="902" y="991"/>
                    <a:pt x="822" y="2972"/>
                  </a:cubicBezTo>
                  <a:lnTo>
                    <a:pt x="822" y="5470"/>
                  </a:lnTo>
                  <a:cubicBezTo>
                    <a:pt x="340" y="5612"/>
                    <a:pt x="1" y="6041"/>
                    <a:pt x="1" y="6558"/>
                  </a:cubicBezTo>
                  <a:lnTo>
                    <a:pt x="1" y="8217"/>
                  </a:lnTo>
                  <a:cubicBezTo>
                    <a:pt x="1" y="8378"/>
                    <a:pt x="144" y="8521"/>
                    <a:pt x="322" y="8521"/>
                  </a:cubicBezTo>
                  <a:lnTo>
                    <a:pt x="7281" y="8521"/>
                  </a:lnTo>
                  <a:cubicBezTo>
                    <a:pt x="7459" y="8521"/>
                    <a:pt x="7602" y="8378"/>
                    <a:pt x="7602" y="8217"/>
                  </a:cubicBezTo>
                  <a:lnTo>
                    <a:pt x="7602" y="6558"/>
                  </a:lnTo>
                  <a:cubicBezTo>
                    <a:pt x="7602" y="6041"/>
                    <a:pt x="7263" y="5612"/>
                    <a:pt x="6781" y="5470"/>
                  </a:cubicBezTo>
                  <a:lnTo>
                    <a:pt x="6781" y="2972"/>
                  </a:lnTo>
                  <a:cubicBezTo>
                    <a:pt x="6701" y="991"/>
                    <a:pt x="5251" y="1"/>
                    <a:pt x="3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0"/>
            <p:cNvSpPr/>
            <p:nvPr/>
          </p:nvSpPr>
          <p:spPr>
            <a:xfrm>
              <a:off x="2823041" y="1993853"/>
              <a:ext cx="19014" cy="38758"/>
            </a:xfrm>
            <a:custGeom>
              <a:avLst/>
              <a:gdLst/>
              <a:ahLst/>
              <a:cxnLst/>
              <a:rect l="l" t="t" r="r" b="b"/>
              <a:pathLst>
                <a:path w="625" h="1274" extrusionOk="0">
                  <a:moveTo>
                    <a:pt x="306" y="0"/>
                  </a:moveTo>
                  <a:cubicBezTo>
                    <a:pt x="152" y="0"/>
                    <a:pt x="0" y="103"/>
                    <a:pt x="0" y="308"/>
                  </a:cubicBezTo>
                  <a:lnTo>
                    <a:pt x="0" y="968"/>
                  </a:lnTo>
                  <a:cubicBezTo>
                    <a:pt x="0" y="1137"/>
                    <a:pt x="127" y="1273"/>
                    <a:pt x="306" y="1273"/>
                  </a:cubicBezTo>
                  <a:cubicBezTo>
                    <a:pt x="317" y="1273"/>
                    <a:pt x="328" y="1273"/>
                    <a:pt x="339" y="1272"/>
                  </a:cubicBezTo>
                  <a:cubicBezTo>
                    <a:pt x="500" y="1254"/>
                    <a:pt x="625" y="1111"/>
                    <a:pt x="625" y="950"/>
                  </a:cubicBezTo>
                  <a:lnTo>
                    <a:pt x="625" y="308"/>
                  </a:lnTo>
                  <a:cubicBezTo>
                    <a:pt x="616" y="103"/>
                    <a:pt x="460"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0"/>
            <p:cNvSpPr/>
            <p:nvPr/>
          </p:nvSpPr>
          <p:spPr>
            <a:xfrm>
              <a:off x="2906611" y="2025888"/>
              <a:ext cx="35321" cy="33252"/>
            </a:xfrm>
            <a:custGeom>
              <a:avLst/>
              <a:gdLst/>
              <a:ahLst/>
              <a:cxnLst/>
              <a:rect l="l" t="t" r="r" b="b"/>
              <a:pathLst>
                <a:path w="1161" h="1093" extrusionOk="0">
                  <a:moveTo>
                    <a:pt x="813" y="0"/>
                  </a:moveTo>
                  <a:cubicBezTo>
                    <a:pt x="732" y="0"/>
                    <a:pt x="652" y="31"/>
                    <a:pt x="590" y="94"/>
                  </a:cubicBezTo>
                  <a:lnTo>
                    <a:pt x="126" y="558"/>
                  </a:lnTo>
                  <a:cubicBezTo>
                    <a:pt x="1" y="683"/>
                    <a:pt x="1" y="879"/>
                    <a:pt x="126" y="986"/>
                  </a:cubicBezTo>
                  <a:cubicBezTo>
                    <a:pt x="197" y="1057"/>
                    <a:pt x="269" y="1093"/>
                    <a:pt x="358" y="1093"/>
                  </a:cubicBezTo>
                  <a:cubicBezTo>
                    <a:pt x="429" y="1093"/>
                    <a:pt x="518" y="1057"/>
                    <a:pt x="572" y="986"/>
                  </a:cubicBezTo>
                  <a:lnTo>
                    <a:pt x="1036" y="540"/>
                  </a:lnTo>
                  <a:cubicBezTo>
                    <a:pt x="1161" y="415"/>
                    <a:pt x="1161" y="219"/>
                    <a:pt x="1036" y="94"/>
                  </a:cubicBezTo>
                  <a:cubicBezTo>
                    <a:pt x="973" y="31"/>
                    <a:pt x="893" y="0"/>
                    <a:pt x="8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0"/>
            <p:cNvSpPr/>
            <p:nvPr/>
          </p:nvSpPr>
          <p:spPr>
            <a:xfrm>
              <a:off x="2939194" y="2124791"/>
              <a:ext cx="45086" cy="19592"/>
            </a:xfrm>
            <a:custGeom>
              <a:avLst/>
              <a:gdLst/>
              <a:ahLst/>
              <a:cxnLst/>
              <a:rect l="l" t="t" r="r" b="b"/>
              <a:pathLst>
                <a:path w="1482" h="644" extrusionOk="0">
                  <a:moveTo>
                    <a:pt x="411" y="1"/>
                  </a:moveTo>
                  <a:cubicBezTo>
                    <a:pt x="0" y="19"/>
                    <a:pt x="0" y="625"/>
                    <a:pt x="411" y="643"/>
                  </a:cubicBezTo>
                  <a:lnTo>
                    <a:pt x="1071" y="643"/>
                  </a:lnTo>
                  <a:cubicBezTo>
                    <a:pt x="1481" y="625"/>
                    <a:pt x="1481" y="19"/>
                    <a:pt x="1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0"/>
            <p:cNvSpPr/>
            <p:nvPr/>
          </p:nvSpPr>
          <p:spPr>
            <a:xfrm>
              <a:off x="2680268" y="2124791"/>
              <a:ext cx="42379" cy="19592"/>
            </a:xfrm>
            <a:custGeom>
              <a:avLst/>
              <a:gdLst/>
              <a:ahLst/>
              <a:cxnLst/>
              <a:rect l="l" t="t" r="r" b="b"/>
              <a:pathLst>
                <a:path w="1393" h="644" extrusionOk="0">
                  <a:moveTo>
                    <a:pt x="411" y="1"/>
                  </a:moveTo>
                  <a:cubicBezTo>
                    <a:pt x="1" y="19"/>
                    <a:pt x="1" y="625"/>
                    <a:pt x="411" y="643"/>
                  </a:cubicBezTo>
                  <a:lnTo>
                    <a:pt x="1071" y="643"/>
                  </a:lnTo>
                  <a:cubicBezTo>
                    <a:pt x="1249" y="643"/>
                    <a:pt x="1392" y="483"/>
                    <a:pt x="1374" y="286"/>
                  </a:cubicBezTo>
                  <a:cubicBezTo>
                    <a:pt x="1357" y="126"/>
                    <a:pt x="1214" y="1"/>
                    <a:pt x="10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0"/>
            <p:cNvSpPr/>
            <p:nvPr/>
          </p:nvSpPr>
          <p:spPr>
            <a:xfrm>
              <a:off x="2722616" y="2025888"/>
              <a:ext cx="35290" cy="32856"/>
            </a:xfrm>
            <a:custGeom>
              <a:avLst/>
              <a:gdLst/>
              <a:ahLst/>
              <a:cxnLst/>
              <a:rect l="l" t="t" r="r" b="b"/>
              <a:pathLst>
                <a:path w="1160" h="1080" extrusionOk="0">
                  <a:moveTo>
                    <a:pt x="348" y="0"/>
                  </a:moveTo>
                  <a:cubicBezTo>
                    <a:pt x="268" y="0"/>
                    <a:pt x="188" y="31"/>
                    <a:pt x="125" y="94"/>
                  </a:cubicBezTo>
                  <a:cubicBezTo>
                    <a:pt x="0" y="219"/>
                    <a:pt x="0" y="415"/>
                    <a:pt x="125" y="540"/>
                  </a:cubicBezTo>
                  <a:lnTo>
                    <a:pt x="589" y="986"/>
                  </a:lnTo>
                  <a:cubicBezTo>
                    <a:pt x="651" y="1048"/>
                    <a:pt x="732" y="1080"/>
                    <a:pt x="812" y="1080"/>
                  </a:cubicBezTo>
                  <a:cubicBezTo>
                    <a:pt x="892" y="1080"/>
                    <a:pt x="973" y="1048"/>
                    <a:pt x="1035" y="986"/>
                  </a:cubicBezTo>
                  <a:cubicBezTo>
                    <a:pt x="1160" y="879"/>
                    <a:pt x="1160" y="683"/>
                    <a:pt x="1035" y="558"/>
                  </a:cubicBezTo>
                  <a:lnTo>
                    <a:pt x="571" y="94"/>
                  </a:lnTo>
                  <a:cubicBezTo>
                    <a:pt x="509" y="31"/>
                    <a:pt x="428"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0"/>
            <p:cNvSpPr/>
            <p:nvPr/>
          </p:nvSpPr>
          <p:spPr>
            <a:xfrm>
              <a:off x="2822493" y="2102553"/>
              <a:ext cx="19562" cy="67325"/>
            </a:xfrm>
            <a:custGeom>
              <a:avLst/>
              <a:gdLst/>
              <a:ahLst/>
              <a:cxnLst/>
              <a:rect l="l" t="t" r="r" b="b"/>
              <a:pathLst>
                <a:path w="643" h="2213" extrusionOk="0">
                  <a:moveTo>
                    <a:pt x="321" y="0"/>
                  </a:moveTo>
                  <a:cubicBezTo>
                    <a:pt x="143" y="0"/>
                    <a:pt x="0" y="143"/>
                    <a:pt x="0" y="304"/>
                  </a:cubicBezTo>
                  <a:lnTo>
                    <a:pt x="0" y="1892"/>
                  </a:lnTo>
                  <a:cubicBezTo>
                    <a:pt x="9" y="2106"/>
                    <a:pt x="165" y="2213"/>
                    <a:pt x="321" y="2213"/>
                  </a:cubicBezTo>
                  <a:cubicBezTo>
                    <a:pt x="478" y="2213"/>
                    <a:pt x="634" y="2106"/>
                    <a:pt x="643" y="1892"/>
                  </a:cubicBezTo>
                  <a:lnTo>
                    <a:pt x="643" y="304"/>
                  </a:lnTo>
                  <a:cubicBezTo>
                    <a:pt x="643" y="143"/>
                    <a:pt x="500"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0"/>
            <p:cNvSpPr/>
            <p:nvPr/>
          </p:nvSpPr>
          <p:spPr>
            <a:xfrm>
              <a:off x="2822493" y="2188861"/>
              <a:ext cx="19562" cy="19014"/>
            </a:xfrm>
            <a:custGeom>
              <a:avLst/>
              <a:gdLst/>
              <a:ahLst/>
              <a:cxnLst/>
              <a:rect l="l" t="t" r="r" b="b"/>
              <a:pathLst>
                <a:path w="643" h="625" extrusionOk="0">
                  <a:moveTo>
                    <a:pt x="321" y="0"/>
                  </a:moveTo>
                  <a:cubicBezTo>
                    <a:pt x="161" y="0"/>
                    <a:pt x="0" y="143"/>
                    <a:pt x="0" y="321"/>
                  </a:cubicBezTo>
                  <a:cubicBezTo>
                    <a:pt x="18" y="482"/>
                    <a:pt x="143" y="625"/>
                    <a:pt x="321" y="625"/>
                  </a:cubicBezTo>
                  <a:cubicBezTo>
                    <a:pt x="482" y="625"/>
                    <a:pt x="643" y="482"/>
                    <a:pt x="643" y="321"/>
                  </a:cubicBezTo>
                  <a:cubicBezTo>
                    <a:pt x="625" y="143"/>
                    <a:pt x="500"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454;p48">
            <a:extLst>
              <a:ext uri="{FF2B5EF4-FFF2-40B4-BE49-F238E27FC236}">
                <a16:creationId xmlns:a16="http://schemas.microsoft.com/office/drawing/2014/main" id="{5D756653-C90A-AD33-0662-142A664F67B0}"/>
              </a:ext>
            </a:extLst>
          </p:cNvPr>
          <p:cNvGrpSpPr/>
          <p:nvPr/>
        </p:nvGrpSpPr>
        <p:grpSpPr>
          <a:xfrm>
            <a:off x="6157628" y="3583241"/>
            <a:ext cx="685096" cy="565830"/>
            <a:chOff x="6151049" y="2020594"/>
            <a:chExt cx="328441" cy="271277"/>
          </a:xfrm>
        </p:grpSpPr>
        <p:sp>
          <p:nvSpPr>
            <p:cNvPr id="11" name="Google Shape;455;p48">
              <a:extLst>
                <a:ext uri="{FF2B5EF4-FFF2-40B4-BE49-F238E27FC236}">
                  <a16:creationId xmlns:a16="http://schemas.microsoft.com/office/drawing/2014/main" id="{95E1482F-9B4B-EBDB-C567-8F486B77244D}"/>
                </a:ext>
              </a:extLst>
            </p:cNvPr>
            <p:cNvSpPr/>
            <p:nvPr/>
          </p:nvSpPr>
          <p:spPr>
            <a:xfrm>
              <a:off x="6329082" y="2020594"/>
              <a:ext cx="150409" cy="271277"/>
            </a:xfrm>
            <a:custGeom>
              <a:avLst/>
              <a:gdLst/>
              <a:ahLst/>
              <a:cxnLst/>
              <a:rect l="l" t="t" r="r" b="b"/>
              <a:pathLst>
                <a:path w="4944" h="8917" extrusionOk="0">
                  <a:moveTo>
                    <a:pt x="2035" y="625"/>
                  </a:moveTo>
                  <a:cubicBezTo>
                    <a:pt x="2481" y="625"/>
                    <a:pt x="2927" y="749"/>
                    <a:pt x="3284" y="964"/>
                  </a:cubicBezTo>
                  <a:cubicBezTo>
                    <a:pt x="3890" y="1356"/>
                    <a:pt x="4265" y="2052"/>
                    <a:pt x="4283" y="2784"/>
                  </a:cubicBezTo>
                  <a:lnTo>
                    <a:pt x="3230" y="2784"/>
                  </a:lnTo>
                  <a:cubicBezTo>
                    <a:pt x="2820" y="2801"/>
                    <a:pt x="2820" y="3390"/>
                    <a:pt x="3230" y="3408"/>
                  </a:cubicBezTo>
                  <a:lnTo>
                    <a:pt x="4194" y="3408"/>
                  </a:lnTo>
                  <a:lnTo>
                    <a:pt x="4051" y="4247"/>
                  </a:lnTo>
                  <a:cubicBezTo>
                    <a:pt x="3998" y="4532"/>
                    <a:pt x="3944" y="4818"/>
                    <a:pt x="3890" y="5103"/>
                  </a:cubicBezTo>
                  <a:lnTo>
                    <a:pt x="3855" y="5246"/>
                  </a:lnTo>
                  <a:cubicBezTo>
                    <a:pt x="3855" y="5317"/>
                    <a:pt x="3837" y="5389"/>
                    <a:pt x="3837" y="5442"/>
                  </a:cubicBezTo>
                  <a:lnTo>
                    <a:pt x="1000" y="5442"/>
                  </a:lnTo>
                  <a:cubicBezTo>
                    <a:pt x="1000" y="5353"/>
                    <a:pt x="982" y="5264"/>
                    <a:pt x="964" y="5174"/>
                  </a:cubicBezTo>
                  <a:cubicBezTo>
                    <a:pt x="893" y="4835"/>
                    <a:pt x="822" y="4479"/>
                    <a:pt x="768" y="4086"/>
                  </a:cubicBezTo>
                  <a:lnTo>
                    <a:pt x="1767" y="4086"/>
                  </a:lnTo>
                  <a:cubicBezTo>
                    <a:pt x="2178" y="4068"/>
                    <a:pt x="2178" y="3479"/>
                    <a:pt x="1767" y="3462"/>
                  </a:cubicBezTo>
                  <a:lnTo>
                    <a:pt x="679" y="3462"/>
                  </a:lnTo>
                  <a:cubicBezTo>
                    <a:pt x="661" y="3212"/>
                    <a:pt x="643" y="2962"/>
                    <a:pt x="643" y="2712"/>
                  </a:cubicBezTo>
                  <a:lnTo>
                    <a:pt x="1767" y="2712"/>
                  </a:lnTo>
                  <a:cubicBezTo>
                    <a:pt x="2178" y="2694"/>
                    <a:pt x="2178" y="2105"/>
                    <a:pt x="1767" y="2088"/>
                  </a:cubicBezTo>
                  <a:lnTo>
                    <a:pt x="643" y="2088"/>
                  </a:lnTo>
                  <a:cubicBezTo>
                    <a:pt x="643" y="2070"/>
                    <a:pt x="643" y="2034"/>
                    <a:pt x="643" y="2016"/>
                  </a:cubicBezTo>
                  <a:cubicBezTo>
                    <a:pt x="679" y="1249"/>
                    <a:pt x="1303" y="642"/>
                    <a:pt x="2035" y="625"/>
                  </a:cubicBezTo>
                  <a:close/>
                  <a:moveTo>
                    <a:pt x="3819" y="6049"/>
                  </a:moveTo>
                  <a:lnTo>
                    <a:pt x="3819" y="6905"/>
                  </a:lnTo>
                  <a:cubicBezTo>
                    <a:pt x="3819" y="7672"/>
                    <a:pt x="3195" y="8279"/>
                    <a:pt x="2427" y="8279"/>
                  </a:cubicBezTo>
                  <a:cubicBezTo>
                    <a:pt x="1660" y="8279"/>
                    <a:pt x="1036" y="7672"/>
                    <a:pt x="1036" y="6905"/>
                  </a:cubicBezTo>
                  <a:lnTo>
                    <a:pt x="1036" y="6049"/>
                  </a:lnTo>
                  <a:close/>
                  <a:moveTo>
                    <a:pt x="2035" y="0"/>
                  </a:moveTo>
                  <a:cubicBezTo>
                    <a:pt x="964" y="36"/>
                    <a:pt x="90" y="910"/>
                    <a:pt x="36" y="1981"/>
                  </a:cubicBezTo>
                  <a:cubicBezTo>
                    <a:pt x="1" y="2694"/>
                    <a:pt x="36" y="3390"/>
                    <a:pt x="126" y="4068"/>
                  </a:cubicBezTo>
                  <a:cubicBezTo>
                    <a:pt x="197" y="4496"/>
                    <a:pt x="268" y="4925"/>
                    <a:pt x="358" y="5299"/>
                  </a:cubicBezTo>
                  <a:cubicBezTo>
                    <a:pt x="393" y="5496"/>
                    <a:pt x="429" y="5745"/>
                    <a:pt x="411" y="5977"/>
                  </a:cubicBezTo>
                  <a:cubicBezTo>
                    <a:pt x="411" y="5995"/>
                    <a:pt x="411" y="5995"/>
                    <a:pt x="411" y="5995"/>
                  </a:cubicBezTo>
                  <a:cubicBezTo>
                    <a:pt x="411" y="6013"/>
                    <a:pt x="411" y="6013"/>
                    <a:pt x="411" y="6013"/>
                  </a:cubicBezTo>
                  <a:lnTo>
                    <a:pt x="411" y="6923"/>
                  </a:lnTo>
                  <a:cubicBezTo>
                    <a:pt x="465" y="8252"/>
                    <a:pt x="1446" y="8917"/>
                    <a:pt x="2427" y="8917"/>
                  </a:cubicBezTo>
                  <a:cubicBezTo>
                    <a:pt x="3409" y="8917"/>
                    <a:pt x="4390" y="8252"/>
                    <a:pt x="4444" y="6923"/>
                  </a:cubicBezTo>
                  <a:lnTo>
                    <a:pt x="4444" y="6013"/>
                  </a:lnTo>
                  <a:lnTo>
                    <a:pt x="4444" y="5995"/>
                  </a:lnTo>
                  <a:cubicBezTo>
                    <a:pt x="4444" y="5763"/>
                    <a:pt x="4461" y="5531"/>
                    <a:pt x="4497" y="5371"/>
                  </a:cubicBezTo>
                  <a:lnTo>
                    <a:pt x="4515" y="5228"/>
                  </a:lnTo>
                  <a:cubicBezTo>
                    <a:pt x="4569" y="4942"/>
                    <a:pt x="4640" y="4639"/>
                    <a:pt x="4676" y="4336"/>
                  </a:cubicBezTo>
                  <a:lnTo>
                    <a:pt x="4890" y="3176"/>
                  </a:lnTo>
                  <a:cubicBezTo>
                    <a:pt x="4890" y="3176"/>
                    <a:pt x="4890" y="3158"/>
                    <a:pt x="4890" y="3158"/>
                  </a:cubicBezTo>
                  <a:cubicBezTo>
                    <a:pt x="4943" y="2623"/>
                    <a:pt x="4872" y="2105"/>
                    <a:pt x="4640" y="1624"/>
                  </a:cubicBezTo>
                  <a:cubicBezTo>
                    <a:pt x="4426" y="1142"/>
                    <a:pt x="4069" y="732"/>
                    <a:pt x="3623" y="446"/>
                  </a:cubicBezTo>
                  <a:cubicBezTo>
                    <a:pt x="3195" y="178"/>
                    <a:pt x="2659" y="18"/>
                    <a:pt x="2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6;p48">
              <a:extLst>
                <a:ext uri="{FF2B5EF4-FFF2-40B4-BE49-F238E27FC236}">
                  <a16:creationId xmlns:a16="http://schemas.microsoft.com/office/drawing/2014/main" id="{5FA88038-0051-B39C-0548-871B7014CDC7}"/>
                </a:ext>
              </a:extLst>
            </p:cNvPr>
            <p:cNvSpPr/>
            <p:nvPr/>
          </p:nvSpPr>
          <p:spPr>
            <a:xfrm>
              <a:off x="6151049" y="2020594"/>
              <a:ext cx="150378" cy="271277"/>
            </a:xfrm>
            <a:custGeom>
              <a:avLst/>
              <a:gdLst/>
              <a:ahLst/>
              <a:cxnLst/>
              <a:rect l="l" t="t" r="r" b="b"/>
              <a:pathLst>
                <a:path w="4943" h="8917" extrusionOk="0">
                  <a:moveTo>
                    <a:pt x="2909" y="625"/>
                  </a:moveTo>
                  <a:cubicBezTo>
                    <a:pt x="3658" y="642"/>
                    <a:pt x="4265" y="1249"/>
                    <a:pt x="4300" y="2016"/>
                  </a:cubicBezTo>
                  <a:cubicBezTo>
                    <a:pt x="4300" y="2034"/>
                    <a:pt x="4300" y="2070"/>
                    <a:pt x="4300" y="2088"/>
                  </a:cubicBezTo>
                  <a:lnTo>
                    <a:pt x="3176" y="2088"/>
                  </a:lnTo>
                  <a:cubicBezTo>
                    <a:pt x="2766" y="2105"/>
                    <a:pt x="2766" y="2694"/>
                    <a:pt x="3176" y="2712"/>
                  </a:cubicBezTo>
                  <a:lnTo>
                    <a:pt x="4300" y="2712"/>
                  </a:lnTo>
                  <a:cubicBezTo>
                    <a:pt x="4300" y="2962"/>
                    <a:pt x="4283" y="3212"/>
                    <a:pt x="4265" y="3462"/>
                  </a:cubicBezTo>
                  <a:lnTo>
                    <a:pt x="3176" y="3462"/>
                  </a:lnTo>
                  <a:cubicBezTo>
                    <a:pt x="2766" y="3479"/>
                    <a:pt x="2766" y="4068"/>
                    <a:pt x="3176" y="4086"/>
                  </a:cubicBezTo>
                  <a:lnTo>
                    <a:pt x="4193" y="4086"/>
                  </a:lnTo>
                  <a:cubicBezTo>
                    <a:pt x="4122" y="4479"/>
                    <a:pt x="4069" y="4835"/>
                    <a:pt x="3979" y="5174"/>
                  </a:cubicBezTo>
                  <a:cubicBezTo>
                    <a:pt x="3961" y="5264"/>
                    <a:pt x="3944" y="5353"/>
                    <a:pt x="3944" y="5442"/>
                  </a:cubicBezTo>
                  <a:lnTo>
                    <a:pt x="1124" y="5442"/>
                  </a:lnTo>
                  <a:cubicBezTo>
                    <a:pt x="1107" y="5389"/>
                    <a:pt x="1107" y="5317"/>
                    <a:pt x="1089" y="5246"/>
                  </a:cubicBezTo>
                  <a:lnTo>
                    <a:pt x="1053" y="5103"/>
                  </a:lnTo>
                  <a:cubicBezTo>
                    <a:pt x="1000" y="4818"/>
                    <a:pt x="946" y="4532"/>
                    <a:pt x="893" y="4247"/>
                  </a:cubicBezTo>
                  <a:lnTo>
                    <a:pt x="750" y="3408"/>
                  </a:lnTo>
                  <a:lnTo>
                    <a:pt x="1713" y="3408"/>
                  </a:lnTo>
                  <a:cubicBezTo>
                    <a:pt x="2142" y="3390"/>
                    <a:pt x="2142" y="2801"/>
                    <a:pt x="1713" y="2784"/>
                  </a:cubicBezTo>
                  <a:lnTo>
                    <a:pt x="678" y="2784"/>
                  </a:lnTo>
                  <a:cubicBezTo>
                    <a:pt x="678" y="2052"/>
                    <a:pt x="1053" y="1356"/>
                    <a:pt x="1678" y="964"/>
                  </a:cubicBezTo>
                  <a:cubicBezTo>
                    <a:pt x="2017" y="749"/>
                    <a:pt x="2463" y="625"/>
                    <a:pt x="2909" y="625"/>
                  </a:cubicBezTo>
                  <a:close/>
                  <a:moveTo>
                    <a:pt x="3908" y="6049"/>
                  </a:moveTo>
                  <a:lnTo>
                    <a:pt x="3908" y="6905"/>
                  </a:lnTo>
                  <a:cubicBezTo>
                    <a:pt x="3908" y="7675"/>
                    <a:pt x="3281" y="8287"/>
                    <a:pt x="2511" y="8287"/>
                  </a:cubicBezTo>
                  <a:cubicBezTo>
                    <a:pt x="2460" y="8287"/>
                    <a:pt x="2408" y="8285"/>
                    <a:pt x="2356" y="8279"/>
                  </a:cubicBezTo>
                  <a:cubicBezTo>
                    <a:pt x="1660" y="8208"/>
                    <a:pt x="1124" y="7583"/>
                    <a:pt x="1124" y="6887"/>
                  </a:cubicBezTo>
                  <a:lnTo>
                    <a:pt x="1124" y="6049"/>
                  </a:lnTo>
                  <a:close/>
                  <a:moveTo>
                    <a:pt x="2820" y="0"/>
                  </a:moveTo>
                  <a:cubicBezTo>
                    <a:pt x="1731" y="36"/>
                    <a:pt x="750" y="642"/>
                    <a:pt x="304" y="1624"/>
                  </a:cubicBezTo>
                  <a:cubicBezTo>
                    <a:pt x="90" y="2105"/>
                    <a:pt x="0" y="2641"/>
                    <a:pt x="72" y="3158"/>
                  </a:cubicBezTo>
                  <a:cubicBezTo>
                    <a:pt x="72" y="3158"/>
                    <a:pt x="72" y="3176"/>
                    <a:pt x="72" y="3176"/>
                  </a:cubicBezTo>
                  <a:lnTo>
                    <a:pt x="268" y="4354"/>
                  </a:lnTo>
                  <a:cubicBezTo>
                    <a:pt x="322" y="4639"/>
                    <a:pt x="375" y="4942"/>
                    <a:pt x="429" y="5228"/>
                  </a:cubicBezTo>
                  <a:lnTo>
                    <a:pt x="464" y="5371"/>
                  </a:lnTo>
                  <a:cubicBezTo>
                    <a:pt x="500" y="5531"/>
                    <a:pt x="518" y="5763"/>
                    <a:pt x="500" y="6013"/>
                  </a:cubicBezTo>
                  <a:cubicBezTo>
                    <a:pt x="500" y="6013"/>
                    <a:pt x="536" y="5995"/>
                    <a:pt x="536" y="5995"/>
                  </a:cubicBezTo>
                  <a:lnTo>
                    <a:pt x="536" y="6923"/>
                  </a:lnTo>
                  <a:cubicBezTo>
                    <a:pt x="589" y="8252"/>
                    <a:pt x="1562" y="8917"/>
                    <a:pt x="2534" y="8917"/>
                  </a:cubicBezTo>
                  <a:cubicBezTo>
                    <a:pt x="3506" y="8917"/>
                    <a:pt x="4479" y="8252"/>
                    <a:pt x="4532" y="6923"/>
                  </a:cubicBezTo>
                  <a:lnTo>
                    <a:pt x="4532" y="6013"/>
                  </a:lnTo>
                  <a:lnTo>
                    <a:pt x="4532" y="5995"/>
                  </a:lnTo>
                  <a:cubicBezTo>
                    <a:pt x="4532" y="5745"/>
                    <a:pt x="4550" y="5496"/>
                    <a:pt x="4586" y="5317"/>
                  </a:cubicBezTo>
                  <a:cubicBezTo>
                    <a:pt x="4675" y="4925"/>
                    <a:pt x="4764" y="4496"/>
                    <a:pt x="4818" y="4068"/>
                  </a:cubicBezTo>
                  <a:cubicBezTo>
                    <a:pt x="4907" y="3390"/>
                    <a:pt x="4943" y="2694"/>
                    <a:pt x="4907" y="1981"/>
                  </a:cubicBezTo>
                  <a:cubicBezTo>
                    <a:pt x="4854" y="910"/>
                    <a:pt x="3979" y="36"/>
                    <a:pt x="2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58;p48">
            <a:extLst>
              <a:ext uri="{FF2B5EF4-FFF2-40B4-BE49-F238E27FC236}">
                <a16:creationId xmlns:a16="http://schemas.microsoft.com/office/drawing/2014/main" id="{6B09BE20-8961-A48C-72BC-053E8C0DD878}"/>
              </a:ext>
            </a:extLst>
          </p:cNvPr>
          <p:cNvGrpSpPr/>
          <p:nvPr/>
        </p:nvGrpSpPr>
        <p:grpSpPr>
          <a:xfrm>
            <a:off x="6161192" y="4327262"/>
            <a:ext cx="685114" cy="672778"/>
            <a:chOff x="6846386" y="3043247"/>
            <a:chExt cx="331149" cy="325186"/>
          </a:xfrm>
        </p:grpSpPr>
        <p:sp>
          <p:nvSpPr>
            <p:cNvPr id="14" name="Google Shape;459;p48">
              <a:extLst>
                <a:ext uri="{FF2B5EF4-FFF2-40B4-BE49-F238E27FC236}">
                  <a16:creationId xmlns:a16="http://schemas.microsoft.com/office/drawing/2014/main" id="{C638B157-26F5-F1EB-C0AC-382756EBA040}"/>
                </a:ext>
              </a:extLst>
            </p:cNvPr>
            <p:cNvSpPr/>
            <p:nvPr/>
          </p:nvSpPr>
          <p:spPr>
            <a:xfrm>
              <a:off x="7087941" y="3043247"/>
              <a:ext cx="86339" cy="83206"/>
            </a:xfrm>
            <a:custGeom>
              <a:avLst/>
              <a:gdLst/>
              <a:ahLst/>
              <a:cxnLst/>
              <a:rect l="l" t="t" r="r" b="b"/>
              <a:pathLst>
                <a:path w="2838" h="2735" extrusionOk="0">
                  <a:moveTo>
                    <a:pt x="429" y="1"/>
                  </a:moveTo>
                  <a:cubicBezTo>
                    <a:pt x="1" y="18"/>
                    <a:pt x="1" y="607"/>
                    <a:pt x="429" y="625"/>
                  </a:cubicBezTo>
                  <a:lnTo>
                    <a:pt x="2213" y="625"/>
                  </a:lnTo>
                  <a:lnTo>
                    <a:pt x="2213" y="2427"/>
                  </a:lnTo>
                  <a:cubicBezTo>
                    <a:pt x="2222" y="2632"/>
                    <a:pt x="2374" y="2735"/>
                    <a:pt x="2526" y="2735"/>
                  </a:cubicBezTo>
                  <a:cubicBezTo>
                    <a:pt x="2677" y="2735"/>
                    <a:pt x="2829" y="2632"/>
                    <a:pt x="2838" y="2427"/>
                  </a:cubicBezTo>
                  <a:lnTo>
                    <a:pt x="2838" y="304"/>
                  </a:lnTo>
                  <a:cubicBezTo>
                    <a:pt x="2838" y="143"/>
                    <a:pt x="2695" y="1"/>
                    <a:pt x="2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0;p48">
              <a:extLst>
                <a:ext uri="{FF2B5EF4-FFF2-40B4-BE49-F238E27FC236}">
                  <a16:creationId xmlns:a16="http://schemas.microsoft.com/office/drawing/2014/main" id="{63024D7C-65EC-C723-0FD9-BB12AB191E28}"/>
                </a:ext>
              </a:extLst>
            </p:cNvPr>
            <p:cNvSpPr/>
            <p:nvPr/>
          </p:nvSpPr>
          <p:spPr>
            <a:xfrm>
              <a:off x="7087941" y="3285197"/>
              <a:ext cx="86339" cy="83236"/>
            </a:xfrm>
            <a:custGeom>
              <a:avLst/>
              <a:gdLst/>
              <a:ahLst/>
              <a:cxnLst/>
              <a:rect l="l" t="t" r="r" b="b"/>
              <a:pathLst>
                <a:path w="2838" h="2736" extrusionOk="0">
                  <a:moveTo>
                    <a:pt x="2549" y="0"/>
                  </a:moveTo>
                  <a:cubicBezTo>
                    <a:pt x="2533" y="0"/>
                    <a:pt x="2516" y="2"/>
                    <a:pt x="2499" y="5"/>
                  </a:cubicBezTo>
                  <a:cubicBezTo>
                    <a:pt x="2338" y="23"/>
                    <a:pt x="2213" y="166"/>
                    <a:pt x="2213" y="327"/>
                  </a:cubicBezTo>
                  <a:lnTo>
                    <a:pt x="2213" y="2111"/>
                  </a:lnTo>
                  <a:lnTo>
                    <a:pt x="429" y="2111"/>
                  </a:lnTo>
                  <a:cubicBezTo>
                    <a:pt x="1" y="2129"/>
                    <a:pt x="1" y="2717"/>
                    <a:pt x="429" y="2735"/>
                  </a:cubicBezTo>
                  <a:lnTo>
                    <a:pt x="2534" y="2735"/>
                  </a:lnTo>
                  <a:cubicBezTo>
                    <a:pt x="2713" y="2735"/>
                    <a:pt x="2838" y="2593"/>
                    <a:pt x="2838" y="2414"/>
                  </a:cubicBezTo>
                  <a:lnTo>
                    <a:pt x="2838" y="309"/>
                  </a:lnTo>
                  <a:cubicBezTo>
                    <a:pt x="2838" y="147"/>
                    <a:pt x="2706" y="0"/>
                    <a:pt x="25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1;p48">
              <a:extLst>
                <a:ext uri="{FF2B5EF4-FFF2-40B4-BE49-F238E27FC236}">
                  <a16:creationId xmlns:a16="http://schemas.microsoft.com/office/drawing/2014/main" id="{73C29E18-1261-5259-E1C6-029B1C117F8F}"/>
                </a:ext>
              </a:extLst>
            </p:cNvPr>
            <p:cNvSpPr/>
            <p:nvPr/>
          </p:nvSpPr>
          <p:spPr>
            <a:xfrm>
              <a:off x="6849641" y="3285197"/>
              <a:ext cx="85822" cy="83236"/>
            </a:xfrm>
            <a:custGeom>
              <a:avLst/>
              <a:gdLst/>
              <a:ahLst/>
              <a:cxnLst/>
              <a:rect l="l" t="t" r="r" b="b"/>
              <a:pathLst>
                <a:path w="2821" h="2736" extrusionOk="0">
                  <a:moveTo>
                    <a:pt x="306" y="1"/>
                  </a:moveTo>
                  <a:cubicBezTo>
                    <a:pt x="153" y="1"/>
                    <a:pt x="1" y="104"/>
                    <a:pt x="1" y="309"/>
                  </a:cubicBezTo>
                  <a:lnTo>
                    <a:pt x="1" y="2414"/>
                  </a:lnTo>
                  <a:cubicBezTo>
                    <a:pt x="1" y="2593"/>
                    <a:pt x="126" y="2735"/>
                    <a:pt x="304" y="2735"/>
                  </a:cubicBezTo>
                  <a:lnTo>
                    <a:pt x="2410" y="2735"/>
                  </a:lnTo>
                  <a:cubicBezTo>
                    <a:pt x="2820" y="2717"/>
                    <a:pt x="2820" y="2129"/>
                    <a:pt x="2410" y="2111"/>
                  </a:cubicBezTo>
                  <a:lnTo>
                    <a:pt x="625" y="2111"/>
                  </a:lnTo>
                  <a:lnTo>
                    <a:pt x="625" y="309"/>
                  </a:lnTo>
                  <a:cubicBezTo>
                    <a:pt x="616" y="104"/>
                    <a:pt x="460" y="1"/>
                    <a:pt x="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2;p48">
              <a:extLst>
                <a:ext uri="{FF2B5EF4-FFF2-40B4-BE49-F238E27FC236}">
                  <a16:creationId xmlns:a16="http://schemas.microsoft.com/office/drawing/2014/main" id="{EEE23BFA-3BA1-A0BD-1EB4-6F6A6F44E52C}"/>
                </a:ext>
              </a:extLst>
            </p:cNvPr>
            <p:cNvSpPr/>
            <p:nvPr/>
          </p:nvSpPr>
          <p:spPr>
            <a:xfrm>
              <a:off x="6849641" y="3043247"/>
              <a:ext cx="85822" cy="83114"/>
            </a:xfrm>
            <a:custGeom>
              <a:avLst/>
              <a:gdLst/>
              <a:ahLst/>
              <a:cxnLst/>
              <a:rect l="l" t="t" r="r" b="b"/>
              <a:pathLst>
                <a:path w="2821" h="2732" extrusionOk="0">
                  <a:moveTo>
                    <a:pt x="304" y="1"/>
                  </a:moveTo>
                  <a:cubicBezTo>
                    <a:pt x="126" y="1"/>
                    <a:pt x="1" y="143"/>
                    <a:pt x="1" y="304"/>
                  </a:cubicBezTo>
                  <a:lnTo>
                    <a:pt x="1" y="2427"/>
                  </a:lnTo>
                  <a:cubicBezTo>
                    <a:pt x="1" y="2595"/>
                    <a:pt x="128" y="2732"/>
                    <a:pt x="307" y="2732"/>
                  </a:cubicBezTo>
                  <a:cubicBezTo>
                    <a:pt x="318" y="2732"/>
                    <a:pt x="329" y="2732"/>
                    <a:pt x="340" y="2730"/>
                  </a:cubicBezTo>
                  <a:cubicBezTo>
                    <a:pt x="500" y="2713"/>
                    <a:pt x="625" y="2570"/>
                    <a:pt x="625" y="2409"/>
                  </a:cubicBezTo>
                  <a:lnTo>
                    <a:pt x="625" y="625"/>
                  </a:lnTo>
                  <a:lnTo>
                    <a:pt x="2410" y="625"/>
                  </a:lnTo>
                  <a:cubicBezTo>
                    <a:pt x="2820" y="607"/>
                    <a:pt x="2820" y="18"/>
                    <a:pt x="2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3;p48">
              <a:extLst>
                <a:ext uri="{FF2B5EF4-FFF2-40B4-BE49-F238E27FC236}">
                  <a16:creationId xmlns:a16="http://schemas.microsoft.com/office/drawing/2014/main" id="{64CCB65D-007D-B384-B996-EBE44CCB496E}"/>
                </a:ext>
              </a:extLst>
            </p:cNvPr>
            <p:cNvSpPr/>
            <p:nvPr/>
          </p:nvSpPr>
          <p:spPr>
            <a:xfrm>
              <a:off x="7059708" y="3286383"/>
              <a:ext cx="19044" cy="43626"/>
            </a:xfrm>
            <a:custGeom>
              <a:avLst/>
              <a:gdLst/>
              <a:ahLst/>
              <a:cxnLst/>
              <a:rect l="l" t="t" r="r" b="b"/>
              <a:pathLst>
                <a:path w="626" h="1434" extrusionOk="0">
                  <a:moveTo>
                    <a:pt x="302" y="1"/>
                  </a:moveTo>
                  <a:cubicBezTo>
                    <a:pt x="291" y="1"/>
                    <a:pt x="280" y="1"/>
                    <a:pt x="269" y="2"/>
                  </a:cubicBezTo>
                  <a:cubicBezTo>
                    <a:pt x="108" y="20"/>
                    <a:pt x="1" y="163"/>
                    <a:pt x="1" y="323"/>
                  </a:cubicBezTo>
                  <a:lnTo>
                    <a:pt x="1" y="1126"/>
                  </a:lnTo>
                  <a:cubicBezTo>
                    <a:pt x="10" y="1331"/>
                    <a:pt x="162" y="1434"/>
                    <a:pt x="313" y="1434"/>
                  </a:cubicBezTo>
                  <a:cubicBezTo>
                    <a:pt x="465" y="1434"/>
                    <a:pt x="617" y="1331"/>
                    <a:pt x="625" y="1126"/>
                  </a:cubicBezTo>
                  <a:lnTo>
                    <a:pt x="625" y="323"/>
                  </a:lnTo>
                  <a:cubicBezTo>
                    <a:pt x="625" y="138"/>
                    <a:pt x="483" y="1"/>
                    <a:pt x="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4;p48">
              <a:extLst>
                <a:ext uri="{FF2B5EF4-FFF2-40B4-BE49-F238E27FC236}">
                  <a16:creationId xmlns:a16="http://schemas.microsoft.com/office/drawing/2014/main" id="{3665F87D-97FE-6947-E2B7-8E33BD562D42}"/>
                </a:ext>
              </a:extLst>
            </p:cNvPr>
            <p:cNvSpPr/>
            <p:nvPr/>
          </p:nvSpPr>
          <p:spPr>
            <a:xfrm>
              <a:off x="6982648" y="3267917"/>
              <a:ext cx="19014" cy="62092"/>
            </a:xfrm>
            <a:custGeom>
              <a:avLst/>
              <a:gdLst/>
              <a:ahLst/>
              <a:cxnLst/>
              <a:rect l="l" t="t" r="r" b="b"/>
              <a:pathLst>
                <a:path w="625" h="2041" extrusionOk="0">
                  <a:moveTo>
                    <a:pt x="316" y="1"/>
                  </a:moveTo>
                  <a:cubicBezTo>
                    <a:pt x="306" y="1"/>
                    <a:pt x="296" y="1"/>
                    <a:pt x="286" y="2"/>
                  </a:cubicBezTo>
                  <a:cubicBezTo>
                    <a:pt x="125" y="20"/>
                    <a:pt x="0" y="163"/>
                    <a:pt x="0" y="324"/>
                  </a:cubicBezTo>
                  <a:lnTo>
                    <a:pt x="0" y="1733"/>
                  </a:lnTo>
                  <a:cubicBezTo>
                    <a:pt x="9" y="1938"/>
                    <a:pt x="161" y="2041"/>
                    <a:pt x="313" y="2041"/>
                  </a:cubicBezTo>
                  <a:cubicBezTo>
                    <a:pt x="464" y="2041"/>
                    <a:pt x="616" y="1938"/>
                    <a:pt x="625" y="1733"/>
                  </a:cubicBezTo>
                  <a:lnTo>
                    <a:pt x="625" y="306"/>
                  </a:lnTo>
                  <a:cubicBezTo>
                    <a:pt x="625" y="137"/>
                    <a:pt x="482" y="1"/>
                    <a:pt x="3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5;p48">
              <a:extLst>
                <a:ext uri="{FF2B5EF4-FFF2-40B4-BE49-F238E27FC236}">
                  <a16:creationId xmlns:a16="http://schemas.microsoft.com/office/drawing/2014/main" id="{0601DB97-1444-BBDB-46E0-418E2D8D06D7}"/>
                </a:ext>
              </a:extLst>
            </p:cNvPr>
            <p:cNvSpPr/>
            <p:nvPr/>
          </p:nvSpPr>
          <p:spPr>
            <a:xfrm>
              <a:off x="6911003" y="3286840"/>
              <a:ext cx="19014" cy="43170"/>
            </a:xfrm>
            <a:custGeom>
              <a:avLst/>
              <a:gdLst/>
              <a:ahLst/>
              <a:cxnLst/>
              <a:rect l="l" t="t" r="r" b="b"/>
              <a:pathLst>
                <a:path w="625" h="1419" extrusionOk="0">
                  <a:moveTo>
                    <a:pt x="312" y="0"/>
                  </a:moveTo>
                  <a:cubicBezTo>
                    <a:pt x="161" y="0"/>
                    <a:pt x="9" y="103"/>
                    <a:pt x="0" y="308"/>
                  </a:cubicBezTo>
                  <a:lnTo>
                    <a:pt x="0" y="1111"/>
                  </a:lnTo>
                  <a:cubicBezTo>
                    <a:pt x="9" y="1316"/>
                    <a:pt x="161" y="1419"/>
                    <a:pt x="312" y="1419"/>
                  </a:cubicBezTo>
                  <a:cubicBezTo>
                    <a:pt x="464" y="1419"/>
                    <a:pt x="616" y="1316"/>
                    <a:pt x="625" y="1111"/>
                  </a:cubicBezTo>
                  <a:lnTo>
                    <a:pt x="625" y="308"/>
                  </a:lnTo>
                  <a:cubicBezTo>
                    <a:pt x="616" y="103"/>
                    <a:pt x="464"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6;p48">
              <a:extLst>
                <a:ext uri="{FF2B5EF4-FFF2-40B4-BE49-F238E27FC236}">
                  <a16:creationId xmlns:a16="http://schemas.microsoft.com/office/drawing/2014/main" id="{6BC1D3FE-48E1-1E02-4BF6-A4691FD8EBBC}"/>
                </a:ext>
              </a:extLst>
            </p:cNvPr>
            <p:cNvSpPr/>
            <p:nvPr/>
          </p:nvSpPr>
          <p:spPr>
            <a:xfrm>
              <a:off x="6846386" y="3060070"/>
              <a:ext cx="331149" cy="269939"/>
            </a:xfrm>
            <a:custGeom>
              <a:avLst/>
              <a:gdLst/>
              <a:ahLst/>
              <a:cxnLst/>
              <a:rect l="l" t="t" r="r" b="b"/>
              <a:pathLst>
                <a:path w="10885" h="8873" extrusionOk="0">
                  <a:moveTo>
                    <a:pt x="5461" y="3079"/>
                  </a:moveTo>
                  <a:cubicBezTo>
                    <a:pt x="5635" y="3079"/>
                    <a:pt x="5809" y="3195"/>
                    <a:pt x="5818" y="3426"/>
                  </a:cubicBezTo>
                  <a:lnTo>
                    <a:pt x="5818" y="4479"/>
                  </a:lnTo>
                  <a:lnTo>
                    <a:pt x="5104" y="4479"/>
                  </a:lnTo>
                  <a:lnTo>
                    <a:pt x="5104" y="3426"/>
                  </a:lnTo>
                  <a:cubicBezTo>
                    <a:pt x="5113" y="3195"/>
                    <a:pt x="5287" y="3079"/>
                    <a:pt x="5461" y="3079"/>
                  </a:cubicBezTo>
                  <a:close/>
                  <a:moveTo>
                    <a:pt x="5452" y="1856"/>
                  </a:moveTo>
                  <a:cubicBezTo>
                    <a:pt x="6210" y="1856"/>
                    <a:pt x="6968" y="2374"/>
                    <a:pt x="7013" y="3409"/>
                  </a:cubicBezTo>
                  <a:lnTo>
                    <a:pt x="7013" y="4479"/>
                  </a:lnTo>
                  <a:lnTo>
                    <a:pt x="6442" y="4479"/>
                  </a:lnTo>
                  <a:lnTo>
                    <a:pt x="6442" y="3426"/>
                  </a:lnTo>
                  <a:cubicBezTo>
                    <a:pt x="6415" y="2775"/>
                    <a:pt x="5938" y="2450"/>
                    <a:pt x="5461" y="2450"/>
                  </a:cubicBezTo>
                  <a:cubicBezTo>
                    <a:pt x="4983" y="2450"/>
                    <a:pt x="4506" y="2775"/>
                    <a:pt x="4479" y="3426"/>
                  </a:cubicBezTo>
                  <a:lnTo>
                    <a:pt x="4479" y="4479"/>
                  </a:lnTo>
                  <a:lnTo>
                    <a:pt x="3891" y="4479"/>
                  </a:lnTo>
                  <a:lnTo>
                    <a:pt x="3891" y="3409"/>
                  </a:lnTo>
                  <a:cubicBezTo>
                    <a:pt x="3935" y="2374"/>
                    <a:pt x="4693" y="1856"/>
                    <a:pt x="5452" y="1856"/>
                  </a:cubicBezTo>
                  <a:close/>
                  <a:moveTo>
                    <a:pt x="5452" y="630"/>
                  </a:moveTo>
                  <a:cubicBezTo>
                    <a:pt x="6768" y="630"/>
                    <a:pt x="8084" y="1526"/>
                    <a:pt x="8155" y="3319"/>
                  </a:cubicBezTo>
                  <a:lnTo>
                    <a:pt x="8155" y="4479"/>
                  </a:lnTo>
                  <a:lnTo>
                    <a:pt x="7637" y="4479"/>
                  </a:lnTo>
                  <a:lnTo>
                    <a:pt x="7637" y="3409"/>
                  </a:lnTo>
                  <a:cubicBezTo>
                    <a:pt x="7575" y="1963"/>
                    <a:pt x="6513" y="1241"/>
                    <a:pt x="5452" y="1241"/>
                  </a:cubicBezTo>
                  <a:cubicBezTo>
                    <a:pt x="4390" y="1241"/>
                    <a:pt x="3328" y="1963"/>
                    <a:pt x="3266" y="3409"/>
                  </a:cubicBezTo>
                  <a:lnTo>
                    <a:pt x="3266" y="4479"/>
                  </a:lnTo>
                  <a:lnTo>
                    <a:pt x="2749" y="4479"/>
                  </a:lnTo>
                  <a:lnTo>
                    <a:pt x="2749" y="3319"/>
                  </a:lnTo>
                  <a:cubicBezTo>
                    <a:pt x="2820" y="1526"/>
                    <a:pt x="4136" y="630"/>
                    <a:pt x="5452" y="630"/>
                  </a:cubicBezTo>
                  <a:close/>
                  <a:moveTo>
                    <a:pt x="5452" y="1"/>
                  </a:moveTo>
                  <a:cubicBezTo>
                    <a:pt x="3833" y="1"/>
                    <a:pt x="2213" y="1107"/>
                    <a:pt x="2124" y="3319"/>
                  </a:cubicBezTo>
                  <a:lnTo>
                    <a:pt x="2124" y="4479"/>
                  </a:lnTo>
                  <a:lnTo>
                    <a:pt x="429" y="4479"/>
                  </a:lnTo>
                  <a:cubicBezTo>
                    <a:pt x="1" y="4497"/>
                    <a:pt x="1" y="5086"/>
                    <a:pt x="429" y="5104"/>
                  </a:cubicBezTo>
                  <a:lnTo>
                    <a:pt x="2124" y="5104"/>
                  </a:lnTo>
                  <a:lnTo>
                    <a:pt x="2124" y="6495"/>
                  </a:lnTo>
                  <a:cubicBezTo>
                    <a:pt x="2133" y="6710"/>
                    <a:pt x="2285" y="6817"/>
                    <a:pt x="2436" y="6817"/>
                  </a:cubicBezTo>
                  <a:cubicBezTo>
                    <a:pt x="2588" y="6817"/>
                    <a:pt x="2740" y="6710"/>
                    <a:pt x="2749" y="6495"/>
                  </a:cubicBezTo>
                  <a:lnTo>
                    <a:pt x="2749" y="5104"/>
                  </a:lnTo>
                  <a:lnTo>
                    <a:pt x="3266" y="5104"/>
                  </a:lnTo>
                  <a:lnTo>
                    <a:pt x="3266" y="8565"/>
                  </a:lnTo>
                  <a:cubicBezTo>
                    <a:pt x="3275" y="8770"/>
                    <a:pt x="3427" y="8873"/>
                    <a:pt x="3578" y="8873"/>
                  </a:cubicBezTo>
                  <a:cubicBezTo>
                    <a:pt x="3730" y="8873"/>
                    <a:pt x="3882" y="8770"/>
                    <a:pt x="3891" y="8565"/>
                  </a:cubicBezTo>
                  <a:lnTo>
                    <a:pt x="3891" y="5104"/>
                  </a:lnTo>
                  <a:lnTo>
                    <a:pt x="4479" y="5104"/>
                  </a:lnTo>
                  <a:lnTo>
                    <a:pt x="4479" y="5942"/>
                  </a:lnTo>
                  <a:cubicBezTo>
                    <a:pt x="4488" y="6147"/>
                    <a:pt x="4640" y="6250"/>
                    <a:pt x="4792" y="6250"/>
                  </a:cubicBezTo>
                  <a:cubicBezTo>
                    <a:pt x="4943" y="6250"/>
                    <a:pt x="5095" y="6147"/>
                    <a:pt x="5104" y="5942"/>
                  </a:cubicBezTo>
                  <a:lnTo>
                    <a:pt x="5104" y="5104"/>
                  </a:lnTo>
                  <a:lnTo>
                    <a:pt x="5800" y="5104"/>
                  </a:lnTo>
                  <a:lnTo>
                    <a:pt x="5800" y="8565"/>
                  </a:lnTo>
                  <a:cubicBezTo>
                    <a:pt x="5809" y="8770"/>
                    <a:pt x="5960" y="8873"/>
                    <a:pt x="6112" y="8873"/>
                  </a:cubicBezTo>
                  <a:cubicBezTo>
                    <a:pt x="6264" y="8873"/>
                    <a:pt x="6415" y="8770"/>
                    <a:pt x="6424" y="8565"/>
                  </a:cubicBezTo>
                  <a:lnTo>
                    <a:pt x="6424" y="5104"/>
                  </a:lnTo>
                  <a:lnTo>
                    <a:pt x="7013" y="5104"/>
                  </a:lnTo>
                  <a:lnTo>
                    <a:pt x="7013" y="6549"/>
                  </a:lnTo>
                  <a:cubicBezTo>
                    <a:pt x="7022" y="6754"/>
                    <a:pt x="7174" y="6857"/>
                    <a:pt x="7325" y="6857"/>
                  </a:cubicBezTo>
                  <a:cubicBezTo>
                    <a:pt x="7477" y="6857"/>
                    <a:pt x="7629" y="6754"/>
                    <a:pt x="7637" y="6549"/>
                  </a:cubicBezTo>
                  <a:lnTo>
                    <a:pt x="7637" y="5104"/>
                  </a:lnTo>
                  <a:lnTo>
                    <a:pt x="8155" y="5104"/>
                  </a:lnTo>
                  <a:lnTo>
                    <a:pt x="8155" y="8565"/>
                  </a:lnTo>
                  <a:cubicBezTo>
                    <a:pt x="8164" y="8770"/>
                    <a:pt x="8316" y="8873"/>
                    <a:pt x="8467" y="8873"/>
                  </a:cubicBezTo>
                  <a:cubicBezTo>
                    <a:pt x="8619" y="8873"/>
                    <a:pt x="8770" y="8770"/>
                    <a:pt x="8779" y="8565"/>
                  </a:cubicBezTo>
                  <a:lnTo>
                    <a:pt x="8779" y="5104"/>
                  </a:lnTo>
                  <a:lnTo>
                    <a:pt x="10474" y="5104"/>
                  </a:lnTo>
                  <a:cubicBezTo>
                    <a:pt x="10885" y="5086"/>
                    <a:pt x="10885" y="4497"/>
                    <a:pt x="10474" y="4479"/>
                  </a:cubicBezTo>
                  <a:lnTo>
                    <a:pt x="8779" y="4479"/>
                  </a:lnTo>
                  <a:lnTo>
                    <a:pt x="8779" y="3319"/>
                  </a:lnTo>
                  <a:cubicBezTo>
                    <a:pt x="8690" y="1107"/>
                    <a:pt x="7071" y="1"/>
                    <a:pt x="54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0A48A6F6-D0F9-C0E1-101E-9181ED2192B6}"/>
              </a:ext>
            </a:extLst>
          </p:cNvPr>
          <p:cNvSpPr txBox="1"/>
          <p:nvPr/>
        </p:nvSpPr>
        <p:spPr>
          <a:xfrm>
            <a:off x="1321471" y="2250888"/>
            <a:ext cx="3931397" cy="2308324"/>
          </a:xfrm>
          <a:prstGeom prst="rect">
            <a:avLst/>
          </a:prstGeom>
          <a:noFill/>
        </p:spPr>
        <p:txBody>
          <a:bodyPr wrap="square" rtlCol="0">
            <a:spAutoFit/>
          </a:bodyPr>
          <a:lstStyle/>
          <a:p>
            <a:r>
              <a:rPr lang="en-US" sz="1600" dirty="0">
                <a:solidFill>
                  <a:schemeClr val="accent6"/>
                </a:solidFill>
                <a:latin typeface="Rubik Black" panose="020B0604020202020204" charset="-79"/>
                <a:cs typeface="Rubik Black" panose="020B0604020202020204" charset="-79"/>
              </a:rPr>
              <a:t>The data analysis yields crucial findings: Patrol Officer 511 handles fewer cases; theft emerges as the primary offense; there's a surge in crime incidents in May; apartments report a high volume of cases, particularly domestic incidents, with a diminished arrest rate.</a:t>
            </a:r>
          </a:p>
          <a:p>
            <a:endParaRPr lang="en-IN" sz="1600" dirty="0">
              <a:solidFill>
                <a:schemeClr val="accent6"/>
              </a:solidFill>
              <a:latin typeface="Rubik Black" panose="020B0604020202020204" charset="-79"/>
              <a:cs typeface="Rubik Black" panose="020B0604020202020204" charset="-79"/>
            </a:endParaRPr>
          </a:p>
        </p:txBody>
      </p:sp>
      <p:sp>
        <p:nvSpPr>
          <p:cNvPr id="24" name="TextBox 23">
            <a:extLst>
              <a:ext uri="{FF2B5EF4-FFF2-40B4-BE49-F238E27FC236}">
                <a16:creationId xmlns:a16="http://schemas.microsoft.com/office/drawing/2014/main" id="{B35E0BE2-DBF8-2FDE-87FF-2033F498FB35}"/>
              </a:ext>
            </a:extLst>
          </p:cNvPr>
          <p:cNvSpPr txBox="1"/>
          <p:nvPr/>
        </p:nvSpPr>
        <p:spPr>
          <a:xfrm>
            <a:off x="6723659" y="1188670"/>
            <a:ext cx="2484581" cy="368627"/>
          </a:xfrm>
          <a:prstGeom prst="rect">
            <a:avLst/>
          </a:prstGeom>
          <a:noFill/>
        </p:spPr>
        <p:txBody>
          <a:bodyPr wrap="square">
            <a:spAutoFit/>
          </a:bodyPr>
          <a:lstStyle/>
          <a:p>
            <a:pPr>
              <a:lnSpc>
                <a:spcPts val="2400"/>
              </a:lnSpc>
            </a:pPr>
            <a:r>
              <a:rPr lang="en-IN" b="1" dirty="0">
                <a:solidFill>
                  <a:schemeClr val="accent6"/>
                </a:solidFill>
                <a:highlight>
                  <a:srgbClr val="FF0000"/>
                </a:highlight>
                <a:latin typeface="Rubik Black" panose="020B0604020202020204" charset="-79"/>
                <a:cs typeface="Rubik Black" panose="020B0604020202020204" charset="-79"/>
              </a:rPr>
              <a:t>Theft type crime – 19,766</a:t>
            </a:r>
          </a:p>
        </p:txBody>
      </p:sp>
      <p:sp>
        <p:nvSpPr>
          <p:cNvPr id="31" name="TextBox 30">
            <a:extLst>
              <a:ext uri="{FF2B5EF4-FFF2-40B4-BE49-F238E27FC236}">
                <a16:creationId xmlns:a16="http://schemas.microsoft.com/office/drawing/2014/main" id="{372565F9-EF8E-8573-7A4E-2B0BC5BAE760}"/>
              </a:ext>
            </a:extLst>
          </p:cNvPr>
          <p:cNvSpPr txBox="1"/>
          <p:nvPr/>
        </p:nvSpPr>
        <p:spPr>
          <a:xfrm>
            <a:off x="6971238" y="2035124"/>
            <a:ext cx="2484581" cy="368627"/>
          </a:xfrm>
          <a:prstGeom prst="rect">
            <a:avLst/>
          </a:prstGeom>
          <a:noFill/>
        </p:spPr>
        <p:txBody>
          <a:bodyPr wrap="square">
            <a:spAutoFit/>
          </a:bodyPr>
          <a:lstStyle/>
          <a:p>
            <a:pPr>
              <a:lnSpc>
                <a:spcPts val="2400"/>
              </a:lnSpc>
            </a:pPr>
            <a:r>
              <a:rPr lang="en-IN" b="1" dirty="0">
                <a:solidFill>
                  <a:schemeClr val="accent6"/>
                </a:solidFill>
                <a:highlight>
                  <a:srgbClr val="FF0000"/>
                </a:highlight>
                <a:latin typeface="Rubik Black" panose="020B0604020202020204" charset="-79"/>
                <a:cs typeface="Rubik Black" panose="020B0604020202020204" charset="-79"/>
              </a:rPr>
              <a:t>May Month – 19,353 </a:t>
            </a:r>
          </a:p>
        </p:txBody>
      </p:sp>
      <p:sp>
        <p:nvSpPr>
          <p:cNvPr id="32" name="TextBox 31">
            <a:extLst>
              <a:ext uri="{FF2B5EF4-FFF2-40B4-BE49-F238E27FC236}">
                <a16:creationId xmlns:a16="http://schemas.microsoft.com/office/drawing/2014/main" id="{B25AC268-AA0B-C4D8-6B49-7A0307474C9C}"/>
              </a:ext>
            </a:extLst>
          </p:cNvPr>
          <p:cNvSpPr txBox="1"/>
          <p:nvPr/>
        </p:nvSpPr>
        <p:spPr>
          <a:xfrm>
            <a:off x="6801609" y="2826117"/>
            <a:ext cx="2484581" cy="368627"/>
          </a:xfrm>
          <a:prstGeom prst="rect">
            <a:avLst/>
          </a:prstGeom>
          <a:noFill/>
        </p:spPr>
        <p:txBody>
          <a:bodyPr wrap="square">
            <a:spAutoFit/>
          </a:bodyPr>
          <a:lstStyle/>
          <a:p>
            <a:pPr>
              <a:lnSpc>
                <a:spcPts val="2400"/>
              </a:lnSpc>
            </a:pPr>
            <a:r>
              <a:rPr lang="en-IN" b="1" dirty="0">
                <a:solidFill>
                  <a:schemeClr val="accent6"/>
                </a:solidFill>
                <a:highlight>
                  <a:srgbClr val="FF0000"/>
                </a:highlight>
                <a:latin typeface="Rubik Black" panose="020B0604020202020204" charset="-79"/>
                <a:cs typeface="Rubik Black" panose="020B0604020202020204" charset="-79"/>
              </a:rPr>
              <a:t>Domestic crime – 18,002</a:t>
            </a:r>
          </a:p>
        </p:txBody>
      </p:sp>
      <p:sp>
        <p:nvSpPr>
          <p:cNvPr id="33" name="TextBox 32">
            <a:extLst>
              <a:ext uri="{FF2B5EF4-FFF2-40B4-BE49-F238E27FC236}">
                <a16:creationId xmlns:a16="http://schemas.microsoft.com/office/drawing/2014/main" id="{CABF4E5D-EC7A-BD50-15E0-37BA70FDF3C9}"/>
              </a:ext>
            </a:extLst>
          </p:cNvPr>
          <p:cNvSpPr txBox="1"/>
          <p:nvPr/>
        </p:nvSpPr>
        <p:spPr>
          <a:xfrm>
            <a:off x="6900413" y="3679489"/>
            <a:ext cx="2484581" cy="368627"/>
          </a:xfrm>
          <a:prstGeom prst="rect">
            <a:avLst/>
          </a:prstGeom>
          <a:noFill/>
        </p:spPr>
        <p:txBody>
          <a:bodyPr wrap="square">
            <a:spAutoFit/>
          </a:bodyPr>
          <a:lstStyle/>
          <a:p>
            <a:pPr>
              <a:lnSpc>
                <a:spcPts val="2400"/>
              </a:lnSpc>
            </a:pPr>
            <a:r>
              <a:rPr lang="en-IN" b="1" dirty="0">
                <a:solidFill>
                  <a:schemeClr val="accent6"/>
                </a:solidFill>
                <a:highlight>
                  <a:srgbClr val="FF0000"/>
                </a:highlight>
                <a:latin typeface="Rubik Black" panose="020B0604020202020204" charset="-79"/>
                <a:cs typeface="Rubik Black" panose="020B0604020202020204" charset="-79"/>
              </a:rPr>
              <a:t>Arrest Rate – 12.42 %</a:t>
            </a:r>
          </a:p>
        </p:txBody>
      </p:sp>
      <p:sp>
        <p:nvSpPr>
          <p:cNvPr id="34" name="TextBox 33">
            <a:extLst>
              <a:ext uri="{FF2B5EF4-FFF2-40B4-BE49-F238E27FC236}">
                <a16:creationId xmlns:a16="http://schemas.microsoft.com/office/drawing/2014/main" id="{6516698D-7B14-9F22-3C9A-6F83B3B1D4F0}"/>
              </a:ext>
            </a:extLst>
          </p:cNvPr>
          <p:cNvSpPr txBox="1"/>
          <p:nvPr/>
        </p:nvSpPr>
        <p:spPr>
          <a:xfrm>
            <a:off x="6797904" y="4303103"/>
            <a:ext cx="2367233" cy="676404"/>
          </a:xfrm>
          <a:prstGeom prst="rect">
            <a:avLst/>
          </a:prstGeom>
          <a:noFill/>
        </p:spPr>
        <p:txBody>
          <a:bodyPr wrap="square">
            <a:spAutoFit/>
          </a:bodyPr>
          <a:lstStyle/>
          <a:p>
            <a:pPr algn="ctr">
              <a:lnSpc>
                <a:spcPts val="2400"/>
              </a:lnSpc>
            </a:pPr>
            <a:r>
              <a:rPr lang="en-IN" b="1" dirty="0">
                <a:solidFill>
                  <a:schemeClr val="accent6"/>
                </a:solidFill>
                <a:highlight>
                  <a:srgbClr val="FF0000"/>
                </a:highlight>
                <a:latin typeface="Rubik Black" panose="020B0604020202020204" charset="-79"/>
                <a:cs typeface="Rubik Black" panose="020B0604020202020204" charset="-79"/>
              </a:rPr>
              <a:t>Apartment Location </a:t>
            </a:r>
            <a:r>
              <a:rPr lang="en-IN" b="1">
                <a:solidFill>
                  <a:schemeClr val="accent6"/>
                </a:solidFill>
                <a:highlight>
                  <a:srgbClr val="FF0000"/>
                </a:highlight>
                <a:latin typeface="Rubik Black" panose="020B0604020202020204" charset="-79"/>
                <a:cs typeface="Rubik Black" panose="020B0604020202020204" charset="-79"/>
              </a:rPr>
              <a:t>Type – 14,768</a:t>
            </a:r>
            <a:endParaRPr lang="en-IN" b="1" dirty="0">
              <a:solidFill>
                <a:schemeClr val="accent6"/>
              </a:solidFill>
              <a:highlight>
                <a:srgbClr val="FF0000"/>
              </a:highlight>
              <a:latin typeface="Rubik Black" panose="020B0604020202020204" charset="-79"/>
              <a:cs typeface="Rubik Black" panose="020B0604020202020204" charset="-7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A484-F6A9-2B15-089E-AB4FA60AF4C8}"/>
              </a:ext>
            </a:extLst>
          </p:cNvPr>
          <p:cNvSpPr>
            <a:spLocks noGrp="1"/>
          </p:cNvSpPr>
          <p:nvPr>
            <p:ph type="ctrTitle"/>
          </p:nvPr>
        </p:nvSpPr>
        <p:spPr>
          <a:xfrm>
            <a:off x="2222550" y="330212"/>
            <a:ext cx="4698900" cy="702685"/>
          </a:xfrm>
        </p:spPr>
        <p:txBody>
          <a:bodyPr/>
          <a:lstStyle/>
          <a:p>
            <a:r>
              <a:rPr lang="en-IN" dirty="0"/>
              <a:t>Conclusion :- </a:t>
            </a:r>
          </a:p>
        </p:txBody>
      </p:sp>
      <p:sp>
        <p:nvSpPr>
          <p:cNvPr id="4" name="Rectangle 1">
            <a:extLst>
              <a:ext uri="{FF2B5EF4-FFF2-40B4-BE49-F238E27FC236}">
                <a16:creationId xmlns:a16="http://schemas.microsoft.com/office/drawing/2014/main" id="{DBAC377F-AA5F-DD62-84B8-813D30B5817F}"/>
              </a:ext>
            </a:extLst>
          </p:cNvPr>
          <p:cNvSpPr>
            <a:spLocks noChangeArrowheads="1"/>
          </p:cNvSpPr>
          <p:nvPr/>
        </p:nvSpPr>
        <p:spPr bwMode="auto">
          <a:xfrm>
            <a:off x="998221" y="1032897"/>
            <a:ext cx="7940040" cy="3701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sng" strike="noStrike" cap="none" normalizeH="0" baseline="0" dirty="0">
                <a:ln>
                  <a:noFill/>
                </a:ln>
                <a:solidFill>
                  <a:schemeClr val="accent6"/>
                </a:solidFill>
                <a:effectLst/>
                <a:latin typeface="Rubik Black" panose="020B0604020202020204" charset="-79"/>
                <a:cs typeface="Rubik Black" panose="020B0604020202020204" charset="-79"/>
              </a:rPr>
              <a:t>Here's the text rewritten with a simpler structure: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6"/>
                </a:solidFill>
                <a:effectLst/>
                <a:latin typeface="Rubik Black" panose="020B0604020202020204" charset="-79"/>
                <a:cs typeface="Rubik Black" panose="020B0604020202020204" charset="-79"/>
              </a:rPr>
              <a:t>We looked at Chicago's crime data for 2022 and learned a lot.</a:t>
            </a:r>
            <a:r>
              <a:rPr kumimoji="0" lang="en-US" altLang="en-US" b="0" i="0" u="none" strike="noStrike" cap="none" normalizeH="0" baseline="0" dirty="0">
                <a:ln>
                  <a:noFill/>
                </a:ln>
                <a:solidFill>
                  <a:schemeClr val="accent6"/>
                </a:solidFill>
                <a:effectLst/>
                <a:latin typeface="Rubik Black" panose="020B0604020202020204" charset="-79"/>
                <a:cs typeface="Rubik Black" panose="020B0604020202020204" charset="-79"/>
              </a:rPr>
              <a:t> Here's what we found: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6"/>
                </a:solidFill>
                <a:effectLst/>
                <a:latin typeface="Rubik Black" panose="020B0604020202020204" charset="-79"/>
                <a:cs typeface="Rubik Black" panose="020B0604020202020204" charset="-79"/>
              </a:rPr>
              <a:t>Crime goes up and down throughout the year.</a:t>
            </a:r>
            <a:r>
              <a:rPr kumimoji="0" lang="en-US" altLang="en-US" b="0" i="0" u="none" strike="noStrike" cap="none" normalizeH="0" baseline="0" dirty="0">
                <a:ln>
                  <a:noFill/>
                </a:ln>
                <a:solidFill>
                  <a:schemeClr val="accent6"/>
                </a:solidFill>
                <a:effectLst/>
                <a:latin typeface="Rubik Black" panose="020B0604020202020204" charset="-79"/>
                <a:cs typeface="Rubik Black" panose="020B0604020202020204" charset="-79"/>
              </a:rPr>
              <a:t> It's highest in May and lowest in June. </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accent6"/>
                </a:solidFill>
                <a:effectLst/>
                <a:latin typeface="Rubik Black" panose="020B0604020202020204" charset="-79"/>
                <a:cs typeface="Rubik Black" panose="020B0604020202020204" charset="-79"/>
              </a:rPr>
              <a:t>  This shows why it's important to track crime over time so we can fight it better.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6"/>
                </a:solidFill>
                <a:effectLst/>
                <a:latin typeface="Rubik Black" panose="020B0604020202020204" charset="-79"/>
                <a:cs typeface="Rubik Black" panose="020B0604020202020204" charset="-79"/>
              </a:rPr>
              <a:t>Theft and battery are the most common crimes, but not always solved.</a:t>
            </a:r>
            <a:r>
              <a:rPr kumimoji="0" lang="en-US" altLang="en-US" b="0" i="0" u="none" strike="noStrike" cap="none" normalizeH="0" baseline="0" dirty="0">
                <a:ln>
                  <a:noFill/>
                </a:ln>
                <a:solidFill>
                  <a:schemeClr val="accent6"/>
                </a:solidFill>
                <a:effectLst/>
                <a:latin typeface="Rubik Black" panose="020B0604020202020204" charset="-79"/>
                <a:cs typeface="Rubik Black" panose="020B0604020202020204" charset="-79"/>
              </a:rPr>
              <a:t> We need to figure out how to catch more criminals for these crimes.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6"/>
                </a:solidFill>
                <a:effectLst/>
                <a:latin typeface="Rubik Black" panose="020B0604020202020204" charset="-79"/>
                <a:cs typeface="Rubik Black" panose="020B0604020202020204" charset="-79"/>
              </a:rPr>
              <a:t>Crime is worse in some areas than others.</a:t>
            </a:r>
            <a:r>
              <a:rPr kumimoji="0" lang="en-US" altLang="en-US" b="0" i="0" u="none" strike="noStrike" cap="none" normalizeH="0" baseline="0" dirty="0">
                <a:ln>
                  <a:noFill/>
                </a:ln>
                <a:solidFill>
                  <a:schemeClr val="accent6"/>
                </a:solidFill>
                <a:effectLst/>
                <a:latin typeface="Rubik Black" panose="020B0604020202020204" charset="-79"/>
                <a:cs typeface="Rubik Black" panose="020B0604020202020204" charset="-79"/>
              </a:rPr>
              <a:t> We should focus extra police attention on places like Apartment Street and Residence Location.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accent6"/>
                </a:solidFill>
                <a:effectLst/>
                <a:latin typeface="Rubik Black" panose="020B0604020202020204" charset="-79"/>
                <a:cs typeface="Rubik Black" panose="020B0604020202020204" charset="-79"/>
              </a:rPr>
              <a:t>It takes longer to solve some crimes than others.</a:t>
            </a:r>
            <a:r>
              <a:rPr kumimoji="0" lang="en-US" altLang="en-US" b="0" i="0" u="none" strike="noStrike" cap="none" normalizeH="0" baseline="0" dirty="0">
                <a:ln>
                  <a:noFill/>
                </a:ln>
                <a:solidFill>
                  <a:schemeClr val="accent6"/>
                </a:solidFill>
                <a:effectLst/>
                <a:latin typeface="Rubik Black" panose="020B0604020202020204" charset="-79"/>
                <a:cs typeface="Rubik Black" panose="020B0604020202020204" charset="-79"/>
              </a:rPr>
              <a:t> We need to figure out how to solve crimes faster, especially serious ones.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i="0" u="sng" strike="noStrike" cap="none" normalizeH="0" baseline="0" dirty="0">
                <a:ln>
                  <a:noFill/>
                </a:ln>
                <a:solidFill>
                  <a:schemeClr val="accent6"/>
                </a:solidFill>
                <a:effectLst/>
                <a:latin typeface="Rubik Black" panose="020B0604020202020204" charset="-79"/>
                <a:cs typeface="Rubik Black" panose="020B0604020202020204" charset="-79"/>
              </a:rPr>
              <a:t>Here's what we can do to make Chicago safer: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solidFill>
                <a:effectLst/>
                <a:latin typeface="Rubik Black" panose="020B0604020202020204" charset="-79"/>
                <a:cs typeface="Rubik Black" panose="020B0604020202020204" charset="-79"/>
              </a:rPr>
              <a:t>Put more police in high-crime areas.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solidFill>
                <a:effectLst/>
                <a:latin typeface="Rubik Black" panose="020B0604020202020204" charset="-79"/>
                <a:cs typeface="Rubik Black" panose="020B0604020202020204" charset="-79"/>
              </a:rPr>
              <a:t>Work with neighborhoods to fight crime together.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solidFill>
                <a:effectLst/>
                <a:latin typeface="Rubik Black" panose="020B0604020202020204" charset="-79"/>
                <a:cs typeface="Rubik Black" panose="020B0604020202020204" charset="-79"/>
              </a:rPr>
              <a:t>Use data to decide where to send our resources.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solidFill>
                <a:effectLst/>
                <a:latin typeface="Rubik Black" panose="020B0604020202020204" charset="-79"/>
                <a:cs typeface="Rubik Black" panose="020B0604020202020204" charset="-79"/>
              </a:rPr>
              <a:t>Invest in new technology to fight crime.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solidFill>
                <a:effectLst/>
                <a:latin typeface="Rubik Black" panose="020B0604020202020204" charset="-79"/>
                <a:cs typeface="Rubik Black" panose="020B0604020202020204" charset="-79"/>
              </a:rPr>
              <a:t>Team up with social workers to help people who might commit crimes.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accent6"/>
                </a:solidFill>
                <a:effectLst/>
                <a:latin typeface="Rubik Black" panose="020B0604020202020204" charset="-79"/>
                <a:cs typeface="Rubik Black" panose="020B0604020202020204" charset="-79"/>
              </a:rPr>
              <a:t>By doing all of these things, we can make a big difference and keep Chicago safe.</a:t>
            </a:r>
            <a:endParaRPr kumimoji="0" lang="en-US" altLang="en-US" sz="2000" b="0" i="0" u="none" strike="noStrike" cap="none" normalizeH="0" baseline="0" dirty="0">
              <a:ln>
                <a:noFill/>
              </a:ln>
              <a:solidFill>
                <a:schemeClr val="accent6"/>
              </a:solidFill>
              <a:effectLst/>
              <a:latin typeface="Rubik Black" panose="020B0604020202020204" charset="-79"/>
              <a:cs typeface="Rubik Black" panose="020B0604020202020204" charset="-79"/>
            </a:endParaRPr>
          </a:p>
        </p:txBody>
      </p:sp>
    </p:spTree>
    <p:extLst>
      <p:ext uri="{BB962C8B-B14F-4D97-AF65-F5344CB8AC3E}">
        <p14:creationId xmlns:p14="http://schemas.microsoft.com/office/powerpoint/2010/main" val="454121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339F1-F262-D81B-FB64-1FF31A0D9FAB}"/>
              </a:ext>
            </a:extLst>
          </p:cNvPr>
          <p:cNvSpPr>
            <a:spLocks noGrp="1"/>
          </p:cNvSpPr>
          <p:nvPr>
            <p:ph type="ctrTitle"/>
          </p:nvPr>
        </p:nvSpPr>
        <p:spPr>
          <a:xfrm>
            <a:off x="2222550" y="257435"/>
            <a:ext cx="4698900" cy="687445"/>
          </a:xfrm>
        </p:spPr>
        <p:txBody>
          <a:bodyPr/>
          <a:lstStyle/>
          <a:p>
            <a:r>
              <a:rPr lang="en-IN" dirty="0"/>
              <a:t>Dashboard :-</a:t>
            </a:r>
          </a:p>
        </p:txBody>
      </p:sp>
      <p:sp>
        <p:nvSpPr>
          <p:cNvPr id="3" name="Title 1">
            <a:extLst>
              <a:ext uri="{FF2B5EF4-FFF2-40B4-BE49-F238E27FC236}">
                <a16:creationId xmlns:a16="http://schemas.microsoft.com/office/drawing/2014/main" id="{EC41D93F-035D-D0AA-6753-86B1A562D80A}"/>
              </a:ext>
            </a:extLst>
          </p:cNvPr>
          <p:cNvSpPr txBox="1">
            <a:spLocks/>
          </p:cNvSpPr>
          <p:nvPr/>
        </p:nvSpPr>
        <p:spPr>
          <a:xfrm>
            <a:off x="-264185" y="944880"/>
            <a:ext cx="3274085" cy="60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lt1"/>
              </a:buClr>
              <a:buSzPts val="5200"/>
              <a:buFont typeface="Rubik Black"/>
              <a:buNone/>
              <a:defRPr sz="4000" b="0" i="0" u="none" strike="noStrike" cap="none">
                <a:solidFill>
                  <a:schemeClr val="lt2"/>
                </a:solidFill>
                <a:latin typeface="Rubik Black"/>
                <a:ea typeface="Rubik Black"/>
                <a:cs typeface="Rubik Black"/>
                <a:sym typeface="Rubik Black"/>
              </a:defRPr>
            </a:lvl1pPr>
            <a:lvl2pPr marR="0" lvl="1" algn="ctr" rtl="0">
              <a:lnSpc>
                <a:spcPct val="100000"/>
              </a:lnSpc>
              <a:spcBef>
                <a:spcPts val="0"/>
              </a:spcBef>
              <a:spcAft>
                <a:spcPts val="0"/>
              </a:spcAft>
              <a:buClr>
                <a:schemeClr val="lt1"/>
              </a:buClr>
              <a:buSzPts val="5200"/>
              <a:buFont typeface="Rubik Black"/>
              <a:buNone/>
              <a:defRPr sz="5200" b="0" i="0" u="none" strike="noStrike" cap="none">
                <a:solidFill>
                  <a:schemeClr val="lt1"/>
                </a:solidFill>
                <a:latin typeface="Rubik Black"/>
                <a:ea typeface="Rubik Black"/>
                <a:cs typeface="Rubik Black"/>
                <a:sym typeface="Rubik Black"/>
              </a:defRPr>
            </a:lvl2pPr>
            <a:lvl3pPr marR="0" lvl="2" algn="ctr" rtl="0">
              <a:lnSpc>
                <a:spcPct val="100000"/>
              </a:lnSpc>
              <a:spcBef>
                <a:spcPts val="0"/>
              </a:spcBef>
              <a:spcAft>
                <a:spcPts val="0"/>
              </a:spcAft>
              <a:buClr>
                <a:schemeClr val="lt1"/>
              </a:buClr>
              <a:buSzPts val="5200"/>
              <a:buFont typeface="Rubik Black"/>
              <a:buNone/>
              <a:defRPr sz="5200" b="0" i="0" u="none" strike="noStrike" cap="none">
                <a:solidFill>
                  <a:schemeClr val="lt1"/>
                </a:solidFill>
                <a:latin typeface="Rubik Black"/>
                <a:ea typeface="Rubik Black"/>
                <a:cs typeface="Rubik Black"/>
                <a:sym typeface="Rubik Black"/>
              </a:defRPr>
            </a:lvl3pPr>
            <a:lvl4pPr marR="0" lvl="3" algn="ctr" rtl="0">
              <a:lnSpc>
                <a:spcPct val="100000"/>
              </a:lnSpc>
              <a:spcBef>
                <a:spcPts val="0"/>
              </a:spcBef>
              <a:spcAft>
                <a:spcPts val="0"/>
              </a:spcAft>
              <a:buClr>
                <a:schemeClr val="lt1"/>
              </a:buClr>
              <a:buSzPts val="5200"/>
              <a:buFont typeface="Rubik Black"/>
              <a:buNone/>
              <a:defRPr sz="5200" b="0" i="0" u="none" strike="noStrike" cap="none">
                <a:solidFill>
                  <a:schemeClr val="lt1"/>
                </a:solidFill>
                <a:latin typeface="Rubik Black"/>
                <a:ea typeface="Rubik Black"/>
                <a:cs typeface="Rubik Black"/>
                <a:sym typeface="Rubik Black"/>
              </a:defRPr>
            </a:lvl4pPr>
            <a:lvl5pPr marR="0" lvl="4" algn="ctr" rtl="0">
              <a:lnSpc>
                <a:spcPct val="100000"/>
              </a:lnSpc>
              <a:spcBef>
                <a:spcPts val="0"/>
              </a:spcBef>
              <a:spcAft>
                <a:spcPts val="0"/>
              </a:spcAft>
              <a:buClr>
                <a:schemeClr val="lt1"/>
              </a:buClr>
              <a:buSzPts val="5200"/>
              <a:buFont typeface="Rubik Black"/>
              <a:buNone/>
              <a:defRPr sz="5200" b="0" i="0" u="none" strike="noStrike" cap="none">
                <a:solidFill>
                  <a:schemeClr val="lt1"/>
                </a:solidFill>
                <a:latin typeface="Rubik Black"/>
                <a:ea typeface="Rubik Black"/>
                <a:cs typeface="Rubik Black"/>
                <a:sym typeface="Rubik Black"/>
              </a:defRPr>
            </a:lvl5pPr>
            <a:lvl6pPr marR="0" lvl="5" algn="ctr" rtl="0">
              <a:lnSpc>
                <a:spcPct val="100000"/>
              </a:lnSpc>
              <a:spcBef>
                <a:spcPts val="0"/>
              </a:spcBef>
              <a:spcAft>
                <a:spcPts val="0"/>
              </a:spcAft>
              <a:buClr>
                <a:schemeClr val="lt1"/>
              </a:buClr>
              <a:buSzPts val="5200"/>
              <a:buFont typeface="Rubik Black"/>
              <a:buNone/>
              <a:defRPr sz="5200" b="0" i="0" u="none" strike="noStrike" cap="none">
                <a:solidFill>
                  <a:schemeClr val="lt1"/>
                </a:solidFill>
                <a:latin typeface="Rubik Black"/>
                <a:ea typeface="Rubik Black"/>
                <a:cs typeface="Rubik Black"/>
                <a:sym typeface="Rubik Black"/>
              </a:defRPr>
            </a:lvl6pPr>
            <a:lvl7pPr marR="0" lvl="6" algn="ctr" rtl="0">
              <a:lnSpc>
                <a:spcPct val="100000"/>
              </a:lnSpc>
              <a:spcBef>
                <a:spcPts val="0"/>
              </a:spcBef>
              <a:spcAft>
                <a:spcPts val="0"/>
              </a:spcAft>
              <a:buClr>
                <a:schemeClr val="lt1"/>
              </a:buClr>
              <a:buSzPts val="5200"/>
              <a:buFont typeface="Rubik Black"/>
              <a:buNone/>
              <a:defRPr sz="5200" b="0" i="0" u="none" strike="noStrike" cap="none">
                <a:solidFill>
                  <a:schemeClr val="lt1"/>
                </a:solidFill>
                <a:latin typeface="Rubik Black"/>
                <a:ea typeface="Rubik Black"/>
                <a:cs typeface="Rubik Black"/>
                <a:sym typeface="Rubik Black"/>
              </a:defRPr>
            </a:lvl7pPr>
            <a:lvl8pPr marR="0" lvl="7" algn="ctr" rtl="0">
              <a:lnSpc>
                <a:spcPct val="100000"/>
              </a:lnSpc>
              <a:spcBef>
                <a:spcPts val="0"/>
              </a:spcBef>
              <a:spcAft>
                <a:spcPts val="0"/>
              </a:spcAft>
              <a:buClr>
                <a:schemeClr val="lt1"/>
              </a:buClr>
              <a:buSzPts val="5200"/>
              <a:buFont typeface="Rubik Black"/>
              <a:buNone/>
              <a:defRPr sz="5200" b="0" i="0" u="none" strike="noStrike" cap="none">
                <a:solidFill>
                  <a:schemeClr val="lt1"/>
                </a:solidFill>
                <a:latin typeface="Rubik Black"/>
                <a:ea typeface="Rubik Black"/>
                <a:cs typeface="Rubik Black"/>
                <a:sym typeface="Rubik Black"/>
              </a:defRPr>
            </a:lvl8pPr>
            <a:lvl9pPr marR="0" lvl="8" algn="ctr" rtl="0">
              <a:lnSpc>
                <a:spcPct val="100000"/>
              </a:lnSpc>
              <a:spcBef>
                <a:spcPts val="0"/>
              </a:spcBef>
              <a:spcAft>
                <a:spcPts val="0"/>
              </a:spcAft>
              <a:buClr>
                <a:schemeClr val="lt1"/>
              </a:buClr>
              <a:buSzPts val="5200"/>
              <a:buFont typeface="Rubik Black"/>
              <a:buNone/>
              <a:defRPr sz="5200" b="0" i="0" u="none" strike="noStrike" cap="none">
                <a:solidFill>
                  <a:schemeClr val="lt1"/>
                </a:solidFill>
                <a:latin typeface="Rubik Black"/>
                <a:ea typeface="Rubik Black"/>
                <a:cs typeface="Rubik Black"/>
                <a:sym typeface="Rubik Black"/>
              </a:defRPr>
            </a:lvl9pPr>
          </a:lstStyle>
          <a:p>
            <a:r>
              <a:rPr lang="en-IN" sz="3200" dirty="0"/>
              <a:t>Main Tab :-</a:t>
            </a:r>
          </a:p>
        </p:txBody>
      </p:sp>
      <p:pic>
        <p:nvPicPr>
          <p:cNvPr id="5" name="Picture 4">
            <a:extLst>
              <a:ext uri="{FF2B5EF4-FFF2-40B4-BE49-F238E27FC236}">
                <a16:creationId xmlns:a16="http://schemas.microsoft.com/office/drawing/2014/main" id="{63093191-CF43-730D-1EA0-56E045235AC7}"/>
              </a:ext>
            </a:extLst>
          </p:cNvPr>
          <p:cNvPicPr>
            <a:picLocks noChangeAspect="1"/>
          </p:cNvPicPr>
          <p:nvPr/>
        </p:nvPicPr>
        <p:blipFill>
          <a:blip r:embed="rId2"/>
          <a:stretch>
            <a:fillRect/>
          </a:stretch>
        </p:blipFill>
        <p:spPr>
          <a:xfrm>
            <a:off x="1786681" y="1554480"/>
            <a:ext cx="6018400" cy="3413760"/>
          </a:xfrm>
          <a:prstGeom prst="rect">
            <a:avLst/>
          </a:prstGeom>
        </p:spPr>
      </p:pic>
    </p:spTree>
    <p:extLst>
      <p:ext uri="{BB962C8B-B14F-4D97-AF65-F5344CB8AC3E}">
        <p14:creationId xmlns:p14="http://schemas.microsoft.com/office/powerpoint/2010/main" val="2164934834"/>
      </p:ext>
    </p:extLst>
  </p:cSld>
  <p:clrMapOvr>
    <a:masterClrMapping/>
  </p:clrMapOvr>
</p:sld>
</file>

<file path=ppt/theme/theme1.xml><?xml version="1.0" encoding="utf-8"?>
<a:theme xmlns:a="http://schemas.openxmlformats.org/drawingml/2006/main" name="Warning Yellow Tape Crime Scene Investigation for College by Slidesgo">
  <a:themeElements>
    <a:clrScheme name="Simple Light">
      <a:dk1>
        <a:srgbClr val="252525"/>
      </a:dk1>
      <a:lt1>
        <a:srgbClr val="FFFFFF"/>
      </a:lt1>
      <a:dk2>
        <a:srgbClr val="E94003"/>
      </a:dk2>
      <a:lt2>
        <a:srgbClr val="FDE300"/>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997</Words>
  <Application>Microsoft Office PowerPoint</Application>
  <PresentationFormat>On-screen Show (16:9)</PresentationFormat>
  <Paragraphs>72</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Rubik Distressed</vt:lpstr>
      <vt:lpstr>Rubik Black</vt:lpstr>
      <vt:lpstr>Darker Grotesque SemiBold</vt:lpstr>
      <vt:lpstr>Warning Yellow Tape Crime Scene Investigation for College by Slidesgo</vt:lpstr>
      <vt:lpstr>Chicago Crime Analysis  By Pranav Killedar</vt:lpstr>
      <vt:lpstr>Problem Statement :-</vt:lpstr>
      <vt:lpstr>01</vt:lpstr>
      <vt:lpstr>Methodology :-</vt:lpstr>
      <vt:lpstr>Analysis of Objective Questions :-</vt:lpstr>
      <vt:lpstr>Analysis of Subjective Questions :-</vt:lpstr>
      <vt:lpstr>Important Analysis :- </vt:lpstr>
      <vt:lpstr>Conclusion :- </vt:lpstr>
      <vt:lpstr>Dashboard :-</vt:lpstr>
      <vt:lpstr>Locality Tab :-</vt:lpstr>
      <vt:lpstr>Exploration Tab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Analysis  By Pranav Killedar</dc:title>
  <dc:creator>Pranav Killedar</dc:creator>
  <cp:lastModifiedBy>Pranav Killedar</cp:lastModifiedBy>
  <cp:revision>3</cp:revision>
  <dcterms:modified xsi:type="dcterms:W3CDTF">2024-04-18T09:17:39Z</dcterms:modified>
</cp:coreProperties>
</file>