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DC66-66F6-3BD0-6A0D-0BE11F47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717" y="785365"/>
            <a:ext cx="7178566" cy="254143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Baskerville Old Face" panose="02020602080505020303" pitchFamily="18" charset="77"/>
              </a:rPr>
              <a:t>Industry CASE STUDY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DF816-8FDF-7006-FFA4-CCFD40FB1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495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SOCIAL Media – Dashboard</a:t>
            </a:r>
          </a:p>
          <a:p>
            <a:r>
              <a:rPr lang="en-US" dirty="0"/>
              <a:t>BY: Pranav Malik</a:t>
            </a:r>
          </a:p>
          <a:p>
            <a:r>
              <a:rPr lang="en-US" dirty="0"/>
              <a:t>Reg no: 12325012</a:t>
            </a:r>
          </a:p>
        </p:txBody>
      </p:sp>
    </p:spTree>
    <p:extLst>
      <p:ext uri="{BB962C8B-B14F-4D97-AF65-F5344CB8AC3E}">
        <p14:creationId xmlns:p14="http://schemas.microsoft.com/office/powerpoint/2010/main" val="4029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E0D-92D8-A498-977F-7E6D806B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D5A-DBC7-1F45-3CD9-E7720E08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F172A"/>
                </a:solidFill>
                <a:effectLst/>
                <a:latin typeface="Hanken Grotesk"/>
              </a:rPr>
              <a:t>Instagram as a popular social networking platform that focuses on photo and video sharing.</a:t>
            </a:r>
          </a:p>
          <a:p>
            <a:r>
              <a:rPr lang="en-IN" b="0" i="0" dirty="0">
                <a:solidFill>
                  <a:srgbClr val="0F172A"/>
                </a:solidFill>
                <a:effectLst/>
                <a:latin typeface="Hanken Grotesk"/>
              </a:rPr>
              <a:t>it's essential to highlight the significance of the case study, why it's relevant, and what insights or lessons it could provide for businesses, marketers, regulators, or users of the platform.</a:t>
            </a:r>
          </a:p>
          <a:p>
            <a:r>
              <a:rPr lang="en-IN" b="0" i="0" dirty="0">
                <a:solidFill>
                  <a:srgbClr val="0F172A"/>
                </a:solidFill>
                <a:effectLst/>
                <a:latin typeface="Hanken Grotesk"/>
              </a:rPr>
              <a:t>it's essential to highlight the significance of the case study, why it's relevant, and what insights or lessons it could provide for businesses, marketers, regulators, or users of the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A079-A8C2-6EDE-0FCE-C36CB03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extracted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4763-E669-5FF8-9C72-466EB401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datasets download -d </a:t>
            </a:r>
            <a:r>
              <a:rPr lang="en-US" dirty="0" err="1"/>
              <a:t>bhanupratapbiswas</a:t>
            </a:r>
            <a:r>
              <a:rPr lang="en-US" dirty="0"/>
              <a:t>/</a:t>
            </a:r>
            <a:r>
              <a:rPr lang="en-US" dirty="0" err="1"/>
              <a:t>instagram</a:t>
            </a:r>
            <a:r>
              <a:rPr lang="en-US" dirty="0"/>
              <a:t>-reach-analysis-case-study</a:t>
            </a:r>
          </a:p>
        </p:txBody>
      </p:sp>
    </p:spTree>
    <p:extLst>
      <p:ext uri="{BB962C8B-B14F-4D97-AF65-F5344CB8AC3E}">
        <p14:creationId xmlns:p14="http://schemas.microsoft.com/office/powerpoint/2010/main" val="91118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3F6-1DE9-3CFC-D3B3-05FFDDE2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Cover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5B45C-708A-FC35-B863-4DD314763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3449638"/>
          </a:xfrm>
        </p:spPr>
      </p:pic>
    </p:spTree>
    <p:extLst>
      <p:ext uri="{BB962C8B-B14F-4D97-AF65-F5344CB8AC3E}">
        <p14:creationId xmlns:p14="http://schemas.microsoft.com/office/powerpoint/2010/main" val="24655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6391-1217-2281-B315-CE7E07EF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sng" dirty="0">
                <a:solidFill>
                  <a:srgbClr val="0F172A"/>
                </a:solidFill>
                <a:effectLst/>
                <a:latin typeface="Big Caslon Medium" panose="02000603090000020003" pitchFamily="2" charset="-79"/>
                <a:cs typeface="Big Caslon Medium" panose="02000603090000020003" pitchFamily="2" charset="-79"/>
              </a:rPr>
              <a:t>Engagement Metrics Analysis: Shares vs. Follows.</a:t>
            </a:r>
            <a:endParaRPr lang="en-US" u="sng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12295-49F4-6AB4-FBB1-841D4B9CE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6064"/>
            <a:ext cx="6860297" cy="3449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5188D-739E-F707-DB21-1A1C6DA3D4AC}"/>
              </a:ext>
            </a:extLst>
          </p:cNvPr>
          <p:cNvSpPr txBox="1"/>
          <p:nvPr/>
        </p:nvSpPr>
        <p:spPr>
          <a:xfrm>
            <a:off x="8418443" y="2034485"/>
            <a:ext cx="26364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1F1F1F"/>
                </a:solidFill>
                <a:latin typeface="Avenir Next" panose="020B0503020202020204" pitchFamily="34" charset="0"/>
              </a:rPr>
              <a:t>I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Avenir Next" panose="020B0503020202020204" pitchFamily="34" charset="0"/>
              </a:rPr>
              <a:t>t appears to show two line graphs that depict the number of shares, likes, and comments received by a Facebook post, seemingly broken down by the post's origin and how users found it.</a:t>
            </a:r>
            <a:endParaRPr lang="en-US" sz="2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1259-D9B6-5236-2E47-E87821A6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sng" dirty="0">
                <a:solidFill>
                  <a:srgbClr val="0F172A"/>
                </a:solidFill>
                <a:effectLst/>
                <a:latin typeface="Big Caslon Medium" panose="02000603090000020003" pitchFamily="2" charset="-79"/>
                <a:cs typeface="Big Caslon Medium" panose="02000603090000020003" pitchFamily="2" charset="-79"/>
              </a:rPr>
              <a:t>User Engagement Analysis: Profile Visits vs. Impressions by Hashtags.</a:t>
            </a:r>
            <a:endParaRPr lang="en-US" u="sng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DBC02-ACB6-C2AC-6598-D678F67A8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6064"/>
            <a:ext cx="6933515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C23DE-3301-99D3-00F1-EFDE5C5275A0}"/>
              </a:ext>
            </a:extLst>
          </p:cNvPr>
          <p:cNvSpPr txBox="1"/>
          <p:nvPr/>
        </p:nvSpPr>
        <p:spPr>
          <a:xfrm>
            <a:off x="8474547" y="2026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71C14-E692-461B-3C9B-4453FF2E4C72}"/>
              </a:ext>
            </a:extLst>
          </p:cNvPr>
          <p:cNvSpPr txBox="1"/>
          <p:nvPr/>
        </p:nvSpPr>
        <p:spPr>
          <a:xfrm>
            <a:off x="8474547" y="2026064"/>
            <a:ext cx="25803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1F1F"/>
                </a:solidFill>
                <a:effectLst/>
                <a:latin typeface="Google Sans"/>
              </a:rPr>
              <a:t>Visits (sum): There is a steady increase in the number of profile visits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1F1F"/>
                </a:solidFill>
                <a:effectLst/>
                <a:latin typeface="Google Sans"/>
              </a:rPr>
              <a:t>Impressions (sum) from Explore by Profile Visits: This line generally follows the same trend as profile visits, but with some fluctuations.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1F1F"/>
                </a:solidFill>
                <a:effectLst/>
                <a:latin typeface="Google Sans"/>
              </a:rPr>
              <a:t>Impressions (sum) from Hashtags: This line shows a more volatile pattern, with some spikes and dips throughout the time period.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DD94-C0F9-1127-67EA-C1B8E4EF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likes and follows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69800-4B04-38CD-B0FD-8F8FD130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408368"/>
            <a:ext cx="9604375" cy="2665152"/>
          </a:xfrm>
        </p:spPr>
      </p:pic>
    </p:spTree>
    <p:extLst>
      <p:ext uri="{BB962C8B-B14F-4D97-AF65-F5344CB8AC3E}">
        <p14:creationId xmlns:p14="http://schemas.microsoft.com/office/powerpoint/2010/main" val="38801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0194-8231-BFB4-57E1-9B37B550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F495-719F-5A5F-84B7-FFECB4FA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This dataset provides a valuable resource for anyone interested in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analyzing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user sentiment and opinions towards the Instagram app on Android. However, it's important to consider potential limitations and biases when drawing conclusions.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Large and diverse collection: Over 47,000 reviews offer a sizable amount of data from various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118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304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</vt:lpstr>
      <vt:lpstr>Baskerville Old Face</vt:lpstr>
      <vt:lpstr>Big Caslon Medium</vt:lpstr>
      <vt:lpstr>Big Caslon Medium</vt:lpstr>
      <vt:lpstr>Gill Sans MT</vt:lpstr>
      <vt:lpstr>Google Sans</vt:lpstr>
      <vt:lpstr>Hanken Grotesk</vt:lpstr>
      <vt:lpstr>Gallery</vt:lpstr>
      <vt:lpstr>Industry CASE STUDY ANALYSIS</vt:lpstr>
      <vt:lpstr>introduction</vt:lpstr>
      <vt:lpstr>Data extracted link</vt:lpstr>
      <vt:lpstr>Cover page</vt:lpstr>
      <vt:lpstr>Engagement Metrics Analysis: Shares vs. Follows.</vt:lpstr>
      <vt:lpstr>User Engagement Analysis: Profile Visits vs. Impressions by Hashtags.</vt:lpstr>
      <vt:lpstr>Total likes and follows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CASE STUDY ANALYSIS</dc:title>
  <dc:creator>Pranav Malik</dc:creator>
  <cp:lastModifiedBy>Pranav Malik</cp:lastModifiedBy>
  <cp:revision>3</cp:revision>
  <dcterms:created xsi:type="dcterms:W3CDTF">2024-02-05T08:50:16Z</dcterms:created>
  <dcterms:modified xsi:type="dcterms:W3CDTF">2024-02-05T16:47:51Z</dcterms:modified>
</cp:coreProperties>
</file>