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64" r:id="rId4"/>
    <p:sldId id="265" r:id="rId5"/>
    <p:sldId id="272" r:id="rId6"/>
    <p:sldId id="266" r:id="rId7"/>
    <p:sldId id="268" r:id="rId8"/>
    <p:sldId id="271" r:id="rId9"/>
    <p:sldId id="27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B8C"/>
    <a:srgbClr val="ED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4697"/>
  </p:normalViewPr>
  <p:slideViewPr>
    <p:cSldViewPr snapToGrid="0" snapToObjects="1">
      <p:cViewPr varScale="1">
        <p:scale>
          <a:sx n="74" d="100"/>
          <a:sy n="74" d="100"/>
        </p:scale>
        <p:origin x="105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25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02BC-D360-3D43-9A92-637FD3069957}" type="datetime1">
              <a:rPr lang="en-IN" smtClean="0"/>
              <a:pPr/>
              <a:t>24-04-2023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6CE5-9819-F54B-97D7-E535D1C391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43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563441B-7BE4-2744-ABA0-4FD2AC8404CF}" type="datetime1">
              <a:rPr lang="en-IN" smtClean="0"/>
              <a:pPr/>
              <a:t>24-04-2023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6565659-16CB-FC4B-86AF-6ED0A960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9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8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754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8313"/>
            <a:ext cx="9144000" cy="147287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EDEA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2388"/>
            <a:ext cx="6667016" cy="123053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736460" y="5335929"/>
            <a:ext cx="0" cy="1354238"/>
          </a:xfrm>
          <a:prstGeom prst="line">
            <a:avLst/>
          </a:prstGeom>
          <a:ln>
            <a:solidFill>
              <a:srgbClr val="214B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048981" y="5335588"/>
            <a:ext cx="4862031" cy="1354137"/>
          </a:xfrm>
        </p:spPr>
        <p:txBody>
          <a:bodyPr anchor="ctr"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Dr./Mr./Mrs. Name</a:t>
            </a:r>
          </a:p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6746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500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500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0916" y="6311899"/>
            <a:ext cx="1523010" cy="365125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399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737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558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9773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58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977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iiitdm.ac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3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84361"/>
            <a:ext cx="3239999" cy="5980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472405" y="6227180"/>
            <a:ext cx="0" cy="54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14B8C"/>
          </a:solidFill>
          <a:latin typeface="Bookman Old Style" charset="0"/>
          <a:ea typeface="Bookman Old Style" charset="0"/>
          <a:cs typeface="Bookman Old Sty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72" y="497629"/>
            <a:ext cx="11697256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981" y="5335588"/>
            <a:ext cx="4862031" cy="1354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Preeth R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Sc. and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2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Away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DeleteatEnd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Deleteatposition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Incorporation of identifying invalid position value in </a:t>
            </a:r>
            <a:r>
              <a:rPr lang="en-IN" dirty="0" err="1" smtClean="0"/>
              <a:t>insertAtPosition</a:t>
            </a:r>
            <a:r>
              <a:rPr lang="en-IN" dirty="0" smtClean="0"/>
              <a:t>().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 Node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48345"/>
            <a:ext cx="4324493" cy="2037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beginning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55" y="1511300"/>
            <a:ext cx="7482316" cy="45050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end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10" y="1931539"/>
            <a:ext cx="7295382" cy="37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at Position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82852"/>
            <a:ext cx="772695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Print/Traverse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805" y="2282067"/>
            <a:ext cx="6340389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at start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162" y="1511300"/>
            <a:ext cx="6779676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at Position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6" y="1244291"/>
            <a:ext cx="732559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Function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1554317"/>
            <a:ext cx="627610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Source Sans Pro</vt:lpstr>
      <vt:lpstr>Verdana</vt:lpstr>
      <vt:lpstr>Office Theme</vt:lpstr>
      <vt:lpstr>Singly Linked List</vt:lpstr>
      <vt:lpstr>Linked List Node</vt:lpstr>
      <vt:lpstr>Insert at beginning</vt:lpstr>
      <vt:lpstr>Insert at end</vt:lpstr>
      <vt:lpstr>Insert at Position</vt:lpstr>
      <vt:lpstr>Print/Traverse </vt:lpstr>
      <vt:lpstr>Delete at start </vt:lpstr>
      <vt:lpstr>Delete at Position </vt:lpstr>
      <vt:lpstr>Main Function </vt:lpstr>
      <vt:lpstr>Take Away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Preeth R</cp:lastModifiedBy>
  <cp:revision>175</cp:revision>
  <dcterms:created xsi:type="dcterms:W3CDTF">2016-10-19T11:41:44Z</dcterms:created>
  <dcterms:modified xsi:type="dcterms:W3CDTF">2023-04-24T17:20:33Z</dcterms:modified>
</cp:coreProperties>
</file>