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9234" y="624437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5DC467D-29D9-446D-A824-17A2AF1DC98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6346057"/>
            <a:ext cx="2833490" cy="16176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>
                <a:latin typeface="Myriad Pro"/>
              </a:rPr>
              <a:t>Click to edit Master title style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>
                <a:latin typeface="Myriad Pro"/>
              </a:rPr>
              <a:t>Click to edit Master subtitle style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8431136" y="6253141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7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Myriad Pro"/>
              </a:rPr>
              <a:t>Click to edit Master title style</a:t>
            </a:r>
            <a:endParaRPr lang="en-US" sz="4000" dirty="0">
              <a:latin typeface="Myriad Pro"/>
              <a:cs typeface="Myriad Pro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>
                <a:latin typeface="Myriad Pro"/>
              </a:rPr>
              <a:t>Click to edit Master subtitle style</a:t>
            </a:r>
            <a:endParaRPr lang="en-US" sz="2800" dirty="0">
              <a:latin typeface="Myriad Pro"/>
              <a:cs typeface="Myriad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DC467D-29D9-446D-A824-17A2AF1DC98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DC467D-29D9-446D-A824-17A2AF1DC98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</a:p>
        </p:txBody>
      </p:sp>
    </p:spTree>
    <p:extLst>
      <p:ext uri="{BB962C8B-B14F-4D97-AF65-F5344CB8AC3E}">
        <p14:creationId xmlns:p14="http://schemas.microsoft.com/office/powerpoint/2010/main" val="34033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>
                <a:latin typeface="Myriad Pro"/>
              </a:rPr>
              <a:t>Click to edit Master title style</a:t>
            </a:r>
            <a:endParaRPr lang="en-US" sz="4000" dirty="0">
              <a:latin typeface="Myriad Pro"/>
              <a:cs typeface="Myriad Pro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>
                <a:latin typeface="Myriad Pro"/>
              </a:rPr>
              <a:t>Click to edit Master subtitle style</a:t>
            </a:r>
            <a:endParaRPr lang="en-US" sz="2800" dirty="0">
              <a:latin typeface="Myriad Pro"/>
              <a:cs typeface="Myriad Pro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DC467D-29D9-446D-A824-17A2AF1DC98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>
                <a:latin typeface="Myriad Pro"/>
              </a:rPr>
              <a:t>Click to edit Master title style</a:t>
            </a:r>
            <a:endParaRPr lang="en-US" sz="4000" dirty="0">
              <a:latin typeface="Myriad Pro"/>
              <a:cs typeface="Myriad Pro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>
                <a:latin typeface="Myriad Pro"/>
              </a:rPr>
              <a:t>Click to edit Master subtitle style</a:t>
            </a:r>
            <a:endParaRPr lang="en-US" sz="2800" dirty="0">
              <a:latin typeface="Myriad Pro"/>
              <a:cs typeface="Myriad Pro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DC467D-29D9-446D-A824-17A2AF1DC98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</a:p>
        </p:txBody>
      </p:sp>
    </p:spTree>
    <p:extLst>
      <p:ext uri="{BB962C8B-B14F-4D97-AF65-F5344CB8AC3E}">
        <p14:creationId xmlns:p14="http://schemas.microsoft.com/office/powerpoint/2010/main" val="9872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Headlines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lvl="1"/>
            <a:r>
              <a:rPr lang="en-US" dirty="0"/>
              <a:t>No more then 5 bullets on a page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28" y="6346057"/>
            <a:ext cx="2833490" cy="16176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45DC467D-29D9-446D-A824-17A2AF1DC98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</a:p>
        </p:txBody>
      </p:sp>
      <p:pic>
        <p:nvPicPr>
          <p:cNvPr id="4" name="Picture 3" descr="HuskyIcon_TwoColo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322" y="6238832"/>
            <a:ext cx="337770" cy="4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Services</a:t>
            </a:r>
          </a:p>
        </p:txBody>
      </p:sp>
    </p:spTree>
    <p:extLst>
      <p:ext uri="{BB962C8B-B14F-4D97-AF65-F5344CB8AC3E}">
        <p14:creationId xmlns:p14="http://schemas.microsoft.com/office/powerpoint/2010/main" val="402281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Missing or loose project management plans</a:t>
            </a:r>
          </a:p>
          <a:p>
            <a:r>
              <a:rPr lang="en-US" dirty="0"/>
              <a:t>Cultivating a ‘Wild West’ attitude lacking clear decision rights, accountability and order</a:t>
            </a:r>
          </a:p>
          <a:p>
            <a:r>
              <a:rPr lang="en-US" dirty="0"/>
              <a:t>Internal feelings of separation and voice not being heard</a:t>
            </a:r>
          </a:p>
          <a:p>
            <a:r>
              <a:rPr lang="en-US" dirty="0"/>
              <a:t>Frequent distractions stall work on long-term goals</a:t>
            </a:r>
          </a:p>
        </p:txBody>
      </p:sp>
    </p:spTree>
    <p:extLst>
      <p:ext uri="{BB962C8B-B14F-4D97-AF65-F5344CB8AC3E}">
        <p14:creationId xmlns:p14="http://schemas.microsoft.com/office/powerpoint/2010/main" val="177777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Potential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 clear project management philosophies and invest in specialized platform(s) </a:t>
            </a:r>
          </a:p>
          <a:p>
            <a:r>
              <a:rPr lang="en-US" dirty="0"/>
              <a:t>Place emphasis on prioritization and task management</a:t>
            </a:r>
          </a:p>
          <a:p>
            <a:r>
              <a:rPr lang="en-US" dirty="0"/>
              <a:t>Identify and maintain process ownership</a:t>
            </a:r>
          </a:p>
        </p:txBody>
      </p:sp>
    </p:spTree>
    <p:extLst>
      <p:ext uri="{BB962C8B-B14F-4D97-AF65-F5344CB8AC3E}">
        <p14:creationId xmlns:p14="http://schemas.microsoft.com/office/powerpoint/2010/main" val="340966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 platform Asana</a:t>
            </a:r>
          </a:p>
          <a:p>
            <a:r>
              <a:rPr lang="en-US" dirty="0"/>
              <a:t>Sharing encouragement and growing staff buy-in</a:t>
            </a:r>
          </a:p>
          <a:p>
            <a:r>
              <a:rPr lang="en-US" dirty="0"/>
              <a:t>Breaking out of the Wild West and formalizing all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3C33-5ED1-4A9C-BC80-06EC8FE3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920D7-AD37-47E2-A630-A259B3C42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Saari</a:t>
            </a:r>
          </a:p>
          <a:p>
            <a:r>
              <a:rPr lang="en-US" dirty="0"/>
              <a:t>Claire </a:t>
            </a:r>
            <a:r>
              <a:rPr lang="en-US" dirty="0" err="1"/>
              <a:t>Wiitanen</a:t>
            </a:r>
            <a:endParaRPr lang="en-US" dirty="0"/>
          </a:p>
          <a:p>
            <a:r>
              <a:rPr lang="en-US" dirty="0"/>
              <a:t>Pranav Anand Joshi</a:t>
            </a:r>
          </a:p>
          <a:p>
            <a:r>
              <a:rPr lang="en-US" dirty="0"/>
              <a:t>Samantha Auger</a:t>
            </a:r>
          </a:p>
          <a:p>
            <a:r>
              <a:rPr lang="en-US" dirty="0" err="1"/>
              <a:t>Sivaramakrishnan</a:t>
            </a:r>
            <a:r>
              <a:rPr lang="en-US" dirty="0"/>
              <a:t> Sriram</a:t>
            </a:r>
          </a:p>
        </p:txBody>
      </p:sp>
    </p:spTree>
    <p:extLst>
      <p:ext uri="{BB962C8B-B14F-4D97-AF65-F5344CB8AC3E}">
        <p14:creationId xmlns:p14="http://schemas.microsoft.com/office/powerpoint/2010/main" val="40469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F809-5134-4F1C-AFA1-6FF1C1887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D9B95-4F24-4F79-AAFD-3DDFD45DA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Current Practices</a:t>
            </a:r>
          </a:p>
          <a:p>
            <a:r>
              <a:rPr lang="en-US" dirty="0"/>
              <a:t>Business Strategies</a:t>
            </a:r>
          </a:p>
          <a:p>
            <a:r>
              <a:rPr lang="en-US" dirty="0"/>
              <a:t>Organizational Strategies</a:t>
            </a:r>
          </a:p>
          <a:p>
            <a:r>
              <a:rPr lang="en-US" dirty="0"/>
              <a:t>IS Strategies</a:t>
            </a:r>
          </a:p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5428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Fostering engagement with and between students, staff/faculty, corporate partners and alumni</a:t>
            </a:r>
          </a:p>
          <a:p>
            <a:r>
              <a:rPr lang="en-US" dirty="0"/>
              <a:t>Showing students ‘what to do’ (from admissions until reaching alumni status)</a:t>
            </a:r>
          </a:p>
        </p:txBody>
      </p:sp>
    </p:spTree>
    <p:extLst>
      <p:ext uri="{BB962C8B-B14F-4D97-AF65-F5344CB8AC3E}">
        <p14:creationId xmlns:p14="http://schemas.microsoft.com/office/powerpoint/2010/main" val="168129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Narrow vision that Career Fair and resume blitzes are the only things to invest in</a:t>
            </a:r>
          </a:p>
          <a:p>
            <a:r>
              <a:rPr lang="en-US" dirty="0"/>
              <a:t>Limited student engagement that decreases outside of resume assistance and Career Fair</a:t>
            </a:r>
          </a:p>
          <a:p>
            <a:r>
              <a:rPr lang="en-US" dirty="0"/>
              <a:t>Limited alumni engagement where relationships aren’t maintained after graduation</a:t>
            </a:r>
          </a:p>
        </p:txBody>
      </p:sp>
    </p:spTree>
    <p:extLst>
      <p:ext uri="{BB962C8B-B14F-4D97-AF65-F5344CB8AC3E}">
        <p14:creationId xmlns:p14="http://schemas.microsoft.com/office/powerpoint/2010/main" val="31281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217A-8393-4BC9-970F-060350AC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24E8-736F-4809-BFBD-27487B64F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Fading out the belief that Career Fair success is the only benchmark that matters</a:t>
            </a:r>
          </a:p>
          <a:p>
            <a:r>
              <a:rPr lang="en-US" dirty="0"/>
              <a:t>Growing alumni relationships that include invitations fostering alumni-student engagement</a:t>
            </a:r>
          </a:p>
          <a:p>
            <a:r>
              <a:rPr lang="en-US" dirty="0"/>
              <a:t>Industry- and company-focused programming that lets corporate partners have a campus presence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Corporate strategy that defines student, alumni and corporate partner programming</a:t>
            </a:r>
          </a:p>
          <a:p>
            <a:r>
              <a:rPr lang="en-US" dirty="0"/>
              <a:t>Corporate partner programming offering investment levels for campus events</a:t>
            </a:r>
          </a:p>
          <a:p>
            <a:r>
              <a:rPr lang="en-US" dirty="0"/>
              <a:t>Alumni services offered at no charge, bucking typical university practices</a:t>
            </a:r>
          </a:p>
        </p:txBody>
      </p:sp>
    </p:spTree>
    <p:extLst>
      <p:ext uri="{BB962C8B-B14F-4D97-AF65-F5344CB8AC3E}">
        <p14:creationId xmlns:p14="http://schemas.microsoft.com/office/powerpoint/2010/main" val="11083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siloed into areas (career education, corporate partnership, etc.)</a:t>
            </a:r>
          </a:p>
          <a:p>
            <a:r>
              <a:rPr lang="en-US" dirty="0"/>
              <a:t>Independent operation and action plans carried out by each area</a:t>
            </a:r>
          </a:p>
          <a:p>
            <a:r>
              <a:rPr lang="en-US" dirty="0"/>
              <a:t>Entrepreneurial spirit encourages reactivity and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platforms bring services to students and corporate partners</a:t>
            </a:r>
          </a:p>
          <a:p>
            <a:r>
              <a:rPr lang="en-US" dirty="0"/>
              <a:t>Enforcing one medium (physical, technological, etc.) harmful</a:t>
            </a:r>
          </a:p>
          <a:p>
            <a:r>
              <a:rPr lang="en-US" dirty="0"/>
              <a:t>Value of blended-medium approach recognized</a:t>
            </a:r>
          </a:p>
        </p:txBody>
      </p:sp>
    </p:spTree>
    <p:extLst>
      <p:ext uri="{BB962C8B-B14F-4D97-AF65-F5344CB8AC3E}">
        <p14:creationId xmlns:p14="http://schemas.microsoft.com/office/powerpoint/2010/main" val="1701504322"/>
      </p:ext>
    </p:extLst>
  </p:cSld>
  <p:clrMapOvr>
    <a:masterClrMapping/>
  </p:clrMapOvr>
</p:sld>
</file>

<file path=ppt/theme/theme1.xml><?xml version="1.0" encoding="utf-8"?>
<a:theme xmlns:a="http://schemas.openxmlformats.org/drawingml/2006/main" name="MichiganTechnologicalUniversity_Template_Full_Name_Wordm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MichiganTechnologicalUniversity_Template_Full_Name_Wordmark</Template>
  <TotalTime>84</TotalTime>
  <Words>312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</vt:lpstr>
      <vt:lpstr>Avenir Next Regular</vt:lpstr>
      <vt:lpstr>Calibri</vt:lpstr>
      <vt:lpstr>Myriad Pro</vt:lpstr>
      <vt:lpstr>MichiganTechnologicalUniversity_Template_Full_Name_Wordmark</vt:lpstr>
      <vt:lpstr>Career Services</vt:lpstr>
      <vt:lpstr>Team</vt:lpstr>
      <vt:lpstr>Presentation Flow</vt:lpstr>
      <vt:lpstr>Overview</vt:lpstr>
      <vt:lpstr>History</vt:lpstr>
      <vt:lpstr>Current Practices</vt:lpstr>
      <vt:lpstr>Business Strategies</vt:lpstr>
      <vt:lpstr>Organizational Strategies</vt:lpstr>
      <vt:lpstr>IS Strategies</vt:lpstr>
      <vt:lpstr>Areas of Improvement</vt:lpstr>
      <vt:lpstr>Potential Solutions</vt:lpstr>
      <vt:lpstr>Recommended Solutions</vt:lpstr>
    </vt:vector>
  </TitlesOfParts>
  <Company>Michigan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Services</dc:title>
  <dc:creator>Alexander K. Saari</dc:creator>
  <cp:lastModifiedBy>Alex</cp:lastModifiedBy>
  <cp:revision>16</cp:revision>
  <dcterms:created xsi:type="dcterms:W3CDTF">2017-11-29T21:30:03Z</dcterms:created>
  <dcterms:modified xsi:type="dcterms:W3CDTF">2017-12-10T21:14:57Z</dcterms:modified>
</cp:coreProperties>
</file>