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66" r:id="rId2"/>
    <p:sldId id="565" r:id="rId3"/>
    <p:sldId id="567" r:id="rId4"/>
    <p:sldId id="571" r:id="rId5"/>
    <p:sldId id="572" r:id="rId6"/>
    <p:sldId id="573" r:id="rId7"/>
    <p:sldId id="574" r:id="rId8"/>
    <p:sldId id="575" r:id="rId9"/>
    <p:sldId id="576" r:id="rId10"/>
    <p:sldId id="568" r:id="rId11"/>
    <p:sldId id="577" r:id="rId12"/>
    <p:sldId id="569" r:id="rId13"/>
    <p:sldId id="578" r:id="rId14"/>
    <p:sldId id="570" r:id="rId15"/>
    <p:sldId id="5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01F27-3755-41E5-A6DE-717FF527F8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037155-4E7F-43C8-8A5A-72F64C661E16}">
      <dgm:prSet/>
      <dgm:spPr/>
      <dgm:t>
        <a:bodyPr/>
        <a:lstStyle/>
        <a:p>
          <a:r>
            <a:rPr lang="en-IN" b="0" i="0"/>
            <a:t>170190</a:t>
          </a:r>
          <a:r>
            <a:rPr lang="en-US"/>
            <a:t> main organizations and 15165 linked charities</a:t>
          </a:r>
        </a:p>
      </dgm:t>
    </dgm:pt>
    <dgm:pt modelId="{59B7DA84-9239-4AAB-A850-CA3489F6A4D0}" type="parTrans" cxnId="{35BF0632-36F7-43E1-B061-FB6F4669E4D9}">
      <dgm:prSet/>
      <dgm:spPr/>
      <dgm:t>
        <a:bodyPr/>
        <a:lstStyle/>
        <a:p>
          <a:endParaRPr lang="en-US"/>
        </a:p>
      </dgm:t>
    </dgm:pt>
    <dgm:pt modelId="{ED7B3578-CFC3-45B1-81BE-46C37A024627}" type="sibTrans" cxnId="{35BF0632-36F7-43E1-B061-FB6F4669E4D9}">
      <dgm:prSet/>
      <dgm:spPr/>
      <dgm:t>
        <a:bodyPr/>
        <a:lstStyle/>
        <a:p>
          <a:endParaRPr lang="en-US"/>
        </a:p>
      </dgm:t>
    </dgm:pt>
    <dgm:pt modelId="{33EA4928-D308-412D-A8ED-EDB1A1ACEC7A}">
      <dgm:prSet/>
      <dgm:spPr/>
      <dgm:t>
        <a:bodyPr/>
        <a:lstStyle/>
        <a:p>
          <a:r>
            <a:rPr lang="en-US"/>
            <a:t>Includes information on revenue, expenses, trustees, mission</a:t>
          </a:r>
        </a:p>
      </dgm:t>
    </dgm:pt>
    <dgm:pt modelId="{EF5BD8CF-337C-47BF-9261-D06038C77288}" type="parTrans" cxnId="{AB8D020E-5B62-4687-93DC-AA797A143762}">
      <dgm:prSet/>
      <dgm:spPr/>
      <dgm:t>
        <a:bodyPr/>
        <a:lstStyle/>
        <a:p>
          <a:endParaRPr lang="en-US"/>
        </a:p>
      </dgm:t>
    </dgm:pt>
    <dgm:pt modelId="{5F8C32E6-7E96-40CE-8F29-0B048F335AD5}" type="sibTrans" cxnId="{AB8D020E-5B62-4687-93DC-AA797A143762}">
      <dgm:prSet/>
      <dgm:spPr/>
      <dgm:t>
        <a:bodyPr/>
        <a:lstStyle/>
        <a:p>
          <a:endParaRPr lang="en-US"/>
        </a:p>
      </dgm:t>
    </dgm:pt>
    <dgm:pt modelId="{4A35C7A5-3316-4770-B8EC-C2AB6E10A94F}">
      <dgm:prSet/>
      <dgm:spPr/>
      <dgm:t>
        <a:bodyPr/>
        <a:lstStyle/>
        <a:p>
          <a:r>
            <a:rPr lang="en-US"/>
            <a:t>Note that the trustee information appears to already be disambiguated. </a:t>
          </a:r>
        </a:p>
      </dgm:t>
    </dgm:pt>
    <dgm:pt modelId="{E02DB979-40AB-4296-A993-39FB0DBE0D86}" type="parTrans" cxnId="{36DCE960-6D29-4CAE-8DDF-D659FE3A26C3}">
      <dgm:prSet/>
      <dgm:spPr/>
      <dgm:t>
        <a:bodyPr/>
        <a:lstStyle/>
        <a:p>
          <a:endParaRPr lang="en-US"/>
        </a:p>
      </dgm:t>
    </dgm:pt>
    <dgm:pt modelId="{1ED78D8D-78F2-499E-8A41-A0DA5F5AEAD0}" type="sibTrans" cxnId="{36DCE960-6D29-4CAE-8DDF-D659FE3A26C3}">
      <dgm:prSet/>
      <dgm:spPr/>
      <dgm:t>
        <a:bodyPr/>
        <a:lstStyle/>
        <a:p>
          <a:endParaRPr lang="en-US"/>
        </a:p>
      </dgm:t>
    </dgm:pt>
    <dgm:pt modelId="{F9F26B76-C045-4AEA-83BE-E40C757A9CA7}" type="pres">
      <dgm:prSet presAssocID="{58701F27-3755-41E5-A6DE-717FF527F869}" presName="vert0" presStyleCnt="0">
        <dgm:presLayoutVars>
          <dgm:dir/>
          <dgm:animOne val="branch"/>
          <dgm:animLvl val="lvl"/>
        </dgm:presLayoutVars>
      </dgm:prSet>
      <dgm:spPr/>
    </dgm:pt>
    <dgm:pt modelId="{466020BD-8CF2-47B7-B26D-3FD5BDB1F735}" type="pres">
      <dgm:prSet presAssocID="{15037155-4E7F-43C8-8A5A-72F64C661E16}" presName="thickLine" presStyleLbl="alignNode1" presStyleIdx="0" presStyleCnt="3"/>
      <dgm:spPr/>
    </dgm:pt>
    <dgm:pt modelId="{023BFAEA-D38B-4811-944F-80CBC27008AF}" type="pres">
      <dgm:prSet presAssocID="{15037155-4E7F-43C8-8A5A-72F64C661E16}" presName="horz1" presStyleCnt="0"/>
      <dgm:spPr/>
    </dgm:pt>
    <dgm:pt modelId="{F6A3C621-7AF0-4224-81D9-A680244D64E2}" type="pres">
      <dgm:prSet presAssocID="{15037155-4E7F-43C8-8A5A-72F64C661E16}" presName="tx1" presStyleLbl="revTx" presStyleIdx="0" presStyleCnt="3"/>
      <dgm:spPr/>
    </dgm:pt>
    <dgm:pt modelId="{B6D716B7-B189-4CDB-899B-23FCA26231FB}" type="pres">
      <dgm:prSet presAssocID="{15037155-4E7F-43C8-8A5A-72F64C661E16}" presName="vert1" presStyleCnt="0"/>
      <dgm:spPr/>
    </dgm:pt>
    <dgm:pt modelId="{F336A3C6-65FA-4986-BB6F-90435ED05036}" type="pres">
      <dgm:prSet presAssocID="{33EA4928-D308-412D-A8ED-EDB1A1ACEC7A}" presName="thickLine" presStyleLbl="alignNode1" presStyleIdx="1" presStyleCnt="3"/>
      <dgm:spPr/>
    </dgm:pt>
    <dgm:pt modelId="{AAEC070B-FE08-49FD-AA67-77DC423B9182}" type="pres">
      <dgm:prSet presAssocID="{33EA4928-D308-412D-A8ED-EDB1A1ACEC7A}" presName="horz1" presStyleCnt="0"/>
      <dgm:spPr/>
    </dgm:pt>
    <dgm:pt modelId="{73511142-79E4-4AB5-A2A9-BE4C5C482022}" type="pres">
      <dgm:prSet presAssocID="{33EA4928-D308-412D-A8ED-EDB1A1ACEC7A}" presName="tx1" presStyleLbl="revTx" presStyleIdx="1" presStyleCnt="3"/>
      <dgm:spPr/>
    </dgm:pt>
    <dgm:pt modelId="{6F20B3F9-59EE-4ABE-83F7-C51AF920C2C3}" type="pres">
      <dgm:prSet presAssocID="{33EA4928-D308-412D-A8ED-EDB1A1ACEC7A}" presName="vert1" presStyleCnt="0"/>
      <dgm:spPr/>
    </dgm:pt>
    <dgm:pt modelId="{D00F6B89-EFA1-4259-A53B-D436AA1C4DA3}" type="pres">
      <dgm:prSet presAssocID="{4A35C7A5-3316-4770-B8EC-C2AB6E10A94F}" presName="thickLine" presStyleLbl="alignNode1" presStyleIdx="2" presStyleCnt="3"/>
      <dgm:spPr/>
    </dgm:pt>
    <dgm:pt modelId="{E3100279-1D57-41F0-A2DE-FB85DE8B261E}" type="pres">
      <dgm:prSet presAssocID="{4A35C7A5-3316-4770-B8EC-C2AB6E10A94F}" presName="horz1" presStyleCnt="0"/>
      <dgm:spPr/>
    </dgm:pt>
    <dgm:pt modelId="{E7A04590-1FC3-4B0E-92DD-60585945C4CB}" type="pres">
      <dgm:prSet presAssocID="{4A35C7A5-3316-4770-B8EC-C2AB6E10A94F}" presName="tx1" presStyleLbl="revTx" presStyleIdx="2" presStyleCnt="3"/>
      <dgm:spPr/>
    </dgm:pt>
    <dgm:pt modelId="{0C536D48-524E-4A6B-9F09-54E3931C8F36}" type="pres">
      <dgm:prSet presAssocID="{4A35C7A5-3316-4770-B8EC-C2AB6E10A94F}" presName="vert1" presStyleCnt="0"/>
      <dgm:spPr/>
    </dgm:pt>
  </dgm:ptLst>
  <dgm:cxnLst>
    <dgm:cxn modelId="{AB8D020E-5B62-4687-93DC-AA797A143762}" srcId="{58701F27-3755-41E5-A6DE-717FF527F869}" destId="{33EA4928-D308-412D-A8ED-EDB1A1ACEC7A}" srcOrd="1" destOrd="0" parTransId="{EF5BD8CF-337C-47BF-9261-D06038C77288}" sibTransId="{5F8C32E6-7E96-40CE-8F29-0B048F335AD5}"/>
    <dgm:cxn modelId="{5C459929-4C91-4FD3-B188-60E2F8E05610}" type="presOf" srcId="{4A35C7A5-3316-4770-B8EC-C2AB6E10A94F}" destId="{E7A04590-1FC3-4B0E-92DD-60585945C4CB}" srcOrd="0" destOrd="0" presId="urn:microsoft.com/office/officeart/2008/layout/LinedList"/>
    <dgm:cxn modelId="{35BF0632-36F7-43E1-B061-FB6F4669E4D9}" srcId="{58701F27-3755-41E5-A6DE-717FF527F869}" destId="{15037155-4E7F-43C8-8A5A-72F64C661E16}" srcOrd="0" destOrd="0" parTransId="{59B7DA84-9239-4AAB-A850-CA3489F6A4D0}" sibTransId="{ED7B3578-CFC3-45B1-81BE-46C37A024627}"/>
    <dgm:cxn modelId="{36DCE960-6D29-4CAE-8DDF-D659FE3A26C3}" srcId="{58701F27-3755-41E5-A6DE-717FF527F869}" destId="{4A35C7A5-3316-4770-B8EC-C2AB6E10A94F}" srcOrd="2" destOrd="0" parTransId="{E02DB979-40AB-4296-A993-39FB0DBE0D86}" sibTransId="{1ED78D8D-78F2-499E-8A41-A0DA5F5AEAD0}"/>
    <dgm:cxn modelId="{26DB8BB3-F38A-420D-8FB9-ABA6FDD04A4B}" type="presOf" srcId="{33EA4928-D308-412D-A8ED-EDB1A1ACEC7A}" destId="{73511142-79E4-4AB5-A2A9-BE4C5C482022}" srcOrd="0" destOrd="0" presId="urn:microsoft.com/office/officeart/2008/layout/LinedList"/>
    <dgm:cxn modelId="{813CD1D2-46A8-4934-BDDE-33A4B30E5348}" type="presOf" srcId="{58701F27-3755-41E5-A6DE-717FF527F869}" destId="{F9F26B76-C045-4AEA-83BE-E40C757A9CA7}" srcOrd="0" destOrd="0" presId="urn:microsoft.com/office/officeart/2008/layout/LinedList"/>
    <dgm:cxn modelId="{5C77DDD6-3922-4C9E-AD5E-97F617E10636}" type="presOf" srcId="{15037155-4E7F-43C8-8A5A-72F64C661E16}" destId="{F6A3C621-7AF0-4224-81D9-A680244D64E2}" srcOrd="0" destOrd="0" presId="urn:microsoft.com/office/officeart/2008/layout/LinedList"/>
    <dgm:cxn modelId="{543410ED-BF26-430E-B08D-EA3B0FB4BB22}" type="presParOf" srcId="{F9F26B76-C045-4AEA-83BE-E40C757A9CA7}" destId="{466020BD-8CF2-47B7-B26D-3FD5BDB1F735}" srcOrd="0" destOrd="0" presId="urn:microsoft.com/office/officeart/2008/layout/LinedList"/>
    <dgm:cxn modelId="{3F4D31A9-2EAF-406A-9F86-F4B054FF63CB}" type="presParOf" srcId="{F9F26B76-C045-4AEA-83BE-E40C757A9CA7}" destId="{023BFAEA-D38B-4811-944F-80CBC27008AF}" srcOrd="1" destOrd="0" presId="urn:microsoft.com/office/officeart/2008/layout/LinedList"/>
    <dgm:cxn modelId="{B710F154-452B-4E96-B309-7CA7A91F2A2B}" type="presParOf" srcId="{023BFAEA-D38B-4811-944F-80CBC27008AF}" destId="{F6A3C621-7AF0-4224-81D9-A680244D64E2}" srcOrd="0" destOrd="0" presId="urn:microsoft.com/office/officeart/2008/layout/LinedList"/>
    <dgm:cxn modelId="{C862AF54-00C0-49BD-89CE-0DB90AD06503}" type="presParOf" srcId="{023BFAEA-D38B-4811-944F-80CBC27008AF}" destId="{B6D716B7-B189-4CDB-899B-23FCA26231FB}" srcOrd="1" destOrd="0" presId="urn:microsoft.com/office/officeart/2008/layout/LinedList"/>
    <dgm:cxn modelId="{FA4A1C23-68F5-4BC5-BB11-94769CFDD2FE}" type="presParOf" srcId="{F9F26B76-C045-4AEA-83BE-E40C757A9CA7}" destId="{F336A3C6-65FA-4986-BB6F-90435ED05036}" srcOrd="2" destOrd="0" presId="urn:microsoft.com/office/officeart/2008/layout/LinedList"/>
    <dgm:cxn modelId="{20FA47BE-C94A-4C6E-BFBC-E3C7C2B07E0C}" type="presParOf" srcId="{F9F26B76-C045-4AEA-83BE-E40C757A9CA7}" destId="{AAEC070B-FE08-49FD-AA67-77DC423B9182}" srcOrd="3" destOrd="0" presId="urn:microsoft.com/office/officeart/2008/layout/LinedList"/>
    <dgm:cxn modelId="{7775D9CF-31C6-4F59-880F-FDFF538137BC}" type="presParOf" srcId="{AAEC070B-FE08-49FD-AA67-77DC423B9182}" destId="{73511142-79E4-4AB5-A2A9-BE4C5C482022}" srcOrd="0" destOrd="0" presId="urn:microsoft.com/office/officeart/2008/layout/LinedList"/>
    <dgm:cxn modelId="{82618A67-01E0-4494-A072-87E95C5D6B81}" type="presParOf" srcId="{AAEC070B-FE08-49FD-AA67-77DC423B9182}" destId="{6F20B3F9-59EE-4ABE-83F7-C51AF920C2C3}" srcOrd="1" destOrd="0" presId="urn:microsoft.com/office/officeart/2008/layout/LinedList"/>
    <dgm:cxn modelId="{5ACB9382-68C6-483D-ADDB-19185B1E840B}" type="presParOf" srcId="{F9F26B76-C045-4AEA-83BE-E40C757A9CA7}" destId="{D00F6B89-EFA1-4259-A53B-D436AA1C4DA3}" srcOrd="4" destOrd="0" presId="urn:microsoft.com/office/officeart/2008/layout/LinedList"/>
    <dgm:cxn modelId="{07484948-BDA2-4550-ADCB-CAF32F857B6C}" type="presParOf" srcId="{F9F26B76-C045-4AEA-83BE-E40C757A9CA7}" destId="{E3100279-1D57-41F0-A2DE-FB85DE8B261E}" srcOrd="5" destOrd="0" presId="urn:microsoft.com/office/officeart/2008/layout/LinedList"/>
    <dgm:cxn modelId="{D9AB9009-CC8B-44EA-BAC4-A7C8DA247C83}" type="presParOf" srcId="{E3100279-1D57-41F0-A2DE-FB85DE8B261E}" destId="{E7A04590-1FC3-4B0E-92DD-60585945C4CB}" srcOrd="0" destOrd="0" presId="urn:microsoft.com/office/officeart/2008/layout/LinedList"/>
    <dgm:cxn modelId="{2B90B8E3-43D6-4EE3-B9BF-6A4D4799FA0A}" type="presParOf" srcId="{E3100279-1D57-41F0-A2DE-FB85DE8B261E}" destId="{0C536D48-524E-4A6B-9F09-54E3931C8F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BFECF-7BB9-4DE8-95B2-B65DF93EA06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2A5554E-7A4E-4438-89AB-B0E7529F3773}">
      <dgm:prSet/>
      <dgm:spPr/>
      <dgm:t>
        <a:bodyPr/>
        <a:lstStyle/>
        <a:p>
          <a:r>
            <a:rPr lang="en-US" b="0" i="0"/>
            <a:t>Accommodation/housing: 1692, </a:t>
          </a:r>
          <a:endParaRPr lang="en-US"/>
        </a:p>
      </dgm:t>
    </dgm:pt>
    <dgm:pt modelId="{4D6FBE60-6F1E-4520-9EA4-0640064D06BC}" type="parTrans" cxnId="{1926D37B-9CE5-40AC-8793-BCEF745C031B}">
      <dgm:prSet/>
      <dgm:spPr/>
      <dgm:t>
        <a:bodyPr/>
        <a:lstStyle/>
        <a:p>
          <a:endParaRPr lang="en-US"/>
        </a:p>
      </dgm:t>
    </dgm:pt>
    <dgm:pt modelId="{4F75B93D-B87B-4ECF-B6E9-2E373486B766}" type="sibTrans" cxnId="{1926D37B-9CE5-40AC-8793-BCEF745C031B}">
      <dgm:prSet/>
      <dgm:spPr/>
      <dgm:t>
        <a:bodyPr/>
        <a:lstStyle/>
        <a:p>
          <a:endParaRPr lang="en-US"/>
        </a:p>
      </dgm:t>
    </dgm:pt>
    <dgm:pt modelId="{1E453FD2-F570-4DA4-8E6D-E15CB6D0AE67}">
      <dgm:prSet/>
      <dgm:spPr/>
      <dgm:t>
        <a:bodyPr/>
        <a:lstStyle/>
        <a:p>
          <a:r>
            <a:rPr lang="en-US" b="0" i="0"/>
            <a:t>Amateur Sport: 3178, </a:t>
          </a:r>
          <a:endParaRPr lang="en-US"/>
        </a:p>
      </dgm:t>
    </dgm:pt>
    <dgm:pt modelId="{36DD7323-77A5-45BD-BB6D-C58F0A57FB75}" type="parTrans" cxnId="{2A02C405-BD1A-4BB7-8694-46254D9E19E7}">
      <dgm:prSet/>
      <dgm:spPr/>
      <dgm:t>
        <a:bodyPr/>
        <a:lstStyle/>
        <a:p>
          <a:endParaRPr lang="en-US"/>
        </a:p>
      </dgm:t>
    </dgm:pt>
    <dgm:pt modelId="{94AE69C7-36D7-48D6-A0DE-877F1B754883}" type="sibTrans" cxnId="{2A02C405-BD1A-4BB7-8694-46254D9E19E7}">
      <dgm:prSet/>
      <dgm:spPr/>
      <dgm:t>
        <a:bodyPr/>
        <a:lstStyle/>
        <a:p>
          <a:endParaRPr lang="en-US"/>
        </a:p>
      </dgm:t>
    </dgm:pt>
    <dgm:pt modelId="{1FE86BD0-3A29-4D69-B1F9-B592D83A45A9}">
      <dgm:prSet/>
      <dgm:spPr/>
      <dgm:t>
        <a:bodyPr/>
        <a:lstStyle/>
        <a:p>
          <a:r>
            <a:rPr lang="en-US" b="0" i="0"/>
            <a:t>Animals: 1183, </a:t>
          </a:r>
          <a:endParaRPr lang="en-US"/>
        </a:p>
      </dgm:t>
    </dgm:pt>
    <dgm:pt modelId="{8D4B4376-C31C-4F93-BC27-E4074DE4D0DC}" type="parTrans" cxnId="{D022333A-893C-4FFE-8F01-70E0B8D0D2BC}">
      <dgm:prSet/>
      <dgm:spPr/>
      <dgm:t>
        <a:bodyPr/>
        <a:lstStyle/>
        <a:p>
          <a:endParaRPr lang="en-US"/>
        </a:p>
      </dgm:t>
    </dgm:pt>
    <dgm:pt modelId="{ECD7EEC8-757B-4983-9EA8-BFB66A3654B0}" type="sibTrans" cxnId="{D022333A-893C-4FFE-8F01-70E0B8D0D2BC}">
      <dgm:prSet/>
      <dgm:spPr/>
      <dgm:t>
        <a:bodyPr/>
        <a:lstStyle/>
        <a:p>
          <a:endParaRPr lang="en-US"/>
        </a:p>
      </dgm:t>
    </dgm:pt>
    <dgm:pt modelId="{F787DE6C-AE87-4795-A21E-F8F2F13CE33D}">
      <dgm:prSet/>
      <dgm:spPr/>
      <dgm:t>
        <a:bodyPr/>
        <a:lstStyle/>
        <a:p>
          <a:r>
            <a:rPr lang="en-US" b="0" i="0"/>
            <a:t>Armed Forces/emergency Service Efficiency: 96, </a:t>
          </a:r>
          <a:endParaRPr lang="en-US"/>
        </a:p>
      </dgm:t>
    </dgm:pt>
    <dgm:pt modelId="{C011E52D-4816-40C5-8B06-437BD43A8685}" type="parTrans" cxnId="{6C51D84E-40D9-4021-9CED-18BED890DC3F}">
      <dgm:prSet/>
      <dgm:spPr/>
      <dgm:t>
        <a:bodyPr/>
        <a:lstStyle/>
        <a:p>
          <a:endParaRPr lang="en-US"/>
        </a:p>
      </dgm:t>
    </dgm:pt>
    <dgm:pt modelId="{4915CA30-BE6E-4CD9-A321-B37964902E38}" type="sibTrans" cxnId="{6C51D84E-40D9-4021-9CED-18BED890DC3F}">
      <dgm:prSet/>
      <dgm:spPr/>
      <dgm:t>
        <a:bodyPr/>
        <a:lstStyle/>
        <a:p>
          <a:endParaRPr lang="en-US"/>
        </a:p>
      </dgm:t>
    </dgm:pt>
    <dgm:pt modelId="{ED633957-D25E-4F2F-9B98-56A5B5907F28}">
      <dgm:prSet/>
      <dgm:spPr/>
      <dgm:t>
        <a:bodyPr/>
        <a:lstStyle/>
        <a:p>
          <a:r>
            <a:rPr lang="en-US" b="0" i="0"/>
            <a:t>Arts/culture/heritage/science: 3589, </a:t>
          </a:r>
          <a:endParaRPr lang="en-US"/>
        </a:p>
      </dgm:t>
    </dgm:pt>
    <dgm:pt modelId="{31BDEF39-74BB-413A-97B0-4B63DA3A8688}" type="parTrans" cxnId="{4C0748F6-1CE7-4F38-A73C-591267490B2E}">
      <dgm:prSet/>
      <dgm:spPr/>
      <dgm:t>
        <a:bodyPr/>
        <a:lstStyle/>
        <a:p>
          <a:endParaRPr lang="en-US"/>
        </a:p>
      </dgm:t>
    </dgm:pt>
    <dgm:pt modelId="{3E756B63-5FFF-444D-A145-E51CE61EFBD5}" type="sibTrans" cxnId="{4C0748F6-1CE7-4F38-A73C-591267490B2E}">
      <dgm:prSet/>
      <dgm:spPr/>
      <dgm:t>
        <a:bodyPr/>
        <a:lstStyle/>
        <a:p>
          <a:endParaRPr lang="en-US"/>
        </a:p>
      </dgm:t>
    </dgm:pt>
    <dgm:pt modelId="{6EEC9C80-F5C4-4317-A98C-3A7875FA02D4}">
      <dgm:prSet/>
      <dgm:spPr/>
      <dgm:t>
        <a:bodyPr/>
        <a:lstStyle/>
        <a:p>
          <a:r>
            <a:rPr lang="en-US" b="0" i="0"/>
            <a:t>Disability: 2616, </a:t>
          </a:r>
          <a:endParaRPr lang="en-US"/>
        </a:p>
      </dgm:t>
    </dgm:pt>
    <dgm:pt modelId="{7967E89D-312A-44C2-8B66-ACD1B717C700}" type="parTrans" cxnId="{7E66514A-FA03-428C-915E-63F64BC8F2E3}">
      <dgm:prSet/>
      <dgm:spPr/>
      <dgm:t>
        <a:bodyPr/>
        <a:lstStyle/>
        <a:p>
          <a:endParaRPr lang="en-US"/>
        </a:p>
      </dgm:t>
    </dgm:pt>
    <dgm:pt modelId="{B6BF8287-9613-4130-A470-CCAA489A65B6}" type="sibTrans" cxnId="{7E66514A-FA03-428C-915E-63F64BC8F2E3}">
      <dgm:prSet/>
      <dgm:spPr/>
      <dgm:t>
        <a:bodyPr/>
        <a:lstStyle/>
        <a:p>
          <a:endParaRPr lang="en-US"/>
        </a:p>
      </dgm:t>
    </dgm:pt>
    <dgm:pt modelId="{97F49A84-4846-451B-9854-A8AD05439810}">
      <dgm:prSet/>
      <dgm:spPr/>
      <dgm:t>
        <a:bodyPr/>
        <a:lstStyle/>
        <a:p>
          <a:r>
            <a:rPr lang="en-US" b="0" i="0"/>
            <a:t>Economic/community Development/employment: 562, </a:t>
          </a:r>
          <a:endParaRPr lang="en-US"/>
        </a:p>
      </dgm:t>
    </dgm:pt>
    <dgm:pt modelId="{19278825-FBEF-4DB8-BB13-90E0EB31B070}" type="parTrans" cxnId="{60157030-19A2-4FBD-8997-A41B8A86C30D}">
      <dgm:prSet/>
      <dgm:spPr/>
      <dgm:t>
        <a:bodyPr/>
        <a:lstStyle/>
        <a:p>
          <a:endParaRPr lang="en-US"/>
        </a:p>
      </dgm:t>
    </dgm:pt>
    <dgm:pt modelId="{1F1C436D-33A5-4C13-917B-CDF6BD9B145F}" type="sibTrans" cxnId="{60157030-19A2-4FBD-8997-A41B8A86C30D}">
      <dgm:prSet/>
      <dgm:spPr/>
      <dgm:t>
        <a:bodyPr/>
        <a:lstStyle/>
        <a:p>
          <a:endParaRPr lang="en-US"/>
        </a:p>
      </dgm:t>
    </dgm:pt>
    <dgm:pt modelId="{B3A754ED-52AA-43D6-B15B-E50AE859BC1C}">
      <dgm:prSet/>
      <dgm:spPr/>
      <dgm:t>
        <a:bodyPr/>
        <a:lstStyle/>
        <a:p>
          <a:r>
            <a:rPr lang="en-US" b="0" i="0"/>
            <a:t>Education/training: 21003, </a:t>
          </a:r>
          <a:endParaRPr lang="en-US"/>
        </a:p>
      </dgm:t>
    </dgm:pt>
    <dgm:pt modelId="{758FA6E3-13D8-40F8-9C98-D7D45B723041}" type="parTrans" cxnId="{B3817ACB-E29A-4D51-8460-A8628E6E3EC7}">
      <dgm:prSet/>
      <dgm:spPr/>
      <dgm:t>
        <a:bodyPr/>
        <a:lstStyle/>
        <a:p>
          <a:endParaRPr lang="en-US"/>
        </a:p>
      </dgm:t>
    </dgm:pt>
    <dgm:pt modelId="{E4A88A09-28DC-4253-9F8C-F2107C2CE0BA}" type="sibTrans" cxnId="{B3817ACB-E29A-4D51-8460-A8628E6E3EC7}">
      <dgm:prSet/>
      <dgm:spPr/>
      <dgm:t>
        <a:bodyPr/>
        <a:lstStyle/>
        <a:p>
          <a:endParaRPr lang="en-US"/>
        </a:p>
      </dgm:t>
    </dgm:pt>
    <dgm:pt modelId="{5F8555E6-7532-48FD-9B99-625BBA824A79}">
      <dgm:prSet/>
      <dgm:spPr/>
      <dgm:t>
        <a:bodyPr/>
        <a:lstStyle/>
        <a:p>
          <a:r>
            <a:rPr lang="en-US" b="0" i="0"/>
            <a:t>Environment/conservation/heritage: 2376, </a:t>
          </a:r>
          <a:endParaRPr lang="en-US"/>
        </a:p>
      </dgm:t>
    </dgm:pt>
    <dgm:pt modelId="{A73323E4-1B08-4421-968B-772DFE7EE838}" type="parTrans" cxnId="{43B5158B-E93C-46A9-854E-E11E025FED8E}">
      <dgm:prSet/>
      <dgm:spPr/>
      <dgm:t>
        <a:bodyPr/>
        <a:lstStyle/>
        <a:p>
          <a:endParaRPr lang="en-US"/>
        </a:p>
      </dgm:t>
    </dgm:pt>
    <dgm:pt modelId="{E47C02E3-A5F4-4F1C-9EBC-2F1CFD1F51AC}" type="sibTrans" cxnId="{43B5158B-E93C-46A9-854E-E11E025FED8E}">
      <dgm:prSet/>
      <dgm:spPr/>
      <dgm:t>
        <a:bodyPr/>
        <a:lstStyle/>
        <a:p>
          <a:endParaRPr lang="en-US"/>
        </a:p>
      </dgm:t>
    </dgm:pt>
    <dgm:pt modelId="{53769DB3-77C4-4FB6-B8A9-647479C78D52}">
      <dgm:prSet/>
      <dgm:spPr/>
      <dgm:t>
        <a:bodyPr/>
        <a:lstStyle/>
        <a:p>
          <a:r>
            <a:rPr lang="en-US" b="0" i="0"/>
            <a:t>General Charitable Purposes: 12207, </a:t>
          </a:r>
          <a:endParaRPr lang="en-US"/>
        </a:p>
      </dgm:t>
    </dgm:pt>
    <dgm:pt modelId="{7DBBCE54-B7E6-44F1-86A4-19BE7DA97AD2}" type="parTrans" cxnId="{4F16A3C2-864C-481F-B31C-ADDFDFEC71A6}">
      <dgm:prSet/>
      <dgm:spPr/>
      <dgm:t>
        <a:bodyPr/>
        <a:lstStyle/>
        <a:p>
          <a:endParaRPr lang="en-US"/>
        </a:p>
      </dgm:t>
    </dgm:pt>
    <dgm:pt modelId="{428B71E6-40A9-4E0D-B23C-7736CCA2005F}" type="sibTrans" cxnId="{4F16A3C2-864C-481F-B31C-ADDFDFEC71A6}">
      <dgm:prSet/>
      <dgm:spPr/>
      <dgm:t>
        <a:bodyPr/>
        <a:lstStyle/>
        <a:p>
          <a:endParaRPr lang="en-US"/>
        </a:p>
      </dgm:t>
    </dgm:pt>
    <dgm:pt modelId="{B965C291-886B-46F6-8537-BD2B8312E1B4}">
      <dgm:prSet/>
      <dgm:spPr/>
      <dgm:t>
        <a:bodyPr/>
        <a:lstStyle/>
        <a:p>
          <a:r>
            <a:rPr lang="en-US" b="0" i="0"/>
            <a:t>Human Rights/religious Or Racial Harmony/equality Or Diversity: 198, </a:t>
          </a:r>
          <a:endParaRPr lang="en-US"/>
        </a:p>
      </dgm:t>
    </dgm:pt>
    <dgm:pt modelId="{BF6051DD-9C18-4068-88C3-E6F177F72BA9}" type="parTrans" cxnId="{8BFF24E0-C733-4252-90C5-4B2ED78CBD0E}">
      <dgm:prSet/>
      <dgm:spPr/>
      <dgm:t>
        <a:bodyPr/>
        <a:lstStyle/>
        <a:p>
          <a:endParaRPr lang="en-US"/>
        </a:p>
      </dgm:t>
    </dgm:pt>
    <dgm:pt modelId="{471379C2-E5CF-48D7-A41C-217DCBD03859}" type="sibTrans" cxnId="{8BFF24E0-C733-4252-90C5-4B2ED78CBD0E}">
      <dgm:prSet/>
      <dgm:spPr/>
      <dgm:t>
        <a:bodyPr/>
        <a:lstStyle/>
        <a:p>
          <a:endParaRPr lang="en-US"/>
        </a:p>
      </dgm:t>
    </dgm:pt>
    <dgm:pt modelId="{1A7C12BE-97FD-4BE1-819D-F005EBFD8B08}">
      <dgm:prSet/>
      <dgm:spPr/>
      <dgm:t>
        <a:bodyPr/>
        <a:lstStyle/>
        <a:p>
          <a:r>
            <a:rPr lang="en-US" b="0" i="0"/>
            <a:t>Other Charitable Purposes: 2284, </a:t>
          </a:r>
          <a:endParaRPr lang="en-US"/>
        </a:p>
      </dgm:t>
    </dgm:pt>
    <dgm:pt modelId="{8CC231BD-BC77-495C-A17E-21B9AB789997}" type="parTrans" cxnId="{35C3CF65-340B-445F-9CAE-5ECA1C904405}">
      <dgm:prSet/>
      <dgm:spPr/>
      <dgm:t>
        <a:bodyPr/>
        <a:lstStyle/>
        <a:p>
          <a:endParaRPr lang="en-US"/>
        </a:p>
      </dgm:t>
    </dgm:pt>
    <dgm:pt modelId="{96299D96-B969-4A0F-A468-A1091769FB12}" type="sibTrans" cxnId="{35C3CF65-340B-445F-9CAE-5ECA1C904405}">
      <dgm:prSet/>
      <dgm:spPr/>
      <dgm:t>
        <a:bodyPr/>
        <a:lstStyle/>
        <a:p>
          <a:endParaRPr lang="en-US"/>
        </a:p>
      </dgm:t>
    </dgm:pt>
    <dgm:pt modelId="{9A041C70-E3C4-4BE6-B995-BDC6A1CF2BEF}">
      <dgm:prSet/>
      <dgm:spPr/>
      <dgm:t>
        <a:bodyPr/>
        <a:lstStyle/>
        <a:p>
          <a:r>
            <a:rPr lang="en-US" b="0" i="0"/>
            <a:t>Overseas Aid/famine Relief: 88, </a:t>
          </a:r>
          <a:endParaRPr lang="en-US"/>
        </a:p>
      </dgm:t>
    </dgm:pt>
    <dgm:pt modelId="{FBE07D93-8387-474A-B929-27E4C6778E09}" type="parTrans" cxnId="{C2DDFDFF-4F21-4A14-B156-B4EACA05D35F}">
      <dgm:prSet/>
      <dgm:spPr/>
      <dgm:t>
        <a:bodyPr/>
        <a:lstStyle/>
        <a:p>
          <a:endParaRPr lang="en-US"/>
        </a:p>
      </dgm:t>
    </dgm:pt>
    <dgm:pt modelId="{DCDB25FD-2B15-443C-8641-606EAF216B80}" type="sibTrans" cxnId="{C2DDFDFF-4F21-4A14-B156-B4EACA05D35F}">
      <dgm:prSet/>
      <dgm:spPr/>
      <dgm:t>
        <a:bodyPr/>
        <a:lstStyle/>
        <a:p>
          <a:endParaRPr lang="en-US"/>
        </a:p>
      </dgm:t>
    </dgm:pt>
    <dgm:pt modelId="{A4D6372C-A503-44D0-82AE-756814C5AACF}">
      <dgm:prSet/>
      <dgm:spPr/>
      <dgm:t>
        <a:bodyPr/>
        <a:lstStyle/>
        <a:p>
          <a:r>
            <a:rPr lang="en-US" b="0" i="0"/>
            <a:t>Recreation: 1088, </a:t>
          </a:r>
          <a:endParaRPr lang="en-US"/>
        </a:p>
      </dgm:t>
    </dgm:pt>
    <dgm:pt modelId="{1039FCE8-9D10-4810-BDBA-25411C3CA2F5}" type="parTrans" cxnId="{1DF55B61-2A26-4CAD-92F6-74F8E4F1BC56}">
      <dgm:prSet/>
      <dgm:spPr/>
      <dgm:t>
        <a:bodyPr/>
        <a:lstStyle/>
        <a:p>
          <a:endParaRPr lang="en-US"/>
        </a:p>
      </dgm:t>
    </dgm:pt>
    <dgm:pt modelId="{8EE75DBE-2ED3-4FF0-B63B-D39F70E4DB5C}" type="sibTrans" cxnId="{1DF55B61-2A26-4CAD-92F6-74F8E4F1BC56}">
      <dgm:prSet/>
      <dgm:spPr/>
      <dgm:t>
        <a:bodyPr/>
        <a:lstStyle/>
        <a:p>
          <a:endParaRPr lang="en-US"/>
        </a:p>
      </dgm:t>
    </dgm:pt>
    <dgm:pt modelId="{93356CA9-8DB4-4AB6-942D-FB590B091E42}">
      <dgm:prSet/>
      <dgm:spPr/>
      <dgm:t>
        <a:bodyPr/>
        <a:lstStyle/>
        <a:p>
          <a:r>
            <a:rPr lang="en-US" b="0" i="0"/>
            <a:t>Religious Activities: 12871, </a:t>
          </a:r>
          <a:endParaRPr lang="en-US"/>
        </a:p>
      </dgm:t>
    </dgm:pt>
    <dgm:pt modelId="{9C425499-9447-4E6C-ADCC-1F11F731CE69}" type="parTrans" cxnId="{4641DC74-3DB4-4B25-B5FD-A6ABBF8AA32A}">
      <dgm:prSet/>
      <dgm:spPr/>
      <dgm:t>
        <a:bodyPr/>
        <a:lstStyle/>
        <a:p>
          <a:endParaRPr lang="en-US"/>
        </a:p>
      </dgm:t>
    </dgm:pt>
    <dgm:pt modelId="{E73DDD79-7C55-4443-B2A9-40B9596FFAA2}" type="sibTrans" cxnId="{4641DC74-3DB4-4B25-B5FD-A6ABBF8AA32A}">
      <dgm:prSet/>
      <dgm:spPr/>
      <dgm:t>
        <a:bodyPr/>
        <a:lstStyle/>
        <a:p>
          <a:endParaRPr lang="en-US"/>
        </a:p>
      </dgm:t>
    </dgm:pt>
    <dgm:pt modelId="{70CE650A-E658-4DD8-872B-947838625869}">
      <dgm:prSet/>
      <dgm:spPr/>
      <dgm:t>
        <a:bodyPr/>
        <a:lstStyle/>
        <a:p>
          <a:r>
            <a:rPr lang="en-US" b="0" i="0"/>
            <a:t>The Advancement Of Health Or Saving Of Lives: 3457, </a:t>
          </a:r>
          <a:endParaRPr lang="en-US"/>
        </a:p>
      </dgm:t>
    </dgm:pt>
    <dgm:pt modelId="{BC99922B-C9B1-46C9-A7DC-12CFD1A011AB}" type="parTrans" cxnId="{CFBC0209-069B-4CEF-85C2-16AE6828EC1C}">
      <dgm:prSet/>
      <dgm:spPr/>
      <dgm:t>
        <a:bodyPr/>
        <a:lstStyle/>
        <a:p>
          <a:endParaRPr lang="en-US"/>
        </a:p>
      </dgm:t>
    </dgm:pt>
    <dgm:pt modelId="{4B9FBE21-BB39-48C8-800A-25EA7603093F}" type="sibTrans" cxnId="{CFBC0209-069B-4CEF-85C2-16AE6828EC1C}">
      <dgm:prSet/>
      <dgm:spPr/>
      <dgm:t>
        <a:bodyPr/>
        <a:lstStyle/>
        <a:p>
          <a:endParaRPr lang="en-US"/>
        </a:p>
      </dgm:t>
    </dgm:pt>
    <dgm:pt modelId="{201B8108-556D-4D1D-9232-CA05C041D402}">
      <dgm:prSet/>
      <dgm:spPr/>
      <dgm:t>
        <a:bodyPr/>
        <a:lstStyle/>
        <a:p>
          <a:r>
            <a:rPr lang="en-US" b="0" i="0"/>
            <a:t>The Prevention Or Relief Of Poverty: 3428</a:t>
          </a:r>
          <a:endParaRPr lang="en-US"/>
        </a:p>
      </dgm:t>
    </dgm:pt>
    <dgm:pt modelId="{3B60AD36-79A8-49A7-8DFC-4A26EDE33513}" type="parTrans" cxnId="{08F7DBF9-F8FF-486F-A27E-C117866D2D0D}">
      <dgm:prSet/>
      <dgm:spPr/>
      <dgm:t>
        <a:bodyPr/>
        <a:lstStyle/>
        <a:p>
          <a:endParaRPr lang="en-US"/>
        </a:p>
      </dgm:t>
    </dgm:pt>
    <dgm:pt modelId="{B5DCA39D-D399-4B8D-99D1-1D72BAA36E67}" type="sibTrans" cxnId="{08F7DBF9-F8FF-486F-A27E-C117866D2D0D}">
      <dgm:prSet/>
      <dgm:spPr/>
      <dgm:t>
        <a:bodyPr/>
        <a:lstStyle/>
        <a:p>
          <a:endParaRPr lang="en-US"/>
        </a:p>
      </dgm:t>
    </dgm:pt>
    <dgm:pt modelId="{6009284B-E9CB-48C6-B7C9-C62CAF09BB0B}">
      <dgm:prSet/>
      <dgm:spPr/>
      <dgm:t>
        <a:bodyPr/>
        <a:lstStyle/>
        <a:p>
          <a:r>
            <a:rPr lang="en-IN" b="1" dirty="0"/>
            <a:t>Multiple Categories </a:t>
          </a:r>
          <a:r>
            <a:rPr lang="en-IN" dirty="0"/>
            <a:t>: 98474</a:t>
          </a:r>
          <a:endParaRPr lang="en-US" dirty="0"/>
        </a:p>
      </dgm:t>
    </dgm:pt>
    <dgm:pt modelId="{6BBFB554-7FFA-4E51-BFFD-EA04DB13E894}" type="parTrans" cxnId="{F089D6C6-4B70-4165-A84C-0C88E648F088}">
      <dgm:prSet/>
      <dgm:spPr/>
      <dgm:t>
        <a:bodyPr/>
        <a:lstStyle/>
        <a:p>
          <a:endParaRPr lang="en-US"/>
        </a:p>
      </dgm:t>
    </dgm:pt>
    <dgm:pt modelId="{033082BF-4499-47F2-B0C9-3B6A8717200D}" type="sibTrans" cxnId="{F089D6C6-4B70-4165-A84C-0C88E648F088}">
      <dgm:prSet/>
      <dgm:spPr/>
      <dgm:t>
        <a:bodyPr/>
        <a:lstStyle/>
        <a:p>
          <a:endParaRPr lang="en-US"/>
        </a:p>
      </dgm:t>
    </dgm:pt>
    <dgm:pt modelId="{C60923D0-9AA2-4CDC-AD88-60B658B2773B}" type="pres">
      <dgm:prSet presAssocID="{8D5BFECF-7BB9-4DE8-95B2-B65DF93EA069}" presName="vert0" presStyleCnt="0">
        <dgm:presLayoutVars>
          <dgm:dir/>
          <dgm:animOne val="branch"/>
          <dgm:animLvl val="lvl"/>
        </dgm:presLayoutVars>
      </dgm:prSet>
      <dgm:spPr/>
    </dgm:pt>
    <dgm:pt modelId="{4543190F-8916-4503-AD83-254E50A8EE9C}" type="pres">
      <dgm:prSet presAssocID="{B2A5554E-7A4E-4438-89AB-B0E7529F3773}" presName="thickLine" presStyleLbl="alignNode1" presStyleIdx="0" presStyleCnt="18"/>
      <dgm:spPr/>
    </dgm:pt>
    <dgm:pt modelId="{8811899C-F3A2-4E15-9D88-DF2C44E4F84B}" type="pres">
      <dgm:prSet presAssocID="{B2A5554E-7A4E-4438-89AB-B0E7529F3773}" presName="horz1" presStyleCnt="0"/>
      <dgm:spPr/>
    </dgm:pt>
    <dgm:pt modelId="{4C613742-ABB9-4AC6-9602-B377DD5254EB}" type="pres">
      <dgm:prSet presAssocID="{B2A5554E-7A4E-4438-89AB-B0E7529F3773}" presName="tx1" presStyleLbl="revTx" presStyleIdx="0" presStyleCnt="18"/>
      <dgm:spPr/>
    </dgm:pt>
    <dgm:pt modelId="{464CA0E4-A333-4DEC-A5F7-976C0BFD2A3E}" type="pres">
      <dgm:prSet presAssocID="{B2A5554E-7A4E-4438-89AB-B0E7529F3773}" presName="vert1" presStyleCnt="0"/>
      <dgm:spPr/>
    </dgm:pt>
    <dgm:pt modelId="{06BBB561-860D-409A-ADE3-4054643835CA}" type="pres">
      <dgm:prSet presAssocID="{1E453FD2-F570-4DA4-8E6D-E15CB6D0AE67}" presName="thickLine" presStyleLbl="alignNode1" presStyleIdx="1" presStyleCnt="18"/>
      <dgm:spPr/>
    </dgm:pt>
    <dgm:pt modelId="{6D0D0C36-2EAB-4E4C-8AE4-14F3DCF193A0}" type="pres">
      <dgm:prSet presAssocID="{1E453FD2-F570-4DA4-8E6D-E15CB6D0AE67}" presName="horz1" presStyleCnt="0"/>
      <dgm:spPr/>
    </dgm:pt>
    <dgm:pt modelId="{16005B25-1650-48CA-98B2-FC53553C70B7}" type="pres">
      <dgm:prSet presAssocID="{1E453FD2-F570-4DA4-8E6D-E15CB6D0AE67}" presName="tx1" presStyleLbl="revTx" presStyleIdx="1" presStyleCnt="18"/>
      <dgm:spPr/>
    </dgm:pt>
    <dgm:pt modelId="{BDC45B9F-1BAE-4DCF-B9B7-94AF0F9B16BB}" type="pres">
      <dgm:prSet presAssocID="{1E453FD2-F570-4DA4-8E6D-E15CB6D0AE67}" presName="vert1" presStyleCnt="0"/>
      <dgm:spPr/>
    </dgm:pt>
    <dgm:pt modelId="{9585E153-E12B-45D6-886A-0BF4E9DCC0E2}" type="pres">
      <dgm:prSet presAssocID="{1FE86BD0-3A29-4D69-B1F9-B592D83A45A9}" presName="thickLine" presStyleLbl="alignNode1" presStyleIdx="2" presStyleCnt="18"/>
      <dgm:spPr/>
    </dgm:pt>
    <dgm:pt modelId="{6EA4569B-F122-49F8-924D-08E7590A2F3C}" type="pres">
      <dgm:prSet presAssocID="{1FE86BD0-3A29-4D69-B1F9-B592D83A45A9}" presName="horz1" presStyleCnt="0"/>
      <dgm:spPr/>
    </dgm:pt>
    <dgm:pt modelId="{156F059E-A704-46E4-9266-9D6E85757DF5}" type="pres">
      <dgm:prSet presAssocID="{1FE86BD0-3A29-4D69-B1F9-B592D83A45A9}" presName="tx1" presStyleLbl="revTx" presStyleIdx="2" presStyleCnt="18"/>
      <dgm:spPr/>
    </dgm:pt>
    <dgm:pt modelId="{6CE29D84-780D-42F5-BCD0-7288C076FFBB}" type="pres">
      <dgm:prSet presAssocID="{1FE86BD0-3A29-4D69-B1F9-B592D83A45A9}" presName="vert1" presStyleCnt="0"/>
      <dgm:spPr/>
    </dgm:pt>
    <dgm:pt modelId="{ED6A4E2E-4E26-43ED-8A58-D14C16FF6A33}" type="pres">
      <dgm:prSet presAssocID="{F787DE6C-AE87-4795-A21E-F8F2F13CE33D}" presName="thickLine" presStyleLbl="alignNode1" presStyleIdx="3" presStyleCnt="18"/>
      <dgm:spPr/>
    </dgm:pt>
    <dgm:pt modelId="{1BBD87EC-5CA2-4B6F-BCB2-2990271EF039}" type="pres">
      <dgm:prSet presAssocID="{F787DE6C-AE87-4795-A21E-F8F2F13CE33D}" presName="horz1" presStyleCnt="0"/>
      <dgm:spPr/>
    </dgm:pt>
    <dgm:pt modelId="{2354316C-8281-4936-8BAF-125ABEABD3F1}" type="pres">
      <dgm:prSet presAssocID="{F787DE6C-AE87-4795-A21E-F8F2F13CE33D}" presName="tx1" presStyleLbl="revTx" presStyleIdx="3" presStyleCnt="18"/>
      <dgm:spPr/>
    </dgm:pt>
    <dgm:pt modelId="{1C46032F-6403-41C1-8931-5BFB2C1766D4}" type="pres">
      <dgm:prSet presAssocID="{F787DE6C-AE87-4795-A21E-F8F2F13CE33D}" presName="vert1" presStyleCnt="0"/>
      <dgm:spPr/>
    </dgm:pt>
    <dgm:pt modelId="{6EA77752-8752-4F00-A446-7117F8192135}" type="pres">
      <dgm:prSet presAssocID="{ED633957-D25E-4F2F-9B98-56A5B5907F28}" presName="thickLine" presStyleLbl="alignNode1" presStyleIdx="4" presStyleCnt="18"/>
      <dgm:spPr/>
    </dgm:pt>
    <dgm:pt modelId="{E030E446-0A92-4AEE-BA16-15329614BB85}" type="pres">
      <dgm:prSet presAssocID="{ED633957-D25E-4F2F-9B98-56A5B5907F28}" presName="horz1" presStyleCnt="0"/>
      <dgm:spPr/>
    </dgm:pt>
    <dgm:pt modelId="{617C8457-0183-4A24-8517-01B598F24D22}" type="pres">
      <dgm:prSet presAssocID="{ED633957-D25E-4F2F-9B98-56A5B5907F28}" presName="tx1" presStyleLbl="revTx" presStyleIdx="4" presStyleCnt="18"/>
      <dgm:spPr/>
    </dgm:pt>
    <dgm:pt modelId="{89B05320-4FAC-48A3-A799-849835B42F71}" type="pres">
      <dgm:prSet presAssocID="{ED633957-D25E-4F2F-9B98-56A5B5907F28}" presName="vert1" presStyleCnt="0"/>
      <dgm:spPr/>
    </dgm:pt>
    <dgm:pt modelId="{BA9B9018-7420-4EEE-89DE-35D5759C2972}" type="pres">
      <dgm:prSet presAssocID="{6EEC9C80-F5C4-4317-A98C-3A7875FA02D4}" presName="thickLine" presStyleLbl="alignNode1" presStyleIdx="5" presStyleCnt="18"/>
      <dgm:spPr/>
    </dgm:pt>
    <dgm:pt modelId="{42BA02CF-8D81-44D3-8147-F501FB2145D6}" type="pres">
      <dgm:prSet presAssocID="{6EEC9C80-F5C4-4317-A98C-3A7875FA02D4}" presName="horz1" presStyleCnt="0"/>
      <dgm:spPr/>
    </dgm:pt>
    <dgm:pt modelId="{85F3880F-E528-4A24-BC7F-052B2B679215}" type="pres">
      <dgm:prSet presAssocID="{6EEC9C80-F5C4-4317-A98C-3A7875FA02D4}" presName="tx1" presStyleLbl="revTx" presStyleIdx="5" presStyleCnt="18"/>
      <dgm:spPr/>
    </dgm:pt>
    <dgm:pt modelId="{266F98B5-4015-4E23-BB5B-811FE8E7D82C}" type="pres">
      <dgm:prSet presAssocID="{6EEC9C80-F5C4-4317-A98C-3A7875FA02D4}" presName="vert1" presStyleCnt="0"/>
      <dgm:spPr/>
    </dgm:pt>
    <dgm:pt modelId="{100F8BAF-B44E-4CEE-88BA-06F1208E6FE5}" type="pres">
      <dgm:prSet presAssocID="{97F49A84-4846-451B-9854-A8AD05439810}" presName="thickLine" presStyleLbl="alignNode1" presStyleIdx="6" presStyleCnt="18"/>
      <dgm:spPr/>
    </dgm:pt>
    <dgm:pt modelId="{E2C7A9BC-7AA6-4D6C-9CC8-50873C3AAE40}" type="pres">
      <dgm:prSet presAssocID="{97F49A84-4846-451B-9854-A8AD05439810}" presName="horz1" presStyleCnt="0"/>
      <dgm:spPr/>
    </dgm:pt>
    <dgm:pt modelId="{78517B12-79CD-4B20-82D4-153CD1F5177C}" type="pres">
      <dgm:prSet presAssocID="{97F49A84-4846-451B-9854-A8AD05439810}" presName="tx1" presStyleLbl="revTx" presStyleIdx="6" presStyleCnt="18"/>
      <dgm:spPr/>
    </dgm:pt>
    <dgm:pt modelId="{40A71C95-1F2D-48FC-B3CA-9E8167D12BA5}" type="pres">
      <dgm:prSet presAssocID="{97F49A84-4846-451B-9854-A8AD05439810}" presName="vert1" presStyleCnt="0"/>
      <dgm:spPr/>
    </dgm:pt>
    <dgm:pt modelId="{CB95B5BB-1136-4E6F-86F7-6A9D27A96F42}" type="pres">
      <dgm:prSet presAssocID="{B3A754ED-52AA-43D6-B15B-E50AE859BC1C}" presName="thickLine" presStyleLbl="alignNode1" presStyleIdx="7" presStyleCnt="18"/>
      <dgm:spPr/>
    </dgm:pt>
    <dgm:pt modelId="{91C95043-9D4E-4C47-AFB1-18E1679E11BE}" type="pres">
      <dgm:prSet presAssocID="{B3A754ED-52AA-43D6-B15B-E50AE859BC1C}" presName="horz1" presStyleCnt="0"/>
      <dgm:spPr/>
    </dgm:pt>
    <dgm:pt modelId="{E23DB3A2-8049-40BC-B11B-134D905BF5E1}" type="pres">
      <dgm:prSet presAssocID="{B3A754ED-52AA-43D6-B15B-E50AE859BC1C}" presName="tx1" presStyleLbl="revTx" presStyleIdx="7" presStyleCnt="18"/>
      <dgm:spPr/>
    </dgm:pt>
    <dgm:pt modelId="{39E57A2E-610A-4659-B7C5-2BFBFAD521B9}" type="pres">
      <dgm:prSet presAssocID="{B3A754ED-52AA-43D6-B15B-E50AE859BC1C}" presName="vert1" presStyleCnt="0"/>
      <dgm:spPr/>
    </dgm:pt>
    <dgm:pt modelId="{1C7E1C92-D15B-492A-834C-F2F786E57131}" type="pres">
      <dgm:prSet presAssocID="{5F8555E6-7532-48FD-9B99-625BBA824A79}" presName="thickLine" presStyleLbl="alignNode1" presStyleIdx="8" presStyleCnt="18"/>
      <dgm:spPr/>
    </dgm:pt>
    <dgm:pt modelId="{9EC29A94-AF79-4406-B86C-E592BAC62480}" type="pres">
      <dgm:prSet presAssocID="{5F8555E6-7532-48FD-9B99-625BBA824A79}" presName="horz1" presStyleCnt="0"/>
      <dgm:spPr/>
    </dgm:pt>
    <dgm:pt modelId="{8C64EE0F-4069-4E77-857C-21A2CECFBEA6}" type="pres">
      <dgm:prSet presAssocID="{5F8555E6-7532-48FD-9B99-625BBA824A79}" presName="tx1" presStyleLbl="revTx" presStyleIdx="8" presStyleCnt="18"/>
      <dgm:spPr/>
    </dgm:pt>
    <dgm:pt modelId="{D27421E8-3B57-4DA2-99A2-187778CF1489}" type="pres">
      <dgm:prSet presAssocID="{5F8555E6-7532-48FD-9B99-625BBA824A79}" presName="vert1" presStyleCnt="0"/>
      <dgm:spPr/>
    </dgm:pt>
    <dgm:pt modelId="{DD7F4AA1-FA4C-4C2B-9CDE-4197C16EF6BB}" type="pres">
      <dgm:prSet presAssocID="{53769DB3-77C4-4FB6-B8A9-647479C78D52}" presName="thickLine" presStyleLbl="alignNode1" presStyleIdx="9" presStyleCnt="18"/>
      <dgm:spPr/>
    </dgm:pt>
    <dgm:pt modelId="{DFED3F01-C753-4FD1-8CB0-7C2404F757E5}" type="pres">
      <dgm:prSet presAssocID="{53769DB3-77C4-4FB6-B8A9-647479C78D52}" presName="horz1" presStyleCnt="0"/>
      <dgm:spPr/>
    </dgm:pt>
    <dgm:pt modelId="{2D29C6AC-3927-400E-ACAA-BF020569043E}" type="pres">
      <dgm:prSet presAssocID="{53769DB3-77C4-4FB6-B8A9-647479C78D52}" presName="tx1" presStyleLbl="revTx" presStyleIdx="9" presStyleCnt="18"/>
      <dgm:spPr/>
    </dgm:pt>
    <dgm:pt modelId="{1144B718-EDD4-4E45-AC1B-39B4E3DC93AC}" type="pres">
      <dgm:prSet presAssocID="{53769DB3-77C4-4FB6-B8A9-647479C78D52}" presName="vert1" presStyleCnt="0"/>
      <dgm:spPr/>
    </dgm:pt>
    <dgm:pt modelId="{6F7FE804-22E5-4EC5-99AC-FD39F222A576}" type="pres">
      <dgm:prSet presAssocID="{B965C291-886B-46F6-8537-BD2B8312E1B4}" presName="thickLine" presStyleLbl="alignNode1" presStyleIdx="10" presStyleCnt="18"/>
      <dgm:spPr/>
    </dgm:pt>
    <dgm:pt modelId="{C512FB70-8F2F-4751-87C0-598736DED9BE}" type="pres">
      <dgm:prSet presAssocID="{B965C291-886B-46F6-8537-BD2B8312E1B4}" presName="horz1" presStyleCnt="0"/>
      <dgm:spPr/>
    </dgm:pt>
    <dgm:pt modelId="{0633969D-5D1E-4083-8431-486EB70125E1}" type="pres">
      <dgm:prSet presAssocID="{B965C291-886B-46F6-8537-BD2B8312E1B4}" presName="tx1" presStyleLbl="revTx" presStyleIdx="10" presStyleCnt="18"/>
      <dgm:spPr/>
    </dgm:pt>
    <dgm:pt modelId="{A488BF1C-159E-402F-B0FE-7D22BB0057D6}" type="pres">
      <dgm:prSet presAssocID="{B965C291-886B-46F6-8537-BD2B8312E1B4}" presName="vert1" presStyleCnt="0"/>
      <dgm:spPr/>
    </dgm:pt>
    <dgm:pt modelId="{06C5E870-5A4C-4AB1-A857-FF11F48FF85C}" type="pres">
      <dgm:prSet presAssocID="{1A7C12BE-97FD-4BE1-819D-F005EBFD8B08}" presName="thickLine" presStyleLbl="alignNode1" presStyleIdx="11" presStyleCnt="18"/>
      <dgm:spPr/>
    </dgm:pt>
    <dgm:pt modelId="{44BD753A-8144-4468-98C8-C465C14323F0}" type="pres">
      <dgm:prSet presAssocID="{1A7C12BE-97FD-4BE1-819D-F005EBFD8B08}" presName="horz1" presStyleCnt="0"/>
      <dgm:spPr/>
    </dgm:pt>
    <dgm:pt modelId="{FC29A7C3-13EF-44A1-B285-67828C4D41D4}" type="pres">
      <dgm:prSet presAssocID="{1A7C12BE-97FD-4BE1-819D-F005EBFD8B08}" presName="tx1" presStyleLbl="revTx" presStyleIdx="11" presStyleCnt="18"/>
      <dgm:spPr/>
    </dgm:pt>
    <dgm:pt modelId="{C8D94E94-A6F3-4C33-9B3A-D87767635726}" type="pres">
      <dgm:prSet presAssocID="{1A7C12BE-97FD-4BE1-819D-F005EBFD8B08}" presName="vert1" presStyleCnt="0"/>
      <dgm:spPr/>
    </dgm:pt>
    <dgm:pt modelId="{24A74744-1DA3-4F77-B8B8-120B46EA3994}" type="pres">
      <dgm:prSet presAssocID="{9A041C70-E3C4-4BE6-B995-BDC6A1CF2BEF}" presName="thickLine" presStyleLbl="alignNode1" presStyleIdx="12" presStyleCnt="18"/>
      <dgm:spPr/>
    </dgm:pt>
    <dgm:pt modelId="{08CA12B8-6B4E-4B21-ACB4-1FB105331DEA}" type="pres">
      <dgm:prSet presAssocID="{9A041C70-E3C4-4BE6-B995-BDC6A1CF2BEF}" presName="horz1" presStyleCnt="0"/>
      <dgm:spPr/>
    </dgm:pt>
    <dgm:pt modelId="{77AE7D7D-EF8F-4F32-8DA0-277840E8493C}" type="pres">
      <dgm:prSet presAssocID="{9A041C70-E3C4-4BE6-B995-BDC6A1CF2BEF}" presName="tx1" presStyleLbl="revTx" presStyleIdx="12" presStyleCnt="18"/>
      <dgm:spPr/>
    </dgm:pt>
    <dgm:pt modelId="{C793BA7B-163F-4F1B-9F97-A400529BBA5A}" type="pres">
      <dgm:prSet presAssocID="{9A041C70-E3C4-4BE6-B995-BDC6A1CF2BEF}" presName="vert1" presStyleCnt="0"/>
      <dgm:spPr/>
    </dgm:pt>
    <dgm:pt modelId="{81A4B683-8C6B-451A-B47E-5676EDBC0261}" type="pres">
      <dgm:prSet presAssocID="{A4D6372C-A503-44D0-82AE-756814C5AACF}" presName="thickLine" presStyleLbl="alignNode1" presStyleIdx="13" presStyleCnt="18"/>
      <dgm:spPr/>
    </dgm:pt>
    <dgm:pt modelId="{076809B7-C782-4D0C-9938-BCD42B8F3E7B}" type="pres">
      <dgm:prSet presAssocID="{A4D6372C-A503-44D0-82AE-756814C5AACF}" presName="horz1" presStyleCnt="0"/>
      <dgm:spPr/>
    </dgm:pt>
    <dgm:pt modelId="{2964A6BF-3634-490D-BE2A-6E7798FFF571}" type="pres">
      <dgm:prSet presAssocID="{A4D6372C-A503-44D0-82AE-756814C5AACF}" presName="tx1" presStyleLbl="revTx" presStyleIdx="13" presStyleCnt="18"/>
      <dgm:spPr/>
    </dgm:pt>
    <dgm:pt modelId="{A65B0111-C80D-4E39-81DE-3E4588149DDC}" type="pres">
      <dgm:prSet presAssocID="{A4D6372C-A503-44D0-82AE-756814C5AACF}" presName="vert1" presStyleCnt="0"/>
      <dgm:spPr/>
    </dgm:pt>
    <dgm:pt modelId="{33DDB67F-EAC4-4681-9880-5F716F6C100C}" type="pres">
      <dgm:prSet presAssocID="{93356CA9-8DB4-4AB6-942D-FB590B091E42}" presName="thickLine" presStyleLbl="alignNode1" presStyleIdx="14" presStyleCnt="18"/>
      <dgm:spPr/>
    </dgm:pt>
    <dgm:pt modelId="{95B883B7-6A02-40D9-9138-6658B651440E}" type="pres">
      <dgm:prSet presAssocID="{93356CA9-8DB4-4AB6-942D-FB590B091E42}" presName="horz1" presStyleCnt="0"/>
      <dgm:spPr/>
    </dgm:pt>
    <dgm:pt modelId="{A3C724B1-F906-436D-B5A3-EE03189D14A5}" type="pres">
      <dgm:prSet presAssocID="{93356CA9-8DB4-4AB6-942D-FB590B091E42}" presName="tx1" presStyleLbl="revTx" presStyleIdx="14" presStyleCnt="18"/>
      <dgm:spPr/>
    </dgm:pt>
    <dgm:pt modelId="{9D7ACA46-568D-469B-9D7C-B38E9BF38F51}" type="pres">
      <dgm:prSet presAssocID="{93356CA9-8DB4-4AB6-942D-FB590B091E42}" presName="vert1" presStyleCnt="0"/>
      <dgm:spPr/>
    </dgm:pt>
    <dgm:pt modelId="{25D6878A-F4A3-425B-A489-938D8E7A6324}" type="pres">
      <dgm:prSet presAssocID="{70CE650A-E658-4DD8-872B-947838625869}" presName="thickLine" presStyleLbl="alignNode1" presStyleIdx="15" presStyleCnt="18"/>
      <dgm:spPr/>
    </dgm:pt>
    <dgm:pt modelId="{CF79ED34-619E-4716-AFA2-115869AFFF88}" type="pres">
      <dgm:prSet presAssocID="{70CE650A-E658-4DD8-872B-947838625869}" presName="horz1" presStyleCnt="0"/>
      <dgm:spPr/>
    </dgm:pt>
    <dgm:pt modelId="{7D85C826-C689-454E-A4FE-A148D5AEA36A}" type="pres">
      <dgm:prSet presAssocID="{70CE650A-E658-4DD8-872B-947838625869}" presName="tx1" presStyleLbl="revTx" presStyleIdx="15" presStyleCnt="18"/>
      <dgm:spPr/>
    </dgm:pt>
    <dgm:pt modelId="{0A009D27-BF1B-4E6A-92DA-7C533D2E4753}" type="pres">
      <dgm:prSet presAssocID="{70CE650A-E658-4DD8-872B-947838625869}" presName="vert1" presStyleCnt="0"/>
      <dgm:spPr/>
    </dgm:pt>
    <dgm:pt modelId="{CF3BF687-E2D2-40F0-A088-118B63B0A623}" type="pres">
      <dgm:prSet presAssocID="{201B8108-556D-4D1D-9232-CA05C041D402}" presName="thickLine" presStyleLbl="alignNode1" presStyleIdx="16" presStyleCnt="18"/>
      <dgm:spPr/>
    </dgm:pt>
    <dgm:pt modelId="{69924436-700A-4B34-A6D5-7E825F745E06}" type="pres">
      <dgm:prSet presAssocID="{201B8108-556D-4D1D-9232-CA05C041D402}" presName="horz1" presStyleCnt="0"/>
      <dgm:spPr/>
    </dgm:pt>
    <dgm:pt modelId="{7E378865-3E9B-4DC7-B678-AF0D7872D915}" type="pres">
      <dgm:prSet presAssocID="{201B8108-556D-4D1D-9232-CA05C041D402}" presName="tx1" presStyleLbl="revTx" presStyleIdx="16" presStyleCnt="18"/>
      <dgm:spPr/>
    </dgm:pt>
    <dgm:pt modelId="{2E84BAA6-3B82-4632-AEF0-8CB0FE9CC5D4}" type="pres">
      <dgm:prSet presAssocID="{201B8108-556D-4D1D-9232-CA05C041D402}" presName="vert1" presStyleCnt="0"/>
      <dgm:spPr/>
    </dgm:pt>
    <dgm:pt modelId="{AA9DB8CF-D2D7-425D-B71A-3936A421184F}" type="pres">
      <dgm:prSet presAssocID="{6009284B-E9CB-48C6-B7C9-C62CAF09BB0B}" presName="thickLine" presStyleLbl="alignNode1" presStyleIdx="17" presStyleCnt="18"/>
      <dgm:spPr/>
    </dgm:pt>
    <dgm:pt modelId="{F1E196B3-1B06-42EE-9E11-3E9BD327A038}" type="pres">
      <dgm:prSet presAssocID="{6009284B-E9CB-48C6-B7C9-C62CAF09BB0B}" presName="horz1" presStyleCnt="0"/>
      <dgm:spPr/>
    </dgm:pt>
    <dgm:pt modelId="{A0F9972C-56FA-4184-B4C6-62FB1BA5F6EE}" type="pres">
      <dgm:prSet presAssocID="{6009284B-E9CB-48C6-B7C9-C62CAF09BB0B}" presName="tx1" presStyleLbl="revTx" presStyleIdx="17" presStyleCnt="18"/>
      <dgm:spPr/>
    </dgm:pt>
    <dgm:pt modelId="{83ACC42C-C8CF-4A0E-A1E6-C9B1633C3360}" type="pres">
      <dgm:prSet presAssocID="{6009284B-E9CB-48C6-B7C9-C62CAF09BB0B}" presName="vert1" presStyleCnt="0"/>
      <dgm:spPr/>
    </dgm:pt>
  </dgm:ptLst>
  <dgm:cxnLst>
    <dgm:cxn modelId="{2A02C405-BD1A-4BB7-8694-46254D9E19E7}" srcId="{8D5BFECF-7BB9-4DE8-95B2-B65DF93EA069}" destId="{1E453FD2-F570-4DA4-8E6D-E15CB6D0AE67}" srcOrd="1" destOrd="0" parTransId="{36DD7323-77A5-45BD-BB6D-C58F0A57FB75}" sibTransId="{94AE69C7-36D7-48D6-A0DE-877F1B754883}"/>
    <dgm:cxn modelId="{CFBC0209-069B-4CEF-85C2-16AE6828EC1C}" srcId="{8D5BFECF-7BB9-4DE8-95B2-B65DF93EA069}" destId="{70CE650A-E658-4DD8-872B-947838625869}" srcOrd="15" destOrd="0" parTransId="{BC99922B-C9B1-46C9-A7DC-12CFD1A011AB}" sibTransId="{4B9FBE21-BB39-48C8-800A-25EA7603093F}"/>
    <dgm:cxn modelId="{1E38FC0E-7AED-4D74-A9E3-B2ABD0C19B2E}" type="presOf" srcId="{B3A754ED-52AA-43D6-B15B-E50AE859BC1C}" destId="{E23DB3A2-8049-40BC-B11B-134D905BF5E1}" srcOrd="0" destOrd="0" presId="urn:microsoft.com/office/officeart/2008/layout/LinedList"/>
    <dgm:cxn modelId="{0BB0CC29-7B74-4420-A203-9DF8743190CE}" type="presOf" srcId="{ED633957-D25E-4F2F-9B98-56A5B5907F28}" destId="{617C8457-0183-4A24-8517-01B598F24D22}" srcOrd="0" destOrd="0" presId="urn:microsoft.com/office/officeart/2008/layout/LinedList"/>
    <dgm:cxn modelId="{B112642D-0327-41F7-A226-1E2C51F4C4D2}" type="presOf" srcId="{97F49A84-4846-451B-9854-A8AD05439810}" destId="{78517B12-79CD-4B20-82D4-153CD1F5177C}" srcOrd="0" destOrd="0" presId="urn:microsoft.com/office/officeart/2008/layout/LinedList"/>
    <dgm:cxn modelId="{6B636F30-59F1-4CB2-B047-7EFEB5F1959F}" type="presOf" srcId="{1A7C12BE-97FD-4BE1-819D-F005EBFD8B08}" destId="{FC29A7C3-13EF-44A1-B285-67828C4D41D4}" srcOrd="0" destOrd="0" presId="urn:microsoft.com/office/officeart/2008/layout/LinedList"/>
    <dgm:cxn modelId="{60157030-19A2-4FBD-8997-A41B8A86C30D}" srcId="{8D5BFECF-7BB9-4DE8-95B2-B65DF93EA069}" destId="{97F49A84-4846-451B-9854-A8AD05439810}" srcOrd="6" destOrd="0" parTransId="{19278825-FBEF-4DB8-BB13-90E0EB31B070}" sibTransId="{1F1C436D-33A5-4C13-917B-CDF6BD9B145F}"/>
    <dgm:cxn modelId="{E1D4B238-6AEC-4734-9AC8-84DAA79FA85C}" type="presOf" srcId="{8D5BFECF-7BB9-4DE8-95B2-B65DF93EA069}" destId="{C60923D0-9AA2-4CDC-AD88-60B658B2773B}" srcOrd="0" destOrd="0" presId="urn:microsoft.com/office/officeart/2008/layout/LinedList"/>
    <dgm:cxn modelId="{D022333A-893C-4FFE-8F01-70E0B8D0D2BC}" srcId="{8D5BFECF-7BB9-4DE8-95B2-B65DF93EA069}" destId="{1FE86BD0-3A29-4D69-B1F9-B592D83A45A9}" srcOrd="2" destOrd="0" parTransId="{8D4B4376-C31C-4F93-BC27-E4074DE4D0DC}" sibTransId="{ECD7EEC8-757B-4983-9EA8-BFB66A3654B0}"/>
    <dgm:cxn modelId="{FF01985C-1171-4794-AC88-28682626A76F}" type="presOf" srcId="{1E453FD2-F570-4DA4-8E6D-E15CB6D0AE67}" destId="{16005B25-1650-48CA-98B2-FC53553C70B7}" srcOrd="0" destOrd="0" presId="urn:microsoft.com/office/officeart/2008/layout/LinedList"/>
    <dgm:cxn modelId="{CDFDA95D-4C4B-4816-A558-221E46972100}" type="presOf" srcId="{1FE86BD0-3A29-4D69-B1F9-B592D83A45A9}" destId="{156F059E-A704-46E4-9266-9D6E85757DF5}" srcOrd="0" destOrd="0" presId="urn:microsoft.com/office/officeart/2008/layout/LinedList"/>
    <dgm:cxn modelId="{1DF55B61-2A26-4CAD-92F6-74F8E4F1BC56}" srcId="{8D5BFECF-7BB9-4DE8-95B2-B65DF93EA069}" destId="{A4D6372C-A503-44D0-82AE-756814C5AACF}" srcOrd="13" destOrd="0" parTransId="{1039FCE8-9D10-4810-BDBA-25411C3CA2F5}" sibTransId="{8EE75DBE-2ED3-4FF0-B63B-D39F70E4DB5C}"/>
    <dgm:cxn modelId="{35C3CF65-340B-445F-9CAE-5ECA1C904405}" srcId="{8D5BFECF-7BB9-4DE8-95B2-B65DF93EA069}" destId="{1A7C12BE-97FD-4BE1-819D-F005EBFD8B08}" srcOrd="11" destOrd="0" parTransId="{8CC231BD-BC77-495C-A17E-21B9AB789997}" sibTransId="{96299D96-B969-4A0F-A468-A1091769FB12}"/>
    <dgm:cxn modelId="{7E66514A-FA03-428C-915E-63F64BC8F2E3}" srcId="{8D5BFECF-7BB9-4DE8-95B2-B65DF93EA069}" destId="{6EEC9C80-F5C4-4317-A98C-3A7875FA02D4}" srcOrd="5" destOrd="0" parTransId="{7967E89D-312A-44C2-8B66-ACD1B717C700}" sibTransId="{B6BF8287-9613-4130-A470-CCAA489A65B6}"/>
    <dgm:cxn modelId="{6C51D84E-40D9-4021-9CED-18BED890DC3F}" srcId="{8D5BFECF-7BB9-4DE8-95B2-B65DF93EA069}" destId="{F787DE6C-AE87-4795-A21E-F8F2F13CE33D}" srcOrd="3" destOrd="0" parTransId="{C011E52D-4816-40C5-8B06-437BD43A8685}" sibTransId="{4915CA30-BE6E-4CD9-A321-B37964902E38}"/>
    <dgm:cxn modelId="{07229573-82AF-4A55-9D7A-C0FC232450FF}" type="presOf" srcId="{B965C291-886B-46F6-8537-BD2B8312E1B4}" destId="{0633969D-5D1E-4083-8431-486EB70125E1}" srcOrd="0" destOrd="0" presId="urn:microsoft.com/office/officeart/2008/layout/LinedList"/>
    <dgm:cxn modelId="{055EB273-3B89-4308-AD3F-F6056B9A5FB3}" type="presOf" srcId="{201B8108-556D-4D1D-9232-CA05C041D402}" destId="{7E378865-3E9B-4DC7-B678-AF0D7872D915}" srcOrd="0" destOrd="0" presId="urn:microsoft.com/office/officeart/2008/layout/LinedList"/>
    <dgm:cxn modelId="{4641DC74-3DB4-4B25-B5FD-A6ABBF8AA32A}" srcId="{8D5BFECF-7BB9-4DE8-95B2-B65DF93EA069}" destId="{93356CA9-8DB4-4AB6-942D-FB590B091E42}" srcOrd="14" destOrd="0" parTransId="{9C425499-9447-4E6C-ADCC-1F11F731CE69}" sibTransId="{E73DDD79-7C55-4443-B2A9-40B9596FFAA2}"/>
    <dgm:cxn modelId="{9F238979-E46B-4E49-A9C8-A81BFF03B20F}" type="presOf" srcId="{F787DE6C-AE87-4795-A21E-F8F2F13CE33D}" destId="{2354316C-8281-4936-8BAF-125ABEABD3F1}" srcOrd="0" destOrd="0" presId="urn:microsoft.com/office/officeart/2008/layout/LinedList"/>
    <dgm:cxn modelId="{1926D37B-9CE5-40AC-8793-BCEF745C031B}" srcId="{8D5BFECF-7BB9-4DE8-95B2-B65DF93EA069}" destId="{B2A5554E-7A4E-4438-89AB-B0E7529F3773}" srcOrd="0" destOrd="0" parTransId="{4D6FBE60-6F1E-4520-9EA4-0640064D06BC}" sibTransId="{4F75B93D-B87B-4ECF-B6E9-2E373486B766}"/>
    <dgm:cxn modelId="{BE27AB82-D9DA-4701-80D6-3680982A33E0}" type="presOf" srcId="{9A041C70-E3C4-4BE6-B995-BDC6A1CF2BEF}" destId="{77AE7D7D-EF8F-4F32-8DA0-277840E8493C}" srcOrd="0" destOrd="0" presId="urn:microsoft.com/office/officeart/2008/layout/LinedList"/>
    <dgm:cxn modelId="{43B5158B-E93C-46A9-854E-E11E025FED8E}" srcId="{8D5BFECF-7BB9-4DE8-95B2-B65DF93EA069}" destId="{5F8555E6-7532-48FD-9B99-625BBA824A79}" srcOrd="8" destOrd="0" parTransId="{A73323E4-1B08-4421-968B-772DFE7EE838}" sibTransId="{E47C02E3-A5F4-4F1C-9EBC-2F1CFD1F51AC}"/>
    <dgm:cxn modelId="{532D85C0-D123-4EA8-AF9C-EDC5D7B38132}" type="presOf" srcId="{53769DB3-77C4-4FB6-B8A9-647479C78D52}" destId="{2D29C6AC-3927-400E-ACAA-BF020569043E}" srcOrd="0" destOrd="0" presId="urn:microsoft.com/office/officeart/2008/layout/LinedList"/>
    <dgm:cxn modelId="{4F16A3C2-864C-481F-B31C-ADDFDFEC71A6}" srcId="{8D5BFECF-7BB9-4DE8-95B2-B65DF93EA069}" destId="{53769DB3-77C4-4FB6-B8A9-647479C78D52}" srcOrd="9" destOrd="0" parTransId="{7DBBCE54-B7E6-44F1-86A4-19BE7DA97AD2}" sibTransId="{428B71E6-40A9-4E0D-B23C-7736CCA2005F}"/>
    <dgm:cxn modelId="{F089D6C6-4B70-4165-A84C-0C88E648F088}" srcId="{8D5BFECF-7BB9-4DE8-95B2-B65DF93EA069}" destId="{6009284B-E9CB-48C6-B7C9-C62CAF09BB0B}" srcOrd="17" destOrd="0" parTransId="{6BBFB554-7FFA-4E51-BFFD-EA04DB13E894}" sibTransId="{033082BF-4499-47F2-B0C9-3B6A8717200D}"/>
    <dgm:cxn modelId="{BB206DCB-6BBB-422B-B247-3BA6FCC467C3}" type="presOf" srcId="{5F8555E6-7532-48FD-9B99-625BBA824A79}" destId="{8C64EE0F-4069-4E77-857C-21A2CECFBEA6}" srcOrd="0" destOrd="0" presId="urn:microsoft.com/office/officeart/2008/layout/LinedList"/>
    <dgm:cxn modelId="{B3817ACB-E29A-4D51-8460-A8628E6E3EC7}" srcId="{8D5BFECF-7BB9-4DE8-95B2-B65DF93EA069}" destId="{B3A754ED-52AA-43D6-B15B-E50AE859BC1C}" srcOrd="7" destOrd="0" parTransId="{758FA6E3-13D8-40F8-9C98-D7D45B723041}" sibTransId="{E4A88A09-28DC-4253-9F8C-F2107C2CE0BA}"/>
    <dgm:cxn modelId="{EF0655CF-86B6-4F0B-80D5-B1181D660341}" type="presOf" srcId="{70CE650A-E658-4DD8-872B-947838625869}" destId="{7D85C826-C689-454E-A4FE-A148D5AEA36A}" srcOrd="0" destOrd="0" presId="urn:microsoft.com/office/officeart/2008/layout/LinedList"/>
    <dgm:cxn modelId="{48A083D5-09D6-47F7-A319-1F0BF33A3F71}" type="presOf" srcId="{6009284B-E9CB-48C6-B7C9-C62CAF09BB0B}" destId="{A0F9972C-56FA-4184-B4C6-62FB1BA5F6EE}" srcOrd="0" destOrd="0" presId="urn:microsoft.com/office/officeart/2008/layout/LinedList"/>
    <dgm:cxn modelId="{920F9BD9-2EAF-4272-87D1-D476141A8F19}" type="presOf" srcId="{B2A5554E-7A4E-4438-89AB-B0E7529F3773}" destId="{4C613742-ABB9-4AC6-9602-B377DD5254EB}" srcOrd="0" destOrd="0" presId="urn:microsoft.com/office/officeart/2008/layout/LinedList"/>
    <dgm:cxn modelId="{8BFF24E0-C733-4252-90C5-4B2ED78CBD0E}" srcId="{8D5BFECF-7BB9-4DE8-95B2-B65DF93EA069}" destId="{B965C291-886B-46F6-8537-BD2B8312E1B4}" srcOrd="10" destOrd="0" parTransId="{BF6051DD-9C18-4068-88C3-E6F177F72BA9}" sibTransId="{471379C2-E5CF-48D7-A41C-217DCBD03859}"/>
    <dgm:cxn modelId="{A2B7C4E8-F295-4E0E-B079-864522908B45}" type="presOf" srcId="{6EEC9C80-F5C4-4317-A98C-3A7875FA02D4}" destId="{85F3880F-E528-4A24-BC7F-052B2B679215}" srcOrd="0" destOrd="0" presId="urn:microsoft.com/office/officeart/2008/layout/LinedList"/>
    <dgm:cxn modelId="{3C1AEDE8-4AEF-4837-9081-C380C4ED4231}" type="presOf" srcId="{A4D6372C-A503-44D0-82AE-756814C5AACF}" destId="{2964A6BF-3634-490D-BE2A-6E7798FFF571}" srcOrd="0" destOrd="0" presId="urn:microsoft.com/office/officeart/2008/layout/LinedList"/>
    <dgm:cxn modelId="{4C0748F6-1CE7-4F38-A73C-591267490B2E}" srcId="{8D5BFECF-7BB9-4DE8-95B2-B65DF93EA069}" destId="{ED633957-D25E-4F2F-9B98-56A5B5907F28}" srcOrd="4" destOrd="0" parTransId="{31BDEF39-74BB-413A-97B0-4B63DA3A8688}" sibTransId="{3E756B63-5FFF-444D-A145-E51CE61EFBD5}"/>
    <dgm:cxn modelId="{08F7DBF9-F8FF-486F-A27E-C117866D2D0D}" srcId="{8D5BFECF-7BB9-4DE8-95B2-B65DF93EA069}" destId="{201B8108-556D-4D1D-9232-CA05C041D402}" srcOrd="16" destOrd="0" parTransId="{3B60AD36-79A8-49A7-8DFC-4A26EDE33513}" sibTransId="{B5DCA39D-D399-4B8D-99D1-1D72BAA36E67}"/>
    <dgm:cxn modelId="{A237E8FA-226F-490D-A6E7-536639CF5556}" type="presOf" srcId="{93356CA9-8DB4-4AB6-942D-FB590B091E42}" destId="{A3C724B1-F906-436D-B5A3-EE03189D14A5}" srcOrd="0" destOrd="0" presId="urn:microsoft.com/office/officeart/2008/layout/LinedList"/>
    <dgm:cxn modelId="{C2DDFDFF-4F21-4A14-B156-B4EACA05D35F}" srcId="{8D5BFECF-7BB9-4DE8-95B2-B65DF93EA069}" destId="{9A041C70-E3C4-4BE6-B995-BDC6A1CF2BEF}" srcOrd="12" destOrd="0" parTransId="{FBE07D93-8387-474A-B929-27E4C6778E09}" sibTransId="{DCDB25FD-2B15-443C-8641-606EAF216B80}"/>
    <dgm:cxn modelId="{508DAEF7-77D6-4604-A940-000CCA09F5FE}" type="presParOf" srcId="{C60923D0-9AA2-4CDC-AD88-60B658B2773B}" destId="{4543190F-8916-4503-AD83-254E50A8EE9C}" srcOrd="0" destOrd="0" presId="urn:microsoft.com/office/officeart/2008/layout/LinedList"/>
    <dgm:cxn modelId="{05758447-1A9C-4F04-B8E7-A1FF82C5434A}" type="presParOf" srcId="{C60923D0-9AA2-4CDC-AD88-60B658B2773B}" destId="{8811899C-F3A2-4E15-9D88-DF2C44E4F84B}" srcOrd="1" destOrd="0" presId="urn:microsoft.com/office/officeart/2008/layout/LinedList"/>
    <dgm:cxn modelId="{565BF6A3-303A-403E-864B-01D3FF2EB4E6}" type="presParOf" srcId="{8811899C-F3A2-4E15-9D88-DF2C44E4F84B}" destId="{4C613742-ABB9-4AC6-9602-B377DD5254EB}" srcOrd="0" destOrd="0" presId="urn:microsoft.com/office/officeart/2008/layout/LinedList"/>
    <dgm:cxn modelId="{6C71176C-66C0-44F9-8A6B-A900DBA32969}" type="presParOf" srcId="{8811899C-F3A2-4E15-9D88-DF2C44E4F84B}" destId="{464CA0E4-A333-4DEC-A5F7-976C0BFD2A3E}" srcOrd="1" destOrd="0" presId="urn:microsoft.com/office/officeart/2008/layout/LinedList"/>
    <dgm:cxn modelId="{0D14A87F-AB54-403B-9DCC-63845299AEF5}" type="presParOf" srcId="{C60923D0-9AA2-4CDC-AD88-60B658B2773B}" destId="{06BBB561-860D-409A-ADE3-4054643835CA}" srcOrd="2" destOrd="0" presId="urn:microsoft.com/office/officeart/2008/layout/LinedList"/>
    <dgm:cxn modelId="{31891393-4E9F-4CCE-8790-6D3878A0EFD4}" type="presParOf" srcId="{C60923D0-9AA2-4CDC-AD88-60B658B2773B}" destId="{6D0D0C36-2EAB-4E4C-8AE4-14F3DCF193A0}" srcOrd="3" destOrd="0" presId="urn:microsoft.com/office/officeart/2008/layout/LinedList"/>
    <dgm:cxn modelId="{2A010D8D-CAB2-4A77-9150-35D017213C86}" type="presParOf" srcId="{6D0D0C36-2EAB-4E4C-8AE4-14F3DCF193A0}" destId="{16005B25-1650-48CA-98B2-FC53553C70B7}" srcOrd="0" destOrd="0" presId="urn:microsoft.com/office/officeart/2008/layout/LinedList"/>
    <dgm:cxn modelId="{E479A199-6991-4629-B43F-229068302856}" type="presParOf" srcId="{6D0D0C36-2EAB-4E4C-8AE4-14F3DCF193A0}" destId="{BDC45B9F-1BAE-4DCF-B9B7-94AF0F9B16BB}" srcOrd="1" destOrd="0" presId="urn:microsoft.com/office/officeart/2008/layout/LinedList"/>
    <dgm:cxn modelId="{5A9B0A89-52F8-41AF-9E0F-3EC26A5F380E}" type="presParOf" srcId="{C60923D0-9AA2-4CDC-AD88-60B658B2773B}" destId="{9585E153-E12B-45D6-886A-0BF4E9DCC0E2}" srcOrd="4" destOrd="0" presId="urn:microsoft.com/office/officeart/2008/layout/LinedList"/>
    <dgm:cxn modelId="{9251A40F-05B6-4E19-83EA-78FD920AE85E}" type="presParOf" srcId="{C60923D0-9AA2-4CDC-AD88-60B658B2773B}" destId="{6EA4569B-F122-49F8-924D-08E7590A2F3C}" srcOrd="5" destOrd="0" presId="urn:microsoft.com/office/officeart/2008/layout/LinedList"/>
    <dgm:cxn modelId="{96F92063-2E7E-4FB8-93E2-17C58A990738}" type="presParOf" srcId="{6EA4569B-F122-49F8-924D-08E7590A2F3C}" destId="{156F059E-A704-46E4-9266-9D6E85757DF5}" srcOrd="0" destOrd="0" presId="urn:microsoft.com/office/officeart/2008/layout/LinedList"/>
    <dgm:cxn modelId="{D4108046-440C-4759-8991-EED4C0CEC3BD}" type="presParOf" srcId="{6EA4569B-F122-49F8-924D-08E7590A2F3C}" destId="{6CE29D84-780D-42F5-BCD0-7288C076FFBB}" srcOrd="1" destOrd="0" presId="urn:microsoft.com/office/officeart/2008/layout/LinedList"/>
    <dgm:cxn modelId="{E2C8AB89-EB70-4A60-83D2-BDC4D49A8C16}" type="presParOf" srcId="{C60923D0-9AA2-4CDC-AD88-60B658B2773B}" destId="{ED6A4E2E-4E26-43ED-8A58-D14C16FF6A33}" srcOrd="6" destOrd="0" presId="urn:microsoft.com/office/officeart/2008/layout/LinedList"/>
    <dgm:cxn modelId="{A347D34C-6688-476D-82A9-216113C18CE8}" type="presParOf" srcId="{C60923D0-9AA2-4CDC-AD88-60B658B2773B}" destId="{1BBD87EC-5CA2-4B6F-BCB2-2990271EF039}" srcOrd="7" destOrd="0" presId="urn:microsoft.com/office/officeart/2008/layout/LinedList"/>
    <dgm:cxn modelId="{0B8B996F-59A0-422B-820E-518B4B5792B3}" type="presParOf" srcId="{1BBD87EC-5CA2-4B6F-BCB2-2990271EF039}" destId="{2354316C-8281-4936-8BAF-125ABEABD3F1}" srcOrd="0" destOrd="0" presId="urn:microsoft.com/office/officeart/2008/layout/LinedList"/>
    <dgm:cxn modelId="{3E0C1DA6-B6C8-4E5A-AF85-E0965148AD4F}" type="presParOf" srcId="{1BBD87EC-5CA2-4B6F-BCB2-2990271EF039}" destId="{1C46032F-6403-41C1-8931-5BFB2C1766D4}" srcOrd="1" destOrd="0" presId="urn:microsoft.com/office/officeart/2008/layout/LinedList"/>
    <dgm:cxn modelId="{84DB27BC-47C3-4BB3-A547-D4E64DD3BCDB}" type="presParOf" srcId="{C60923D0-9AA2-4CDC-AD88-60B658B2773B}" destId="{6EA77752-8752-4F00-A446-7117F8192135}" srcOrd="8" destOrd="0" presId="urn:microsoft.com/office/officeart/2008/layout/LinedList"/>
    <dgm:cxn modelId="{F604421D-0665-45B3-B7A5-E75263D3DDBA}" type="presParOf" srcId="{C60923D0-9AA2-4CDC-AD88-60B658B2773B}" destId="{E030E446-0A92-4AEE-BA16-15329614BB85}" srcOrd="9" destOrd="0" presId="urn:microsoft.com/office/officeart/2008/layout/LinedList"/>
    <dgm:cxn modelId="{83B3DFF4-AF8E-45BD-A104-EFED7216D06E}" type="presParOf" srcId="{E030E446-0A92-4AEE-BA16-15329614BB85}" destId="{617C8457-0183-4A24-8517-01B598F24D22}" srcOrd="0" destOrd="0" presId="urn:microsoft.com/office/officeart/2008/layout/LinedList"/>
    <dgm:cxn modelId="{0429E722-C325-40BC-AEA0-87ED5EBED149}" type="presParOf" srcId="{E030E446-0A92-4AEE-BA16-15329614BB85}" destId="{89B05320-4FAC-48A3-A799-849835B42F71}" srcOrd="1" destOrd="0" presId="urn:microsoft.com/office/officeart/2008/layout/LinedList"/>
    <dgm:cxn modelId="{6A4E908D-EEC7-41E9-8AA6-BE7C24255925}" type="presParOf" srcId="{C60923D0-9AA2-4CDC-AD88-60B658B2773B}" destId="{BA9B9018-7420-4EEE-89DE-35D5759C2972}" srcOrd="10" destOrd="0" presId="urn:microsoft.com/office/officeart/2008/layout/LinedList"/>
    <dgm:cxn modelId="{E37034E6-D2D0-41AB-AE49-A6D96960F758}" type="presParOf" srcId="{C60923D0-9AA2-4CDC-AD88-60B658B2773B}" destId="{42BA02CF-8D81-44D3-8147-F501FB2145D6}" srcOrd="11" destOrd="0" presId="urn:microsoft.com/office/officeart/2008/layout/LinedList"/>
    <dgm:cxn modelId="{7F9293C0-328F-4B5A-B9BB-DE52F2589C95}" type="presParOf" srcId="{42BA02CF-8D81-44D3-8147-F501FB2145D6}" destId="{85F3880F-E528-4A24-BC7F-052B2B679215}" srcOrd="0" destOrd="0" presId="urn:microsoft.com/office/officeart/2008/layout/LinedList"/>
    <dgm:cxn modelId="{DDE7F867-C45E-44DD-B970-DC45816E97E3}" type="presParOf" srcId="{42BA02CF-8D81-44D3-8147-F501FB2145D6}" destId="{266F98B5-4015-4E23-BB5B-811FE8E7D82C}" srcOrd="1" destOrd="0" presId="urn:microsoft.com/office/officeart/2008/layout/LinedList"/>
    <dgm:cxn modelId="{93D4B3D9-9B0E-4343-8509-0E9461BE441E}" type="presParOf" srcId="{C60923D0-9AA2-4CDC-AD88-60B658B2773B}" destId="{100F8BAF-B44E-4CEE-88BA-06F1208E6FE5}" srcOrd="12" destOrd="0" presId="urn:microsoft.com/office/officeart/2008/layout/LinedList"/>
    <dgm:cxn modelId="{ADB95E84-7A79-4E4B-B3A6-931DB4A62DBD}" type="presParOf" srcId="{C60923D0-9AA2-4CDC-AD88-60B658B2773B}" destId="{E2C7A9BC-7AA6-4D6C-9CC8-50873C3AAE40}" srcOrd="13" destOrd="0" presId="urn:microsoft.com/office/officeart/2008/layout/LinedList"/>
    <dgm:cxn modelId="{C20B3170-1435-4952-99AE-1B928BA9D0AC}" type="presParOf" srcId="{E2C7A9BC-7AA6-4D6C-9CC8-50873C3AAE40}" destId="{78517B12-79CD-4B20-82D4-153CD1F5177C}" srcOrd="0" destOrd="0" presId="urn:microsoft.com/office/officeart/2008/layout/LinedList"/>
    <dgm:cxn modelId="{A70DF2C0-7DA3-4FCE-9CD3-93933AFA3996}" type="presParOf" srcId="{E2C7A9BC-7AA6-4D6C-9CC8-50873C3AAE40}" destId="{40A71C95-1F2D-48FC-B3CA-9E8167D12BA5}" srcOrd="1" destOrd="0" presId="urn:microsoft.com/office/officeart/2008/layout/LinedList"/>
    <dgm:cxn modelId="{B4EF5A6B-C545-476A-BC6A-E7412B7B70D0}" type="presParOf" srcId="{C60923D0-9AA2-4CDC-AD88-60B658B2773B}" destId="{CB95B5BB-1136-4E6F-86F7-6A9D27A96F42}" srcOrd="14" destOrd="0" presId="urn:microsoft.com/office/officeart/2008/layout/LinedList"/>
    <dgm:cxn modelId="{0C046F7F-C202-4F9D-BE47-FFD4D6884888}" type="presParOf" srcId="{C60923D0-9AA2-4CDC-AD88-60B658B2773B}" destId="{91C95043-9D4E-4C47-AFB1-18E1679E11BE}" srcOrd="15" destOrd="0" presId="urn:microsoft.com/office/officeart/2008/layout/LinedList"/>
    <dgm:cxn modelId="{70915DE9-A2DA-46D3-8E18-19FAD751C52D}" type="presParOf" srcId="{91C95043-9D4E-4C47-AFB1-18E1679E11BE}" destId="{E23DB3A2-8049-40BC-B11B-134D905BF5E1}" srcOrd="0" destOrd="0" presId="urn:microsoft.com/office/officeart/2008/layout/LinedList"/>
    <dgm:cxn modelId="{A6C38AA6-2D0B-46D2-A716-ED8571AB6BFA}" type="presParOf" srcId="{91C95043-9D4E-4C47-AFB1-18E1679E11BE}" destId="{39E57A2E-610A-4659-B7C5-2BFBFAD521B9}" srcOrd="1" destOrd="0" presId="urn:microsoft.com/office/officeart/2008/layout/LinedList"/>
    <dgm:cxn modelId="{C9E96940-94DA-4ACB-A55A-8B4F2498DFD2}" type="presParOf" srcId="{C60923D0-9AA2-4CDC-AD88-60B658B2773B}" destId="{1C7E1C92-D15B-492A-834C-F2F786E57131}" srcOrd="16" destOrd="0" presId="urn:microsoft.com/office/officeart/2008/layout/LinedList"/>
    <dgm:cxn modelId="{F16BDB34-1E1D-44C7-B673-ED955D401B02}" type="presParOf" srcId="{C60923D0-9AA2-4CDC-AD88-60B658B2773B}" destId="{9EC29A94-AF79-4406-B86C-E592BAC62480}" srcOrd="17" destOrd="0" presId="urn:microsoft.com/office/officeart/2008/layout/LinedList"/>
    <dgm:cxn modelId="{B8028132-760C-49F3-841F-2FF2B7B4E037}" type="presParOf" srcId="{9EC29A94-AF79-4406-B86C-E592BAC62480}" destId="{8C64EE0F-4069-4E77-857C-21A2CECFBEA6}" srcOrd="0" destOrd="0" presId="urn:microsoft.com/office/officeart/2008/layout/LinedList"/>
    <dgm:cxn modelId="{828F33B2-9893-40DA-AA1E-F8D475FAA5E0}" type="presParOf" srcId="{9EC29A94-AF79-4406-B86C-E592BAC62480}" destId="{D27421E8-3B57-4DA2-99A2-187778CF1489}" srcOrd="1" destOrd="0" presId="urn:microsoft.com/office/officeart/2008/layout/LinedList"/>
    <dgm:cxn modelId="{6267F6BF-6DE0-4DC4-9656-6EDE2F2C1CEE}" type="presParOf" srcId="{C60923D0-9AA2-4CDC-AD88-60B658B2773B}" destId="{DD7F4AA1-FA4C-4C2B-9CDE-4197C16EF6BB}" srcOrd="18" destOrd="0" presId="urn:microsoft.com/office/officeart/2008/layout/LinedList"/>
    <dgm:cxn modelId="{30A9FDD6-BA3E-41DE-AC3C-FE3B4B24B3C6}" type="presParOf" srcId="{C60923D0-9AA2-4CDC-AD88-60B658B2773B}" destId="{DFED3F01-C753-4FD1-8CB0-7C2404F757E5}" srcOrd="19" destOrd="0" presId="urn:microsoft.com/office/officeart/2008/layout/LinedList"/>
    <dgm:cxn modelId="{4AD269B4-074C-49A5-B78C-8AC8EF26E6E0}" type="presParOf" srcId="{DFED3F01-C753-4FD1-8CB0-7C2404F757E5}" destId="{2D29C6AC-3927-400E-ACAA-BF020569043E}" srcOrd="0" destOrd="0" presId="urn:microsoft.com/office/officeart/2008/layout/LinedList"/>
    <dgm:cxn modelId="{B7A9E594-1701-4F51-B64C-E1D87FD05C89}" type="presParOf" srcId="{DFED3F01-C753-4FD1-8CB0-7C2404F757E5}" destId="{1144B718-EDD4-4E45-AC1B-39B4E3DC93AC}" srcOrd="1" destOrd="0" presId="urn:microsoft.com/office/officeart/2008/layout/LinedList"/>
    <dgm:cxn modelId="{BF1AAA83-42F1-469F-960C-9B2B97747932}" type="presParOf" srcId="{C60923D0-9AA2-4CDC-AD88-60B658B2773B}" destId="{6F7FE804-22E5-4EC5-99AC-FD39F222A576}" srcOrd="20" destOrd="0" presId="urn:microsoft.com/office/officeart/2008/layout/LinedList"/>
    <dgm:cxn modelId="{BD6F3192-3E3E-40CE-8ACA-E09660820E81}" type="presParOf" srcId="{C60923D0-9AA2-4CDC-AD88-60B658B2773B}" destId="{C512FB70-8F2F-4751-87C0-598736DED9BE}" srcOrd="21" destOrd="0" presId="urn:microsoft.com/office/officeart/2008/layout/LinedList"/>
    <dgm:cxn modelId="{FE12454E-6624-4E80-ADA2-CC856A3BF5A5}" type="presParOf" srcId="{C512FB70-8F2F-4751-87C0-598736DED9BE}" destId="{0633969D-5D1E-4083-8431-486EB70125E1}" srcOrd="0" destOrd="0" presId="urn:microsoft.com/office/officeart/2008/layout/LinedList"/>
    <dgm:cxn modelId="{B941636D-BA2B-44AE-8271-454FE281206F}" type="presParOf" srcId="{C512FB70-8F2F-4751-87C0-598736DED9BE}" destId="{A488BF1C-159E-402F-B0FE-7D22BB0057D6}" srcOrd="1" destOrd="0" presId="urn:microsoft.com/office/officeart/2008/layout/LinedList"/>
    <dgm:cxn modelId="{0C91483B-8223-4FB4-A543-2E32B7779269}" type="presParOf" srcId="{C60923D0-9AA2-4CDC-AD88-60B658B2773B}" destId="{06C5E870-5A4C-4AB1-A857-FF11F48FF85C}" srcOrd="22" destOrd="0" presId="urn:microsoft.com/office/officeart/2008/layout/LinedList"/>
    <dgm:cxn modelId="{9C482E9C-3E89-4873-92F2-D94BE24AECD0}" type="presParOf" srcId="{C60923D0-9AA2-4CDC-AD88-60B658B2773B}" destId="{44BD753A-8144-4468-98C8-C465C14323F0}" srcOrd="23" destOrd="0" presId="urn:microsoft.com/office/officeart/2008/layout/LinedList"/>
    <dgm:cxn modelId="{75997FF2-9818-4643-B362-4658F7E4C3B3}" type="presParOf" srcId="{44BD753A-8144-4468-98C8-C465C14323F0}" destId="{FC29A7C3-13EF-44A1-B285-67828C4D41D4}" srcOrd="0" destOrd="0" presId="urn:microsoft.com/office/officeart/2008/layout/LinedList"/>
    <dgm:cxn modelId="{9C1DB7F6-7E4A-4994-B044-A1D3DB26E18C}" type="presParOf" srcId="{44BD753A-8144-4468-98C8-C465C14323F0}" destId="{C8D94E94-A6F3-4C33-9B3A-D87767635726}" srcOrd="1" destOrd="0" presId="urn:microsoft.com/office/officeart/2008/layout/LinedList"/>
    <dgm:cxn modelId="{14ED0877-ABEE-4BF1-B36C-C54D209D7F2B}" type="presParOf" srcId="{C60923D0-9AA2-4CDC-AD88-60B658B2773B}" destId="{24A74744-1DA3-4F77-B8B8-120B46EA3994}" srcOrd="24" destOrd="0" presId="urn:microsoft.com/office/officeart/2008/layout/LinedList"/>
    <dgm:cxn modelId="{EA936AB0-312F-4C51-9F8C-7E59BA16D8B7}" type="presParOf" srcId="{C60923D0-9AA2-4CDC-AD88-60B658B2773B}" destId="{08CA12B8-6B4E-4B21-ACB4-1FB105331DEA}" srcOrd="25" destOrd="0" presId="urn:microsoft.com/office/officeart/2008/layout/LinedList"/>
    <dgm:cxn modelId="{217C26FF-3AD5-42B3-8F56-FF220281C838}" type="presParOf" srcId="{08CA12B8-6B4E-4B21-ACB4-1FB105331DEA}" destId="{77AE7D7D-EF8F-4F32-8DA0-277840E8493C}" srcOrd="0" destOrd="0" presId="urn:microsoft.com/office/officeart/2008/layout/LinedList"/>
    <dgm:cxn modelId="{1FF352DE-13C8-4D08-82DF-901BD6BA6A54}" type="presParOf" srcId="{08CA12B8-6B4E-4B21-ACB4-1FB105331DEA}" destId="{C793BA7B-163F-4F1B-9F97-A400529BBA5A}" srcOrd="1" destOrd="0" presId="urn:microsoft.com/office/officeart/2008/layout/LinedList"/>
    <dgm:cxn modelId="{83C3210A-6CF6-4263-9CAC-DB06FB00CF02}" type="presParOf" srcId="{C60923D0-9AA2-4CDC-AD88-60B658B2773B}" destId="{81A4B683-8C6B-451A-B47E-5676EDBC0261}" srcOrd="26" destOrd="0" presId="urn:microsoft.com/office/officeart/2008/layout/LinedList"/>
    <dgm:cxn modelId="{52C928E5-8448-4FED-B78C-7BEFE7154C9D}" type="presParOf" srcId="{C60923D0-9AA2-4CDC-AD88-60B658B2773B}" destId="{076809B7-C782-4D0C-9938-BCD42B8F3E7B}" srcOrd="27" destOrd="0" presId="urn:microsoft.com/office/officeart/2008/layout/LinedList"/>
    <dgm:cxn modelId="{74253281-8FBE-4A8F-87C1-B512E71E2281}" type="presParOf" srcId="{076809B7-C782-4D0C-9938-BCD42B8F3E7B}" destId="{2964A6BF-3634-490D-BE2A-6E7798FFF571}" srcOrd="0" destOrd="0" presId="urn:microsoft.com/office/officeart/2008/layout/LinedList"/>
    <dgm:cxn modelId="{6CB059EC-EFA9-4E5A-9595-1BDF1491ED31}" type="presParOf" srcId="{076809B7-C782-4D0C-9938-BCD42B8F3E7B}" destId="{A65B0111-C80D-4E39-81DE-3E4588149DDC}" srcOrd="1" destOrd="0" presId="urn:microsoft.com/office/officeart/2008/layout/LinedList"/>
    <dgm:cxn modelId="{D0D23F73-ED0E-43D8-B5AF-1614D3C0DF95}" type="presParOf" srcId="{C60923D0-9AA2-4CDC-AD88-60B658B2773B}" destId="{33DDB67F-EAC4-4681-9880-5F716F6C100C}" srcOrd="28" destOrd="0" presId="urn:microsoft.com/office/officeart/2008/layout/LinedList"/>
    <dgm:cxn modelId="{2D375EB3-C695-4C1B-8237-C45ECB9DB793}" type="presParOf" srcId="{C60923D0-9AA2-4CDC-AD88-60B658B2773B}" destId="{95B883B7-6A02-40D9-9138-6658B651440E}" srcOrd="29" destOrd="0" presId="urn:microsoft.com/office/officeart/2008/layout/LinedList"/>
    <dgm:cxn modelId="{21CDA91B-AE87-423A-9250-9DB3D63900AF}" type="presParOf" srcId="{95B883B7-6A02-40D9-9138-6658B651440E}" destId="{A3C724B1-F906-436D-B5A3-EE03189D14A5}" srcOrd="0" destOrd="0" presId="urn:microsoft.com/office/officeart/2008/layout/LinedList"/>
    <dgm:cxn modelId="{CC2C5A07-B3E4-4FE5-9F0C-3E3F2A9AD5FF}" type="presParOf" srcId="{95B883B7-6A02-40D9-9138-6658B651440E}" destId="{9D7ACA46-568D-469B-9D7C-B38E9BF38F51}" srcOrd="1" destOrd="0" presId="urn:microsoft.com/office/officeart/2008/layout/LinedList"/>
    <dgm:cxn modelId="{59A26CC2-B6BE-43F7-9F39-74FEA6A75547}" type="presParOf" srcId="{C60923D0-9AA2-4CDC-AD88-60B658B2773B}" destId="{25D6878A-F4A3-425B-A489-938D8E7A6324}" srcOrd="30" destOrd="0" presId="urn:microsoft.com/office/officeart/2008/layout/LinedList"/>
    <dgm:cxn modelId="{82AFDAF5-3180-40B1-835E-DA9475153B88}" type="presParOf" srcId="{C60923D0-9AA2-4CDC-AD88-60B658B2773B}" destId="{CF79ED34-619E-4716-AFA2-115869AFFF88}" srcOrd="31" destOrd="0" presId="urn:microsoft.com/office/officeart/2008/layout/LinedList"/>
    <dgm:cxn modelId="{3C581467-AF06-4237-A9ED-0DB715FA2370}" type="presParOf" srcId="{CF79ED34-619E-4716-AFA2-115869AFFF88}" destId="{7D85C826-C689-454E-A4FE-A148D5AEA36A}" srcOrd="0" destOrd="0" presId="urn:microsoft.com/office/officeart/2008/layout/LinedList"/>
    <dgm:cxn modelId="{CE387493-3C4D-480F-B2CB-7CBAC1818616}" type="presParOf" srcId="{CF79ED34-619E-4716-AFA2-115869AFFF88}" destId="{0A009D27-BF1B-4E6A-92DA-7C533D2E4753}" srcOrd="1" destOrd="0" presId="urn:microsoft.com/office/officeart/2008/layout/LinedList"/>
    <dgm:cxn modelId="{98D362FC-D2F5-462C-9D41-EDEEEA148C3A}" type="presParOf" srcId="{C60923D0-9AA2-4CDC-AD88-60B658B2773B}" destId="{CF3BF687-E2D2-40F0-A088-118B63B0A623}" srcOrd="32" destOrd="0" presId="urn:microsoft.com/office/officeart/2008/layout/LinedList"/>
    <dgm:cxn modelId="{760694EF-F2C1-4149-8F6C-BC0F4F6CD94D}" type="presParOf" srcId="{C60923D0-9AA2-4CDC-AD88-60B658B2773B}" destId="{69924436-700A-4B34-A6D5-7E825F745E06}" srcOrd="33" destOrd="0" presId="urn:microsoft.com/office/officeart/2008/layout/LinedList"/>
    <dgm:cxn modelId="{DD5F2583-83A4-4893-B455-FBB3F6611F26}" type="presParOf" srcId="{69924436-700A-4B34-A6D5-7E825F745E06}" destId="{7E378865-3E9B-4DC7-B678-AF0D7872D915}" srcOrd="0" destOrd="0" presId="urn:microsoft.com/office/officeart/2008/layout/LinedList"/>
    <dgm:cxn modelId="{32453B2C-E66D-4EEE-8DED-AEB271A6BAB3}" type="presParOf" srcId="{69924436-700A-4B34-A6D5-7E825F745E06}" destId="{2E84BAA6-3B82-4632-AEF0-8CB0FE9CC5D4}" srcOrd="1" destOrd="0" presId="urn:microsoft.com/office/officeart/2008/layout/LinedList"/>
    <dgm:cxn modelId="{38D481CF-EAC2-427F-B808-F6EEC8393AF8}" type="presParOf" srcId="{C60923D0-9AA2-4CDC-AD88-60B658B2773B}" destId="{AA9DB8CF-D2D7-425D-B71A-3936A421184F}" srcOrd="34" destOrd="0" presId="urn:microsoft.com/office/officeart/2008/layout/LinedList"/>
    <dgm:cxn modelId="{FD39358B-BC87-4A53-A3CA-A95455C9D84C}" type="presParOf" srcId="{C60923D0-9AA2-4CDC-AD88-60B658B2773B}" destId="{F1E196B3-1B06-42EE-9E11-3E9BD327A038}" srcOrd="35" destOrd="0" presId="urn:microsoft.com/office/officeart/2008/layout/LinedList"/>
    <dgm:cxn modelId="{6B1368C3-D639-4D8C-B185-9C678CAF777F}" type="presParOf" srcId="{F1E196B3-1B06-42EE-9E11-3E9BD327A038}" destId="{A0F9972C-56FA-4184-B4C6-62FB1BA5F6EE}" srcOrd="0" destOrd="0" presId="urn:microsoft.com/office/officeart/2008/layout/LinedList"/>
    <dgm:cxn modelId="{E4408EE9-F8F1-411E-8496-4C192B8EAB2D}" type="presParOf" srcId="{F1E196B3-1B06-42EE-9E11-3E9BD327A038}" destId="{83ACC42C-C8CF-4A0E-A1E6-C9B1633C33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020BD-8CF2-47B7-B26D-3FD5BDB1F735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3C621-7AF0-4224-81D9-A680244D64E2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/>
            <a:t>170190</a:t>
          </a:r>
          <a:r>
            <a:rPr lang="en-US" sz="3800" kern="1200"/>
            <a:t> main organizations and 15165 linked charities</a:t>
          </a:r>
        </a:p>
      </dsp:txBody>
      <dsp:txXfrm>
        <a:off x="0" y="2772"/>
        <a:ext cx="5811128" cy="1890891"/>
      </dsp:txXfrm>
    </dsp:sp>
    <dsp:sp modelId="{F336A3C6-65FA-4986-BB6F-90435ED05036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11142-79E4-4AB5-A2A9-BE4C5C482022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Includes information on revenue, expenses, trustees, mission</a:t>
          </a:r>
        </a:p>
      </dsp:txBody>
      <dsp:txXfrm>
        <a:off x="0" y="1893663"/>
        <a:ext cx="5811128" cy="1890891"/>
      </dsp:txXfrm>
    </dsp:sp>
    <dsp:sp modelId="{D00F6B89-EFA1-4259-A53B-D436AA1C4DA3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04590-1FC3-4B0E-92DD-60585945C4CB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Note that the trustee information appears to already be disambiguated. </a:t>
          </a:r>
        </a:p>
      </dsp:txBody>
      <dsp:txXfrm>
        <a:off x="0" y="3784555"/>
        <a:ext cx="5811128" cy="1890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3190F-8916-4503-AD83-254E50A8EE9C}">
      <dsp:nvSpPr>
        <dsp:cNvPr id="0" name=""/>
        <dsp:cNvSpPr/>
      </dsp:nvSpPr>
      <dsp:spPr>
        <a:xfrm>
          <a:off x="0" y="693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13742-ABB9-4AC6-9602-B377DD5254EB}">
      <dsp:nvSpPr>
        <dsp:cNvPr id="0" name=""/>
        <dsp:cNvSpPr/>
      </dsp:nvSpPr>
      <dsp:spPr>
        <a:xfrm>
          <a:off x="0" y="693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Accommodation/housing: 1692, </a:t>
          </a:r>
          <a:endParaRPr lang="en-US" sz="1400" kern="1200"/>
        </a:p>
      </dsp:txBody>
      <dsp:txXfrm>
        <a:off x="0" y="693"/>
        <a:ext cx="5811128" cy="315379"/>
      </dsp:txXfrm>
    </dsp:sp>
    <dsp:sp modelId="{06BBB561-860D-409A-ADE3-4054643835CA}">
      <dsp:nvSpPr>
        <dsp:cNvPr id="0" name=""/>
        <dsp:cNvSpPr/>
      </dsp:nvSpPr>
      <dsp:spPr>
        <a:xfrm>
          <a:off x="0" y="316072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05B25-1650-48CA-98B2-FC53553C70B7}">
      <dsp:nvSpPr>
        <dsp:cNvPr id="0" name=""/>
        <dsp:cNvSpPr/>
      </dsp:nvSpPr>
      <dsp:spPr>
        <a:xfrm>
          <a:off x="0" y="316072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Amateur Sport: 3178, </a:t>
          </a:r>
          <a:endParaRPr lang="en-US" sz="1400" kern="1200"/>
        </a:p>
      </dsp:txBody>
      <dsp:txXfrm>
        <a:off x="0" y="316072"/>
        <a:ext cx="5811128" cy="315379"/>
      </dsp:txXfrm>
    </dsp:sp>
    <dsp:sp modelId="{9585E153-E12B-45D6-886A-0BF4E9DCC0E2}">
      <dsp:nvSpPr>
        <dsp:cNvPr id="0" name=""/>
        <dsp:cNvSpPr/>
      </dsp:nvSpPr>
      <dsp:spPr>
        <a:xfrm>
          <a:off x="0" y="631452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F059E-A704-46E4-9266-9D6E85757DF5}">
      <dsp:nvSpPr>
        <dsp:cNvPr id="0" name=""/>
        <dsp:cNvSpPr/>
      </dsp:nvSpPr>
      <dsp:spPr>
        <a:xfrm>
          <a:off x="0" y="631452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Animals: 1183, </a:t>
          </a:r>
          <a:endParaRPr lang="en-US" sz="1400" kern="1200"/>
        </a:p>
      </dsp:txBody>
      <dsp:txXfrm>
        <a:off x="0" y="631452"/>
        <a:ext cx="5811128" cy="315379"/>
      </dsp:txXfrm>
    </dsp:sp>
    <dsp:sp modelId="{ED6A4E2E-4E26-43ED-8A58-D14C16FF6A33}">
      <dsp:nvSpPr>
        <dsp:cNvPr id="0" name=""/>
        <dsp:cNvSpPr/>
      </dsp:nvSpPr>
      <dsp:spPr>
        <a:xfrm>
          <a:off x="0" y="946831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4316C-8281-4936-8BAF-125ABEABD3F1}">
      <dsp:nvSpPr>
        <dsp:cNvPr id="0" name=""/>
        <dsp:cNvSpPr/>
      </dsp:nvSpPr>
      <dsp:spPr>
        <a:xfrm>
          <a:off x="0" y="946831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Armed Forces/emergency Service Efficiency: 96, </a:t>
          </a:r>
          <a:endParaRPr lang="en-US" sz="1400" kern="1200"/>
        </a:p>
      </dsp:txBody>
      <dsp:txXfrm>
        <a:off x="0" y="946831"/>
        <a:ext cx="5811128" cy="315379"/>
      </dsp:txXfrm>
    </dsp:sp>
    <dsp:sp modelId="{6EA77752-8752-4F00-A446-7117F8192135}">
      <dsp:nvSpPr>
        <dsp:cNvPr id="0" name=""/>
        <dsp:cNvSpPr/>
      </dsp:nvSpPr>
      <dsp:spPr>
        <a:xfrm>
          <a:off x="0" y="1262211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C8457-0183-4A24-8517-01B598F24D22}">
      <dsp:nvSpPr>
        <dsp:cNvPr id="0" name=""/>
        <dsp:cNvSpPr/>
      </dsp:nvSpPr>
      <dsp:spPr>
        <a:xfrm>
          <a:off x="0" y="1262211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Arts/culture/heritage/science: 3589, </a:t>
          </a:r>
          <a:endParaRPr lang="en-US" sz="1400" kern="1200"/>
        </a:p>
      </dsp:txBody>
      <dsp:txXfrm>
        <a:off x="0" y="1262211"/>
        <a:ext cx="5811128" cy="315379"/>
      </dsp:txXfrm>
    </dsp:sp>
    <dsp:sp modelId="{BA9B9018-7420-4EEE-89DE-35D5759C2972}">
      <dsp:nvSpPr>
        <dsp:cNvPr id="0" name=""/>
        <dsp:cNvSpPr/>
      </dsp:nvSpPr>
      <dsp:spPr>
        <a:xfrm>
          <a:off x="0" y="1577591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3880F-E528-4A24-BC7F-052B2B679215}">
      <dsp:nvSpPr>
        <dsp:cNvPr id="0" name=""/>
        <dsp:cNvSpPr/>
      </dsp:nvSpPr>
      <dsp:spPr>
        <a:xfrm>
          <a:off x="0" y="1577591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Disability: 2616, </a:t>
          </a:r>
          <a:endParaRPr lang="en-US" sz="1400" kern="1200"/>
        </a:p>
      </dsp:txBody>
      <dsp:txXfrm>
        <a:off x="0" y="1577591"/>
        <a:ext cx="5811128" cy="315379"/>
      </dsp:txXfrm>
    </dsp:sp>
    <dsp:sp modelId="{100F8BAF-B44E-4CEE-88BA-06F1208E6FE5}">
      <dsp:nvSpPr>
        <dsp:cNvPr id="0" name=""/>
        <dsp:cNvSpPr/>
      </dsp:nvSpPr>
      <dsp:spPr>
        <a:xfrm>
          <a:off x="0" y="1892970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17B12-79CD-4B20-82D4-153CD1F5177C}">
      <dsp:nvSpPr>
        <dsp:cNvPr id="0" name=""/>
        <dsp:cNvSpPr/>
      </dsp:nvSpPr>
      <dsp:spPr>
        <a:xfrm>
          <a:off x="0" y="1892970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Economic/community Development/employment: 562, </a:t>
          </a:r>
          <a:endParaRPr lang="en-US" sz="1400" kern="1200"/>
        </a:p>
      </dsp:txBody>
      <dsp:txXfrm>
        <a:off x="0" y="1892970"/>
        <a:ext cx="5811128" cy="315379"/>
      </dsp:txXfrm>
    </dsp:sp>
    <dsp:sp modelId="{CB95B5BB-1136-4E6F-86F7-6A9D27A96F42}">
      <dsp:nvSpPr>
        <dsp:cNvPr id="0" name=""/>
        <dsp:cNvSpPr/>
      </dsp:nvSpPr>
      <dsp:spPr>
        <a:xfrm>
          <a:off x="0" y="2208350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DB3A2-8049-40BC-B11B-134D905BF5E1}">
      <dsp:nvSpPr>
        <dsp:cNvPr id="0" name=""/>
        <dsp:cNvSpPr/>
      </dsp:nvSpPr>
      <dsp:spPr>
        <a:xfrm>
          <a:off x="0" y="2208350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Education/training: 21003, </a:t>
          </a:r>
          <a:endParaRPr lang="en-US" sz="1400" kern="1200"/>
        </a:p>
      </dsp:txBody>
      <dsp:txXfrm>
        <a:off x="0" y="2208350"/>
        <a:ext cx="5811128" cy="315379"/>
      </dsp:txXfrm>
    </dsp:sp>
    <dsp:sp modelId="{1C7E1C92-D15B-492A-834C-F2F786E57131}">
      <dsp:nvSpPr>
        <dsp:cNvPr id="0" name=""/>
        <dsp:cNvSpPr/>
      </dsp:nvSpPr>
      <dsp:spPr>
        <a:xfrm>
          <a:off x="0" y="2523729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EE0F-4069-4E77-857C-21A2CECFBEA6}">
      <dsp:nvSpPr>
        <dsp:cNvPr id="0" name=""/>
        <dsp:cNvSpPr/>
      </dsp:nvSpPr>
      <dsp:spPr>
        <a:xfrm>
          <a:off x="0" y="2523729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Environment/conservation/heritage: 2376, </a:t>
          </a:r>
          <a:endParaRPr lang="en-US" sz="1400" kern="1200"/>
        </a:p>
      </dsp:txBody>
      <dsp:txXfrm>
        <a:off x="0" y="2523729"/>
        <a:ext cx="5811128" cy="315379"/>
      </dsp:txXfrm>
    </dsp:sp>
    <dsp:sp modelId="{DD7F4AA1-FA4C-4C2B-9CDE-4197C16EF6BB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C6AC-3927-400E-ACAA-BF020569043E}">
      <dsp:nvSpPr>
        <dsp:cNvPr id="0" name=""/>
        <dsp:cNvSpPr/>
      </dsp:nvSpPr>
      <dsp:spPr>
        <a:xfrm>
          <a:off x="0" y="2839109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General Charitable Purposes: 12207, </a:t>
          </a:r>
          <a:endParaRPr lang="en-US" sz="1400" kern="1200"/>
        </a:p>
      </dsp:txBody>
      <dsp:txXfrm>
        <a:off x="0" y="2839109"/>
        <a:ext cx="5811128" cy="315379"/>
      </dsp:txXfrm>
    </dsp:sp>
    <dsp:sp modelId="{6F7FE804-22E5-4EC5-99AC-FD39F222A576}">
      <dsp:nvSpPr>
        <dsp:cNvPr id="0" name=""/>
        <dsp:cNvSpPr/>
      </dsp:nvSpPr>
      <dsp:spPr>
        <a:xfrm>
          <a:off x="0" y="3154489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969D-5D1E-4083-8431-486EB70125E1}">
      <dsp:nvSpPr>
        <dsp:cNvPr id="0" name=""/>
        <dsp:cNvSpPr/>
      </dsp:nvSpPr>
      <dsp:spPr>
        <a:xfrm>
          <a:off x="0" y="3154489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Human Rights/religious Or Racial Harmony/equality Or Diversity: 198, </a:t>
          </a:r>
          <a:endParaRPr lang="en-US" sz="1400" kern="1200"/>
        </a:p>
      </dsp:txBody>
      <dsp:txXfrm>
        <a:off x="0" y="3154489"/>
        <a:ext cx="5811128" cy="315379"/>
      </dsp:txXfrm>
    </dsp:sp>
    <dsp:sp modelId="{06C5E870-5A4C-4AB1-A857-FF11F48FF85C}">
      <dsp:nvSpPr>
        <dsp:cNvPr id="0" name=""/>
        <dsp:cNvSpPr/>
      </dsp:nvSpPr>
      <dsp:spPr>
        <a:xfrm>
          <a:off x="0" y="3469868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A7C3-13EF-44A1-B285-67828C4D41D4}">
      <dsp:nvSpPr>
        <dsp:cNvPr id="0" name=""/>
        <dsp:cNvSpPr/>
      </dsp:nvSpPr>
      <dsp:spPr>
        <a:xfrm>
          <a:off x="0" y="3469868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Other Charitable Purposes: 2284, </a:t>
          </a:r>
          <a:endParaRPr lang="en-US" sz="1400" kern="1200"/>
        </a:p>
      </dsp:txBody>
      <dsp:txXfrm>
        <a:off x="0" y="3469868"/>
        <a:ext cx="5811128" cy="315379"/>
      </dsp:txXfrm>
    </dsp:sp>
    <dsp:sp modelId="{24A74744-1DA3-4F77-B8B8-120B46EA3994}">
      <dsp:nvSpPr>
        <dsp:cNvPr id="0" name=""/>
        <dsp:cNvSpPr/>
      </dsp:nvSpPr>
      <dsp:spPr>
        <a:xfrm>
          <a:off x="0" y="3785248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E7D7D-EF8F-4F32-8DA0-277840E8493C}">
      <dsp:nvSpPr>
        <dsp:cNvPr id="0" name=""/>
        <dsp:cNvSpPr/>
      </dsp:nvSpPr>
      <dsp:spPr>
        <a:xfrm>
          <a:off x="0" y="3785248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Overseas Aid/famine Relief: 88, </a:t>
          </a:r>
          <a:endParaRPr lang="en-US" sz="1400" kern="1200"/>
        </a:p>
      </dsp:txBody>
      <dsp:txXfrm>
        <a:off x="0" y="3785248"/>
        <a:ext cx="5811128" cy="315379"/>
      </dsp:txXfrm>
    </dsp:sp>
    <dsp:sp modelId="{81A4B683-8C6B-451A-B47E-5676EDBC0261}">
      <dsp:nvSpPr>
        <dsp:cNvPr id="0" name=""/>
        <dsp:cNvSpPr/>
      </dsp:nvSpPr>
      <dsp:spPr>
        <a:xfrm>
          <a:off x="0" y="4100627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4A6BF-3634-490D-BE2A-6E7798FFF571}">
      <dsp:nvSpPr>
        <dsp:cNvPr id="0" name=""/>
        <dsp:cNvSpPr/>
      </dsp:nvSpPr>
      <dsp:spPr>
        <a:xfrm>
          <a:off x="0" y="4100627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Recreation: 1088, </a:t>
          </a:r>
          <a:endParaRPr lang="en-US" sz="1400" kern="1200"/>
        </a:p>
      </dsp:txBody>
      <dsp:txXfrm>
        <a:off x="0" y="4100627"/>
        <a:ext cx="5811128" cy="315379"/>
      </dsp:txXfrm>
    </dsp:sp>
    <dsp:sp modelId="{33DDB67F-EAC4-4681-9880-5F716F6C100C}">
      <dsp:nvSpPr>
        <dsp:cNvPr id="0" name=""/>
        <dsp:cNvSpPr/>
      </dsp:nvSpPr>
      <dsp:spPr>
        <a:xfrm>
          <a:off x="0" y="4416007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724B1-F906-436D-B5A3-EE03189D14A5}">
      <dsp:nvSpPr>
        <dsp:cNvPr id="0" name=""/>
        <dsp:cNvSpPr/>
      </dsp:nvSpPr>
      <dsp:spPr>
        <a:xfrm>
          <a:off x="0" y="4416007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Religious Activities: 12871, </a:t>
          </a:r>
          <a:endParaRPr lang="en-US" sz="1400" kern="1200"/>
        </a:p>
      </dsp:txBody>
      <dsp:txXfrm>
        <a:off x="0" y="4416007"/>
        <a:ext cx="5811128" cy="315379"/>
      </dsp:txXfrm>
    </dsp:sp>
    <dsp:sp modelId="{25D6878A-F4A3-425B-A489-938D8E7A6324}">
      <dsp:nvSpPr>
        <dsp:cNvPr id="0" name=""/>
        <dsp:cNvSpPr/>
      </dsp:nvSpPr>
      <dsp:spPr>
        <a:xfrm>
          <a:off x="0" y="4731387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5C826-C689-454E-A4FE-A148D5AEA36A}">
      <dsp:nvSpPr>
        <dsp:cNvPr id="0" name=""/>
        <dsp:cNvSpPr/>
      </dsp:nvSpPr>
      <dsp:spPr>
        <a:xfrm>
          <a:off x="0" y="4731387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Advancement Of Health Or Saving Of Lives: 3457, </a:t>
          </a:r>
          <a:endParaRPr lang="en-US" sz="1400" kern="1200"/>
        </a:p>
      </dsp:txBody>
      <dsp:txXfrm>
        <a:off x="0" y="4731387"/>
        <a:ext cx="5811128" cy="315379"/>
      </dsp:txXfrm>
    </dsp:sp>
    <dsp:sp modelId="{CF3BF687-E2D2-40F0-A088-118B63B0A623}">
      <dsp:nvSpPr>
        <dsp:cNvPr id="0" name=""/>
        <dsp:cNvSpPr/>
      </dsp:nvSpPr>
      <dsp:spPr>
        <a:xfrm>
          <a:off x="0" y="5046766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78865-3E9B-4DC7-B678-AF0D7872D915}">
      <dsp:nvSpPr>
        <dsp:cNvPr id="0" name=""/>
        <dsp:cNvSpPr/>
      </dsp:nvSpPr>
      <dsp:spPr>
        <a:xfrm>
          <a:off x="0" y="5046766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Prevention Or Relief Of Poverty: 3428</a:t>
          </a:r>
          <a:endParaRPr lang="en-US" sz="1400" kern="1200"/>
        </a:p>
      </dsp:txBody>
      <dsp:txXfrm>
        <a:off x="0" y="5046766"/>
        <a:ext cx="5811128" cy="315379"/>
      </dsp:txXfrm>
    </dsp:sp>
    <dsp:sp modelId="{AA9DB8CF-D2D7-425D-B71A-3936A421184F}">
      <dsp:nvSpPr>
        <dsp:cNvPr id="0" name=""/>
        <dsp:cNvSpPr/>
      </dsp:nvSpPr>
      <dsp:spPr>
        <a:xfrm>
          <a:off x="0" y="5362146"/>
          <a:ext cx="581112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9972C-56FA-4184-B4C6-62FB1BA5F6EE}">
      <dsp:nvSpPr>
        <dsp:cNvPr id="0" name=""/>
        <dsp:cNvSpPr/>
      </dsp:nvSpPr>
      <dsp:spPr>
        <a:xfrm>
          <a:off x="0" y="5362146"/>
          <a:ext cx="5811128" cy="31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Multiple Categories </a:t>
          </a:r>
          <a:r>
            <a:rPr lang="en-IN" sz="1400" kern="1200" dirty="0"/>
            <a:t>: 98474</a:t>
          </a:r>
          <a:endParaRPr lang="en-US" sz="1400" kern="1200" dirty="0"/>
        </a:p>
      </dsp:txBody>
      <dsp:txXfrm>
        <a:off x="0" y="5362146"/>
        <a:ext cx="5811128" cy="31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1711-CDDC-2440-99AC-52589DC8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07BA4-42FD-B348-A0D9-1FF5952F6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795A-B4C0-2844-8130-62EB958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3EE2-B76F-F54D-92EC-54F2AAB5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8EFD-56BC-7D45-BD90-38AC6589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1BDC-47D3-724B-92A9-A73577CE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AADB-1954-1444-9D90-4033A703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534D-0C57-DC45-A9A2-708DB5E3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1C76-63A6-7B43-9FEF-D53C67DB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DB58-B994-7C4F-9E37-0C0D43A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FCCB3-F68C-784B-8FD2-113CF3993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11091-6BE0-0946-AD16-9D0594858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8C28-0B73-4240-AD50-8CF12544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B1EC-F584-6F47-ADA8-3F42BEFF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1BDE-8610-1045-8CC3-B411C3D0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DEBA-D952-BD4D-AA5E-BEA6124B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3185-AFEA-1C43-9D5E-4BBFA53D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5BBF-AAFC-FA4F-8C88-12E369F0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79A2-85BD-8D4C-B5BE-0364C34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2BD8-6096-484D-9CA3-3E7EA701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A060-58E5-A045-B3FC-8A5497D8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51F8-B952-1442-8E0B-BB4E98E3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1A26-1BB9-C943-B6C0-BFD9F3A1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2C6-BF3D-EB45-82FD-8B631DB5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5C9F-9AF1-2047-9FAD-29677FCF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513B-D9EE-9B4A-A6B4-639CF651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FE10-3FB5-F44D-B954-45BF668A3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5EBC8-A267-1744-A9EB-E457693A3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A18E8-460E-CF40-A81E-4D371004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602C-7D41-4842-B82C-16C24F7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9BE9B-7881-A94B-B93C-2C19A067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7A6-506C-4C43-92C9-2AD58EED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5BBF-7172-DE45-A332-825714B5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18C59-A9A0-6941-8FFF-1AC1A7B7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73975-4297-214C-97B9-C470F54E1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7348-48DE-4E49-ADEF-105D99C5D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326D5-8CE5-B54D-9B58-F113F42D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60C54-B127-2141-B586-DDA85CFE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CBC9D-39C8-384B-97EE-9CDE171A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9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6A86-3224-B94D-BF8B-C98643BC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B16EC-E58A-1541-9593-15CEB41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CE860-84C9-C543-8B49-F08FDA93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5A878-9574-0246-A657-16467849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8271E-F362-E44F-AAF8-81B78A2B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EA9EE-54B5-2046-9A5A-F24EF937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5E3FA-805A-734B-B1BF-D59CA715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0260-28F1-F447-8344-2FB1541F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0E24-DC1B-1643-9A9D-0BCA3FB8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3EB4-6F36-C347-84C8-B614D6F9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1BB8F-748C-AE4E-9070-0A7C3B36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8A39-64F9-4848-80D5-3CB9472E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411EB-C055-AD44-AD3B-C3BBAB93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F4E1-910F-1C45-8552-36EDDD57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33B6F-E1C4-6F43-AA93-9702026B8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57E51-A991-8649-9AD0-69A23C146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F0AD-4B88-5549-885F-73DCC1E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01380-12B3-974D-A2E9-805C25D8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8A24B-44D6-F04B-92EB-BD5B1AF3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91F2E-769E-A944-96FE-3703441E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03206-EC25-0442-9010-790CDFD2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43DB-F56E-0A45-A557-91FCFBEE1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D311-ADD3-EA40-BF9C-A2EA85B60C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53C8-DBC2-F343-80B1-9C4B69476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5244-141F-9943-9A09-C8A9190C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C714-B266-8B4B-B68D-8196C4EF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gister-of-charities.charitycommission.gov.uk/sector-data/top-10-charities/-/charity-details/205533" TargetMode="External"/><Relationship Id="rId3" Type="http://schemas.openxmlformats.org/officeDocument/2006/relationships/hyperlink" Target="https://register-of-charities.charitycommission.gov.uk/sector-data/top-10-charities/-/charity-details/5025687" TargetMode="External"/><Relationship Id="rId7" Type="http://schemas.openxmlformats.org/officeDocument/2006/relationships/hyperlink" Target="https://register-of-charities.charitycommission.gov.uk/sector-data/top-10-charities/-/charity-details/3961959" TargetMode="External"/><Relationship Id="rId2" Type="http://schemas.openxmlformats.org/officeDocument/2006/relationships/hyperlink" Target="https://register-of-charities.charitycommission.gov.uk/sector-data/top-10-charities/-/charity-details/10367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er-of-charities.charitycommission.gov.uk/sector-data/top-10-charities/-/charity-details/268369" TargetMode="External"/><Relationship Id="rId11" Type="http://schemas.openxmlformats.org/officeDocument/2006/relationships/hyperlink" Target="https://register-of-charities.charitycommission.gov.uk/sector-data/top-10-charities/-/charity-details/313999" TargetMode="External"/><Relationship Id="rId5" Type="http://schemas.openxmlformats.org/officeDocument/2006/relationships/hyperlink" Target="https://register-of-charities.charitycommission.gov.uk/sector-data/top-10-charities/-/charity-details/4016873" TargetMode="External"/><Relationship Id="rId10" Type="http://schemas.openxmlformats.org/officeDocument/2006/relationships/hyperlink" Target="https://register-of-charities.charitycommission.gov.uk/sector-data/top-10-charities/-/charity-details/5010420" TargetMode="External"/><Relationship Id="rId4" Type="http://schemas.openxmlformats.org/officeDocument/2006/relationships/hyperlink" Target="https://register-of-charities.charitycommission.gov.uk/sector-data/top-10-charities/-/charity-details/209131" TargetMode="External"/><Relationship Id="rId9" Type="http://schemas.openxmlformats.org/officeDocument/2006/relationships/hyperlink" Target="https://register-of-charities.charitycommission.gov.uk/sector-data/top-10-charities/-/charity-details/398710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gister-of-charities.charitycommission.gov.uk/sector-data/top-10-charities/-/charity-details/313999" TargetMode="External"/><Relationship Id="rId3" Type="http://schemas.openxmlformats.org/officeDocument/2006/relationships/hyperlink" Target="https://register-of-charities.charitycommission.gov.uk/sector-data/top-10-charities/-/charity-details/5025687" TargetMode="External"/><Relationship Id="rId7" Type="http://schemas.openxmlformats.org/officeDocument/2006/relationships/hyperlink" Target="https://register-of-charities.charitycommission.gov.uk/sector-data/top-10-charities/-/charity-details/209131" TargetMode="External"/><Relationship Id="rId2" Type="http://schemas.openxmlformats.org/officeDocument/2006/relationships/hyperlink" Target="https://register-of-charities.charitycommission.gov.uk/sector-data/top-10-charities/-/charity-details/10367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er-of-charities.charitycommission.gov.uk/sector-data/top-10-charities/-/charity-details/3993320" TargetMode="External"/><Relationship Id="rId11" Type="http://schemas.openxmlformats.org/officeDocument/2006/relationships/hyperlink" Target="https://register-of-charities.charitycommission.gov.uk/sector-data/top-10-charities/-/charity-details/3979134" TargetMode="External"/><Relationship Id="rId5" Type="http://schemas.openxmlformats.org/officeDocument/2006/relationships/hyperlink" Target="https://register-of-charities.charitycommission.gov.uk/sector-data/top-10-charities/-/charity-details/268369" TargetMode="External"/><Relationship Id="rId10" Type="http://schemas.openxmlformats.org/officeDocument/2006/relationships/hyperlink" Target="https://register-of-charities.charitycommission.gov.uk/sector-data/top-10-charities/-/charity-details/216647" TargetMode="External"/><Relationship Id="rId4" Type="http://schemas.openxmlformats.org/officeDocument/2006/relationships/hyperlink" Target="https://register-of-charities.charitycommission.gov.uk/sector-data/top-10-charities/-/charity-details/1014851" TargetMode="External"/><Relationship Id="rId9" Type="http://schemas.openxmlformats.org/officeDocument/2006/relationships/hyperlink" Target="https://register-of-charities.charitycommission.gov.uk/sector-data/top-10-charities/-/charity-details/100463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B3D3B-2A7B-5C47-B0F9-7681F7A0B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UK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C64BA-4A08-4049-8E27-94BB4445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7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9D69-4A73-E04B-A495-69630939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925"/>
            <a:ext cx="4445000" cy="1325563"/>
          </a:xfrm>
        </p:spPr>
        <p:txBody>
          <a:bodyPr/>
          <a:lstStyle/>
          <a:p>
            <a:r>
              <a:rPr lang="en-US" dirty="0"/>
              <a:t>Royal Academy of Arts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B1C6F4-D87B-1C4B-87B8-E9DE6D301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43" b="17563"/>
          <a:stretch/>
        </p:blipFill>
        <p:spPr>
          <a:xfrm>
            <a:off x="4301523" y="0"/>
            <a:ext cx="7514130" cy="6858000"/>
          </a:xfrm>
        </p:spPr>
      </p:pic>
    </p:spTree>
    <p:extLst>
      <p:ext uri="{BB962C8B-B14F-4D97-AF65-F5344CB8AC3E}">
        <p14:creationId xmlns:p14="http://schemas.microsoft.com/office/powerpoint/2010/main" val="24873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72DC637-7E48-49E2-BC11-E9FF5B92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1789C-77FB-0C48-A737-A7604F5F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925"/>
            <a:ext cx="4445000" cy="2177828"/>
          </a:xfrm>
        </p:spPr>
        <p:txBody>
          <a:bodyPr>
            <a:normAutofit/>
          </a:bodyPr>
          <a:lstStyle/>
          <a:p>
            <a:r>
              <a:rPr lang="en-US" dirty="0"/>
              <a:t>Royal Society for improving Natural Knowledge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43139-27C8-124B-A85C-A4384F5EA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3" b="19891"/>
          <a:stretch/>
        </p:blipFill>
        <p:spPr>
          <a:xfrm>
            <a:off x="3957198" y="-196703"/>
            <a:ext cx="8234802" cy="716634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D52728-A2ED-2E49-B95A-C568D2DA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6753"/>
            <a:ext cx="3957198" cy="4351338"/>
          </a:xfrm>
        </p:spPr>
        <p:txBody>
          <a:bodyPr/>
          <a:lstStyle/>
          <a:p>
            <a:r>
              <a:rPr lang="en-US" dirty="0"/>
              <a:t>Perhaps combine with </a:t>
            </a:r>
            <a:r>
              <a:rPr lang="en-US" dirty="0" err="1"/>
              <a:t>dimensions.ai</a:t>
            </a:r>
            <a:r>
              <a:rPr lang="en-US" dirty="0"/>
              <a:t> data to see what scholarly characteristics (field, citations, etc.) translate to these memberships?</a:t>
            </a:r>
          </a:p>
        </p:txBody>
      </p:sp>
    </p:spTree>
    <p:extLst>
      <p:ext uri="{BB962C8B-B14F-4D97-AF65-F5344CB8AC3E}">
        <p14:creationId xmlns:p14="http://schemas.microsoft.com/office/powerpoint/2010/main" val="42074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FC041D6-283F-4CC5-97BB-1C3F3B0F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8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94AE9-CC01-174A-9E8B-05497CB89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36" y="-1665240"/>
            <a:ext cx="6959664" cy="98488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96845-3023-E243-B2CD-25912B54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64" y="0"/>
            <a:ext cx="10515600" cy="1325563"/>
          </a:xfrm>
        </p:spPr>
        <p:txBody>
          <a:bodyPr/>
          <a:lstStyle/>
          <a:p>
            <a:r>
              <a:rPr lang="en-US" dirty="0"/>
              <a:t>Rothschild Foundation</a:t>
            </a:r>
          </a:p>
        </p:txBody>
      </p:sp>
    </p:spTree>
    <p:extLst>
      <p:ext uri="{BB962C8B-B14F-4D97-AF65-F5344CB8AC3E}">
        <p14:creationId xmlns:p14="http://schemas.microsoft.com/office/powerpoint/2010/main" val="169077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, indoor&#10;&#10;Description automatically generated">
            <a:extLst>
              <a:ext uri="{FF2B5EF4-FFF2-40B4-BE49-F238E27FC236}">
                <a16:creationId xmlns:a16="http://schemas.microsoft.com/office/drawing/2014/main" id="{B426E9D0-2EF9-49B8-9B3A-647100E4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1050-8F09-4F4E-ACD0-83DD09C1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UK Charity Commission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C2D558-F230-4589-ACE5-6C7B3F61A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9930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99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40DB5-A5D1-9446-B6C4-4BB14911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Trustee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9AA2-A9DE-9F4A-AE85-C323CF3A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IN" sz="2200" b="0" i="0">
                <a:effectLst/>
              </a:rPr>
              <a:t>170190</a:t>
            </a:r>
            <a:r>
              <a:rPr lang="en-US" sz="2200"/>
              <a:t> Organizations and 851555 Trustees</a:t>
            </a:r>
          </a:p>
          <a:p>
            <a:pPr lvl="1"/>
            <a:r>
              <a:rPr lang="en-US" sz="2200"/>
              <a:t>Note some oddities- e.g. Wellcome Trust officially only has the Wellcome Trust Limited as its trustee and none of the people affiliated are listed. </a:t>
            </a:r>
          </a:p>
          <a:p>
            <a:pPr lvl="1"/>
            <a:r>
              <a:rPr lang="en-US" sz="2200" b="0">
                <a:effectLst/>
              </a:rPr>
              <a:t>2 different organizations named Wiltshire Archaeological and Natural History Society with all the same trustees</a:t>
            </a:r>
          </a:p>
          <a:p>
            <a:pPr marL="457200" lvl="1" indent="0">
              <a:buNone/>
            </a:pPr>
            <a:endParaRPr lang="en-US" sz="2200" b="0">
              <a:effectLst/>
            </a:endParaRP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845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12E22E4-64B6-40F4-910D-F18BA4B7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9" t="3249" r="6859"/>
          <a:stretch/>
        </p:blipFill>
        <p:spPr>
          <a:xfrm>
            <a:off x="930251" y="643467"/>
            <a:ext cx="10331497" cy="5571065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138C74C-F74B-4793-A0DF-95BF765B4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2" r="3681"/>
          <a:stretch/>
        </p:blipFill>
        <p:spPr>
          <a:xfrm>
            <a:off x="974687" y="643467"/>
            <a:ext cx="1024262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64A0A-7138-4915-BD1A-928F8B7E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4600">
                <a:solidFill>
                  <a:srgbClr val="FFFFFF"/>
                </a:solidFill>
              </a:rPr>
              <a:t>Top 10 Charities by Income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AB481C-AA51-4EEE-8DF4-BBF613172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08676"/>
              </p:ext>
            </p:extLst>
          </p:nvPr>
        </p:nvGraphicFramePr>
        <p:xfrm>
          <a:off x="5542672" y="774243"/>
          <a:ext cx="5811129" cy="5212949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008915">
                  <a:extLst>
                    <a:ext uri="{9D8B030D-6E8A-4147-A177-3AD203B41FA5}">
                      <a16:colId xmlns:a16="http://schemas.microsoft.com/office/drawing/2014/main" val="1653177779"/>
                    </a:ext>
                  </a:extLst>
                </a:gridCol>
                <a:gridCol w="2802214">
                  <a:extLst>
                    <a:ext uri="{9D8B030D-6E8A-4147-A177-3AD203B41FA5}">
                      <a16:colId xmlns:a16="http://schemas.microsoft.com/office/drawing/2014/main" val="3293082116"/>
                    </a:ext>
                  </a:extLst>
                </a:gridCol>
              </a:tblGrid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</a:rPr>
                        <a:t>Charity name</a:t>
                      </a: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10552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ARTS COUNCIL OF ENGLAND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£1,488,655,343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593386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LLOYD'S REGISTER FOUNDATION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£1,290,104,000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82541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BRITISH COUNCIL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£1,288,716,795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894256"/>
                  </a:ext>
                </a:extLst>
              </a:tr>
              <a:tr h="649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INTERNATIONAL FINANCE FACILITY FOR IMMUNISATION COMPANY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£1,059,428,626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257051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CHARITIES AID FOUNDATION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£1,008,480,000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131709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SAVE THE CHILDREN INTERNATIONAL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£876,468,492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26998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NUFFIELD HEALTH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£779,900,000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79565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CANCER RESEARCH UK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£656,107,415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990065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CARDIFF UNIVERSITY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£568,812,000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655346"/>
                  </a:ext>
                </a:extLst>
              </a:tr>
              <a:tr h="649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UNITED CHURCH SCHOOLS FOUNDATION LTD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451" marR="118433" marT="91885" marB="9188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£553,383,000</a:t>
                      </a:r>
                    </a:p>
                  </a:txBody>
                  <a:tcPr marL="119451" marR="56847" marT="91885" marB="9188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15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09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9194D-7F3D-4BCC-83F3-9845D74D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Top 10 Charities by Expenditure Growth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4E3AC-2F79-4E8A-984E-EFD5DD225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27185"/>
              </p:ext>
            </p:extLst>
          </p:nvPr>
        </p:nvGraphicFramePr>
        <p:xfrm>
          <a:off x="5542672" y="777319"/>
          <a:ext cx="5811129" cy="52068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953311">
                  <a:extLst>
                    <a:ext uri="{9D8B030D-6E8A-4147-A177-3AD203B41FA5}">
                      <a16:colId xmlns:a16="http://schemas.microsoft.com/office/drawing/2014/main" val="2440495909"/>
                    </a:ext>
                  </a:extLst>
                </a:gridCol>
                <a:gridCol w="2857818">
                  <a:extLst>
                    <a:ext uri="{9D8B030D-6E8A-4147-A177-3AD203B41FA5}">
                      <a16:colId xmlns:a16="http://schemas.microsoft.com/office/drawing/2014/main" val="1323197982"/>
                    </a:ext>
                  </a:extLst>
                </a:gridCol>
              </a:tblGrid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</a:rPr>
                        <a:t>Charity name</a:t>
                      </a: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</a:rPr>
                        <a:t>Expenditure growth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520407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ARTS COUNCIL OF ENGLAND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£729,213,010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152216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LLOYD'S REGISTER FOUNDATION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£431,973,000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425826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HOSPICE UK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£257,114,000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06175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CHARITIES AID FOUNDATION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£247,673,000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003056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REUBEN FOUNDATION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£86,545,100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870419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BRITISH COUNCIL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£76,161,044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726603"/>
                  </a:ext>
                </a:extLst>
              </a:tr>
              <a:tr h="6485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UNITED CHURCH SCHOOLS FOUNDATION LTD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£67,496,000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229267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UK COMMUNITY FOUNDATIONS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£66,494,000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281164"/>
                  </a:ext>
                </a:extLst>
              </a:tr>
              <a:tr h="64855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INTERNATIONAL BIBLE STUDENTS ASSOCIATION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£61,330,906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081934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sng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HCT GROUP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310" marR="142496" marT="91777" marB="917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  <a:latin typeface="GDS Transport"/>
                        </a:rPr>
                        <a:t>£55,451,472</a:t>
                      </a:r>
                    </a:p>
                  </a:txBody>
                  <a:tcPr marL="119310" marR="68398" marT="91777" marB="917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2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7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6D922-6F8F-4120-B498-51C824E6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21" y="-79068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Charities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Income Band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BA6CA5-89A8-47C2-9AED-B48C515FF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38999"/>
              </p:ext>
            </p:extLst>
          </p:nvPr>
        </p:nvGraphicFramePr>
        <p:xfrm>
          <a:off x="4907322" y="625683"/>
          <a:ext cx="6760937" cy="54553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5272">
                  <a:extLst>
                    <a:ext uri="{9D8B030D-6E8A-4147-A177-3AD203B41FA5}">
                      <a16:colId xmlns:a16="http://schemas.microsoft.com/office/drawing/2014/main" val="330906524"/>
                    </a:ext>
                  </a:extLst>
                </a:gridCol>
                <a:gridCol w="1477783">
                  <a:extLst>
                    <a:ext uri="{9D8B030D-6E8A-4147-A177-3AD203B41FA5}">
                      <a16:colId xmlns:a16="http://schemas.microsoft.com/office/drawing/2014/main" val="4134330429"/>
                    </a:ext>
                  </a:extLst>
                </a:gridCol>
                <a:gridCol w="1928426">
                  <a:extLst>
                    <a:ext uri="{9D8B030D-6E8A-4147-A177-3AD203B41FA5}">
                      <a16:colId xmlns:a16="http://schemas.microsoft.com/office/drawing/2014/main" val="786241379"/>
                    </a:ext>
                  </a:extLst>
                </a:gridCol>
                <a:gridCol w="1839456">
                  <a:extLst>
                    <a:ext uri="{9D8B030D-6E8A-4147-A177-3AD203B41FA5}">
                      <a16:colId xmlns:a16="http://schemas.microsoft.com/office/drawing/2014/main" val="2512825570"/>
                    </a:ext>
                  </a:extLst>
                </a:gridCol>
              </a:tblGrid>
              <a:tr h="6496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Income Band</a:t>
                      </a:r>
                    </a:p>
                    <a:p>
                      <a:pPr algn="l" fontAlgn="t"/>
                      <a:endParaRPr lang="en-IN" sz="1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91" marR="48887" marT="93840" marB="9384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Charities</a:t>
                      </a:r>
                    </a:p>
                  </a:txBody>
                  <a:tcPr marL="121991" marR="48887" marT="93840" marB="938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Total gross income</a:t>
                      </a:r>
                    </a:p>
                    <a:p>
                      <a:pPr algn="l" fontAlgn="t"/>
                      <a:endParaRPr lang="en-IN" sz="1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91" marR="48887" marT="93840" marB="938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Total expenditure</a:t>
                      </a:r>
                    </a:p>
                    <a:p>
                      <a:pPr algn="l"/>
                      <a:endParaRPr lang="en-IN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1991" marR="48887" marT="93840" marB="93840" anchor="ctr"/>
                </a:tc>
                <a:extLst>
                  <a:ext uri="{0D108BD9-81ED-4DB2-BD59-A6C34878D82A}">
                    <a16:rowId xmlns:a16="http://schemas.microsoft.com/office/drawing/2014/main" val="2555679607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£0 to £5k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61,441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£71,950,676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£287,674,724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3264664556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£5k to £10k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16,606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£122,049,475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£161,476,453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3491564942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£10k to £25k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27,377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£451,869,380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£493,082,045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3484612629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£25k to £50k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15,373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£552,007,943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£559,818,890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324991880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£50k to £100k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14,696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£1,061,653,763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£1,070,623,902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1066985954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£100k to £250k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15,532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£2,466,745,118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£2,419,517,839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180010349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£250k to £500k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7,373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£2,603,486,191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£2,476,276,726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4155959164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£500k to £1m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4,632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£3,301,646,675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£3,150,640,263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3076208346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£1m to £5m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5,189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£11,415,997,082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£11,125,098,930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3813698647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£5m to £10m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1,056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£7,491,871,748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£7,259,116,912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3419373933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</a:rPr>
                        <a:t>Over £10m</a:t>
                      </a: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1,319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>
                          <a:solidFill>
                            <a:schemeClr val="tx1"/>
                          </a:solidFill>
                          <a:effectLst/>
                        </a:rPr>
                        <a:t>£54,563,226,025</a:t>
                      </a:r>
                      <a:endParaRPr lang="en-IN" sz="1400" b="0" cap="none" spc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£52,021,087,841</a:t>
                      </a:r>
                      <a:endParaRPr lang="en-IN" sz="1400" b="0" cap="none" spc="0" dirty="0">
                        <a:solidFill>
                          <a:schemeClr val="tx1"/>
                        </a:solidFill>
                        <a:effectLst/>
                        <a:latin typeface="GDS Transport"/>
                      </a:endParaRPr>
                    </a:p>
                  </a:txBody>
                  <a:tcPr marL="121991" marR="48887" marT="93840" marB="93840"/>
                </a:tc>
                <a:extLst>
                  <a:ext uri="{0D108BD9-81ED-4DB2-BD59-A6C34878D82A}">
                    <a16:rowId xmlns:a16="http://schemas.microsoft.com/office/drawing/2014/main" val="1924331193"/>
                  </a:ext>
                </a:extLst>
              </a:tr>
            </a:tbl>
          </a:graphicData>
        </a:graphic>
      </p:graphicFrame>
      <p:pic>
        <p:nvPicPr>
          <p:cNvPr id="59" name="Picture 4">
            <a:extLst>
              <a:ext uri="{FF2B5EF4-FFF2-40B4-BE49-F238E27FC236}">
                <a16:creationId xmlns:a16="http://schemas.microsoft.com/office/drawing/2014/main" id="{0E6EF4E6-48CF-440E-BE3A-3338DF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6" y="3149278"/>
            <a:ext cx="3724675" cy="32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4C8FE-E8AD-4F82-AF20-260F02764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9" t="32614" r="5175" b="17288"/>
          <a:stretch/>
        </p:blipFill>
        <p:spPr>
          <a:xfrm>
            <a:off x="1493679" y="4251820"/>
            <a:ext cx="1756444" cy="2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8D28A-1322-46EF-93B2-219967C2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4200">
                <a:solidFill>
                  <a:srgbClr val="FFFFFF"/>
                </a:solidFill>
              </a:rPr>
              <a:t>Charity Classification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2ED0719-53C1-4778-805E-398D96567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5151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34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498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GDS Transport</vt:lpstr>
      <vt:lpstr>Office Theme</vt:lpstr>
      <vt:lpstr>UK Data</vt:lpstr>
      <vt:lpstr>UK Charity Commission </vt:lpstr>
      <vt:lpstr>Trustee Network</vt:lpstr>
      <vt:lpstr>PowerPoint Presentation</vt:lpstr>
      <vt:lpstr>PowerPoint Presentation</vt:lpstr>
      <vt:lpstr>Top 10 Charities by Income</vt:lpstr>
      <vt:lpstr>Top 10 Charities by Expenditure Growth</vt:lpstr>
      <vt:lpstr>Charities  by Income Band</vt:lpstr>
      <vt:lpstr>Charity Classification</vt:lpstr>
      <vt:lpstr>Royal Academy of Arts</vt:lpstr>
      <vt:lpstr>PowerPoint Presentation</vt:lpstr>
      <vt:lpstr>Royal Society for improving Natural Knowledge</vt:lpstr>
      <vt:lpstr>PowerPoint Presentation</vt:lpstr>
      <vt:lpstr>Rothschild Foundation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Data</dc:title>
  <dc:creator>Louis Shekhtman</dc:creator>
  <cp:lastModifiedBy>Pranav Bansal</cp:lastModifiedBy>
  <cp:revision>5</cp:revision>
  <dcterms:created xsi:type="dcterms:W3CDTF">2022-01-06T19:18:02Z</dcterms:created>
  <dcterms:modified xsi:type="dcterms:W3CDTF">2022-01-14T23:22:34Z</dcterms:modified>
</cp:coreProperties>
</file>