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8" r:id="rId2"/>
    <p:sldId id="257" r:id="rId3"/>
    <p:sldId id="260" r:id="rId4"/>
    <p:sldId id="261" r:id="rId5"/>
    <p:sldId id="262" r:id="rId6"/>
    <p:sldId id="266" r:id="rId7"/>
    <p:sldId id="268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run Tiwari" initials="TT" lastIdx="1" clrIdx="0">
    <p:extLst>
      <p:ext uri="{19B8F6BF-5375-455C-9EA6-DF929625EA0E}">
        <p15:presenceInfo xmlns:p15="http://schemas.microsoft.com/office/powerpoint/2012/main" userId="9414d057b181a72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24T15:18:26.854" idx="1">
    <p:pos x="7680" y="69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C4E91-E58F-49FA-8B33-5E1F89B780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ECCA12-C090-491F-B87E-BA97287B74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A2FA7-4B06-46F7-BDD2-07C104244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5FDB2-EFB6-41A6-9E29-B846C2E90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0524B-03C9-484B-ABB9-96B24D374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85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1C493-0C40-4B33-B8C7-43A2CE69B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8E38AB-7992-44E9-BF21-DFA1CE26C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98865-8E07-491D-9768-B43576603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8B37D-7F77-4815-A385-33BA779F6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8C329-9D98-43DD-8418-18EACCA26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34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9E2412-BBCB-499C-BBFA-595D59EB89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AF6EE4-2F8E-44DD-8F96-575955638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BB619-EB97-460D-A19A-5D6BD0899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4EEEC-FEA0-4208-99AC-ACCDC45A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90A0-2C3F-48F4-BECA-38B060E09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09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767FD-F75D-4DEE-87A4-AE6AFAA8D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79C34-3D0D-472B-AA65-4C5371BDE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550F0-99AE-4178-BE8C-C0A0BF3AC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D1A77-777E-448F-8471-4385DACC3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BFC31-6C62-4885-98DC-F7D7F2C33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97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5BBF0-FF8E-461F-8042-E817D766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5D7D5-0189-4CA8-BE72-D0DB9C663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1E997-23CE-4867-B584-13F5FDDA3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00490-CE1C-4ACA-A67E-B20247AD9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222B3-44B9-4098-BC4C-5425C110E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49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82D5A-55C7-4422-8F55-79D5D31CC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0EDFC-ED01-4D9D-A722-F9772BB862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A5FC74-F715-484E-8A68-9740543EF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722E46-C4A3-4F27-8E06-9597E4D09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EC480-71E6-42EB-AEE2-6F9D3F680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4747E-8CCD-4787-B4B2-105A1373C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97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E997C-3702-4245-A5F3-41F5704A7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04C7E-5ECB-480A-91C8-9CFC00C1D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15E2F-49E2-4DC1-AAAF-933E0295E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1AE178-2122-43A0-B8E9-C24E2CAFB6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5C895D-F806-4CEB-B933-4451C2EFD9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A47356-EB7F-41EC-8303-18DE4C32C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5A88C4-56A3-42DC-903C-B8C90B2F3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8493E1-FB0B-4E17-AE1E-2C3915655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09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34045-D3CC-40CD-B992-6A4716A86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125CEB-C610-422C-9DD0-0D2AA0893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1EE18B-A6C9-4D9C-888C-F253280C9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635DAC-88DF-4941-BA49-A7976A7C5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37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194420-AA6D-4341-B1B6-766F0CF72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8E9EC5-E7F1-4FDA-AB3B-11CBB44DD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1E643-AAF8-4216-9FE3-167228919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28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F4620-EFA8-4490-BA14-405FE5DCB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C4D5D-F980-4657-845A-B376E4B59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DAAF0-A069-4419-B7B8-489E9D790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88D49-0582-4C29-BDBD-F0A5A9F7E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CA1F3-D974-4BDE-AAA3-E8DB912CD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FB735-74AE-41E1-858B-CDFBAB0D8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29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3455B-8F41-40FA-90AB-88D73CF33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20F8FA-FD60-4E4F-8672-C9A2B10D77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AD66F3-27B2-4455-BBCC-1FF75CCCE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2B2DE9-C078-4E51-A91D-F7EAE5F37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D68F4-A277-40D8-BE0D-C27BF8452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C4FCE-61CA-4F7E-9AE8-E08E66AC0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42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E80553-61F3-4B41-807E-427C41793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5ADD8-69A3-4C07-8021-2AABBF6F6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4EB83-93E9-40F1-B61D-A1F4CDFF64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19552-2FA9-4688-B1F7-34916D846B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DB343-B294-426D-9D27-3DADD45DF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97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2B6BB6-B085-4F0F-94F6-AE27B4E26C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96364" y="3783356"/>
            <a:ext cx="4199272" cy="1141851"/>
          </a:xfrm>
          <a:noFill/>
        </p:spPr>
        <p:txBody>
          <a:bodyPr>
            <a:normAutofit/>
          </a:bodyPr>
          <a:lstStyle/>
          <a:p>
            <a:r>
              <a:rPr lang="en-IN" sz="2000" dirty="0">
                <a:solidFill>
                  <a:srgbClr val="080808"/>
                </a:solidFill>
              </a:rPr>
              <a:t>By Pranav Barthwal &amp; Aditya Singh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F82D2F-44A7-42AA-B2FD-C8F84A521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1821697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IN" sz="3600" b="1" dirty="0">
                <a:solidFill>
                  <a:srgbClr val="080808"/>
                </a:solidFill>
              </a:rPr>
              <a:t>MALICIOUS URL DETECTOR USING CLASSIFICATION AND REGRESSION TREES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549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2F2F9E-40EF-46F3-835A-E8AF06A8B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BBED4-0584-4BEA-BFCC-C5B07CCAA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2111" y="732840"/>
            <a:ext cx="5087298" cy="3978859"/>
          </a:xfrm>
        </p:spPr>
        <p:txBody>
          <a:bodyPr anchor="ctr">
            <a:normAutofit/>
          </a:bodyPr>
          <a:lstStyle/>
          <a:p>
            <a:r>
              <a:rPr lang="en-IN" sz="2400" dirty="0">
                <a:solidFill>
                  <a:srgbClr val="000000"/>
                </a:solidFill>
              </a:rPr>
              <a:t>Proposed Approach </a:t>
            </a:r>
          </a:p>
          <a:p>
            <a:r>
              <a:rPr lang="en-IN" sz="2400" dirty="0">
                <a:solidFill>
                  <a:srgbClr val="000000"/>
                </a:solidFill>
              </a:rPr>
              <a:t>Explanations</a:t>
            </a:r>
          </a:p>
          <a:p>
            <a:r>
              <a:rPr lang="en-IN" sz="2400" dirty="0">
                <a:solidFill>
                  <a:srgbClr val="000000"/>
                </a:solidFill>
              </a:rPr>
              <a:t>Live Demo of Phishing Sites Prediction</a:t>
            </a:r>
          </a:p>
          <a:p>
            <a:r>
              <a:rPr lang="en-IN" sz="2400" dirty="0">
                <a:solidFill>
                  <a:srgbClr val="000000"/>
                </a:solidFill>
              </a:rPr>
              <a:t>Deployment</a:t>
            </a:r>
          </a:p>
          <a:p>
            <a:r>
              <a:rPr lang="en-IN" sz="2400" dirty="0">
                <a:solidFill>
                  <a:srgbClr val="000000"/>
                </a:solidFill>
              </a:rPr>
              <a:t>End</a:t>
            </a:r>
          </a:p>
          <a:p>
            <a:endParaRPr lang="en-IN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930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2DE706-EF14-4319-88E1-7EB19E19E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530" y="469232"/>
            <a:ext cx="2547408" cy="1097491"/>
          </a:xfrm>
        </p:spPr>
        <p:txBody>
          <a:bodyPr>
            <a:normAutofit/>
          </a:bodyPr>
          <a:lstStyle/>
          <a:p>
            <a:r>
              <a:rPr lang="en-IN" sz="2800" b="1" i="1" u="sng" dirty="0">
                <a:latin typeface="Avenir Next LT Pro" panose="020B0504020202020204" pitchFamily="34" charset="0"/>
              </a:rPr>
              <a:t>Proposed Approach</a:t>
            </a:r>
            <a:r>
              <a:rPr lang="en-IN" sz="3600" dirty="0"/>
              <a:t>:-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C85D28-5C44-47C3-9D35-C3229A683C94}"/>
              </a:ext>
            </a:extLst>
          </p:cNvPr>
          <p:cNvSpPr/>
          <p:nvPr/>
        </p:nvSpPr>
        <p:spPr>
          <a:xfrm>
            <a:off x="3864291" y="469232"/>
            <a:ext cx="2760345" cy="694690"/>
          </a:xfrm>
          <a:prstGeom prst="rect">
            <a:avLst/>
          </a:prstGeom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Collection of Data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8944168-B1EF-4FE0-BAAC-62890462B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588" y="1284494"/>
            <a:ext cx="615749" cy="597460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AB7700B7-8E66-496D-B499-1A4762052946}"/>
              </a:ext>
            </a:extLst>
          </p:cNvPr>
          <p:cNvSpPr/>
          <p:nvPr/>
        </p:nvSpPr>
        <p:spPr>
          <a:xfrm>
            <a:off x="6852882" y="3580160"/>
            <a:ext cx="746023" cy="657543"/>
          </a:xfrm>
          <a:prstGeom prst="rightArrow">
            <a:avLst/>
          </a:prstGeom>
          <a:solidFill>
            <a:srgbClr val="4E91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299EC6-E956-43F3-842C-ECA6422F4D7A}"/>
              </a:ext>
            </a:extLst>
          </p:cNvPr>
          <p:cNvSpPr/>
          <p:nvPr/>
        </p:nvSpPr>
        <p:spPr>
          <a:xfrm>
            <a:off x="7827153" y="3474297"/>
            <a:ext cx="2683514" cy="808703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Train the Model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3806EB0-A104-42DB-BCD2-BC1CD1867217}"/>
              </a:ext>
            </a:extLst>
          </p:cNvPr>
          <p:cNvSpPr/>
          <p:nvPr/>
        </p:nvSpPr>
        <p:spPr>
          <a:xfrm>
            <a:off x="3886033" y="3537454"/>
            <a:ext cx="2738601" cy="83199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Build The Model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977034F-AD3D-4657-A490-9020E975B89D}"/>
              </a:ext>
            </a:extLst>
          </p:cNvPr>
          <p:cNvSpPr/>
          <p:nvPr/>
        </p:nvSpPr>
        <p:spPr>
          <a:xfrm>
            <a:off x="7807945" y="5142573"/>
            <a:ext cx="2721930" cy="935427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Import Links To Prediction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9A471BF-95A3-467F-849A-466E49B9C599}"/>
              </a:ext>
            </a:extLst>
          </p:cNvPr>
          <p:cNvSpPr/>
          <p:nvPr/>
        </p:nvSpPr>
        <p:spPr>
          <a:xfrm>
            <a:off x="3875161" y="1928032"/>
            <a:ext cx="2760344" cy="83198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Split the Data Into Train and Test set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6939BB2-7047-409A-AF86-9D3DED689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458" y="2867455"/>
            <a:ext cx="615749" cy="59746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B0E01D2-43CD-463E-87F6-89199AE00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088" y="4414056"/>
            <a:ext cx="615749" cy="597460"/>
          </a:xfrm>
          <a:prstGeom prst="rect">
            <a:avLst/>
          </a:prstGeom>
        </p:spPr>
      </p:pic>
      <p:sp>
        <p:nvSpPr>
          <p:cNvPr id="25" name="Arrow: Left 24">
            <a:extLst>
              <a:ext uri="{FF2B5EF4-FFF2-40B4-BE49-F238E27FC236}">
                <a16:creationId xmlns:a16="http://schemas.microsoft.com/office/drawing/2014/main" id="{FF39E19C-D40B-48E6-B1C5-E658EA1BD13C}"/>
              </a:ext>
            </a:extLst>
          </p:cNvPr>
          <p:cNvSpPr/>
          <p:nvPr/>
        </p:nvSpPr>
        <p:spPr>
          <a:xfrm>
            <a:off x="6843278" y="5271314"/>
            <a:ext cx="746023" cy="657543"/>
          </a:xfrm>
          <a:prstGeom prst="leftArrow">
            <a:avLst/>
          </a:prstGeom>
          <a:solidFill>
            <a:srgbClr val="4E91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BF67D5C-E066-4795-85B4-EBDCB5AAE564}"/>
              </a:ext>
            </a:extLst>
          </p:cNvPr>
          <p:cNvSpPr/>
          <p:nvPr/>
        </p:nvSpPr>
        <p:spPr>
          <a:xfrm>
            <a:off x="3864291" y="5142573"/>
            <a:ext cx="2760344" cy="83198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Avenir Next LT Pro" panose="020B0504020202020204" pitchFamily="34" charset="0"/>
              </a:rPr>
              <a:t>Deploy The Model</a:t>
            </a:r>
          </a:p>
        </p:txBody>
      </p:sp>
      <p:sp>
        <p:nvSpPr>
          <p:cNvPr id="27" name="Arrow: Left 26">
            <a:extLst>
              <a:ext uri="{FF2B5EF4-FFF2-40B4-BE49-F238E27FC236}">
                <a16:creationId xmlns:a16="http://schemas.microsoft.com/office/drawing/2014/main" id="{AC7571AE-78C4-44FF-9A60-D1C5DD579646}"/>
              </a:ext>
            </a:extLst>
          </p:cNvPr>
          <p:cNvSpPr/>
          <p:nvPr/>
        </p:nvSpPr>
        <p:spPr>
          <a:xfrm>
            <a:off x="2872698" y="5271314"/>
            <a:ext cx="746023" cy="657543"/>
          </a:xfrm>
          <a:prstGeom prst="leftArrow">
            <a:avLst/>
          </a:prstGeom>
          <a:solidFill>
            <a:srgbClr val="4E91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035EAAB-9E78-42BA-81C5-E0B3243DD1A0}"/>
              </a:ext>
            </a:extLst>
          </p:cNvPr>
          <p:cNvSpPr/>
          <p:nvPr/>
        </p:nvSpPr>
        <p:spPr>
          <a:xfrm>
            <a:off x="1059480" y="4712786"/>
            <a:ext cx="1767797" cy="1615642"/>
          </a:xfrm>
          <a:prstGeom prst="ellipse">
            <a:avLst/>
          </a:prstGeom>
          <a:solidFill>
            <a:srgbClr val="00B0F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68691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9" grpId="0" animBg="1"/>
      <p:bldP spid="19" grpId="0" animBg="1"/>
      <p:bldP spid="21" grpId="0" animBg="1"/>
      <p:bldP spid="22" grpId="0" animBg="1"/>
      <p:bldP spid="25" grpId="0" animBg="1"/>
      <p:bldP spid="26" grpId="0" animBg="1"/>
      <p:bldP spid="27" grpId="0" animBg="1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B2955B-D0B4-4EB0-BA1D-01AC7EF4F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670" y="512759"/>
            <a:ext cx="3962061" cy="742499"/>
          </a:xfrm>
        </p:spPr>
        <p:txBody>
          <a:bodyPr anchor="t">
            <a:normAutofit fontScale="90000"/>
          </a:bodyPr>
          <a:lstStyle/>
          <a:p>
            <a:r>
              <a:rPr lang="en-IN" sz="3600" b="1" i="1" u="sng" dirty="0">
                <a:latin typeface="Avenir Next LT Pro" panose="020B0504020202020204" pitchFamily="34" charset="0"/>
              </a:rPr>
              <a:t>Project Overview:-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FD1556B-A42C-4A03-BA74-6EB1B5379062}"/>
              </a:ext>
            </a:extLst>
          </p:cNvPr>
          <p:cNvSpPr/>
          <p:nvPr/>
        </p:nvSpPr>
        <p:spPr>
          <a:xfrm>
            <a:off x="3967109" y="3057750"/>
            <a:ext cx="833491" cy="7424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5BFBA35-A09D-4F97-8697-6456BE6F944D}"/>
              </a:ext>
            </a:extLst>
          </p:cNvPr>
          <p:cNvSpPr/>
          <p:nvPr/>
        </p:nvSpPr>
        <p:spPr>
          <a:xfrm>
            <a:off x="4884176" y="2719386"/>
            <a:ext cx="2631050" cy="13477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latin typeface="Avenir Next LT Pro" panose="020B0504020202020204" pitchFamily="34" charset="0"/>
              </a:rPr>
              <a:t>Classifier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8632EB-524D-4EAE-BA13-083467E895A8}"/>
              </a:ext>
            </a:extLst>
          </p:cNvPr>
          <p:cNvSpPr txBox="1"/>
          <p:nvPr/>
        </p:nvSpPr>
        <p:spPr>
          <a:xfrm>
            <a:off x="4970976" y="4384516"/>
            <a:ext cx="2457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Avenir Next LT Pro" panose="020B0504020202020204" pitchFamily="34" charset="0"/>
              </a:rPr>
              <a:t>Training links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Avenir Next LT Pro" panose="020B0504020202020204" pitchFamily="34" charset="0"/>
              </a:rPr>
              <a:t>Testing links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D110E73-3D93-460A-84B6-B4E0C233CBF7}"/>
              </a:ext>
            </a:extLst>
          </p:cNvPr>
          <p:cNvSpPr/>
          <p:nvPr/>
        </p:nvSpPr>
        <p:spPr>
          <a:xfrm>
            <a:off x="7700119" y="2970391"/>
            <a:ext cx="814903" cy="7424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Double Brace 22">
            <a:extLst>
              <a:ext uri="{FF2B5EF4-FFF2-40B4-BE49-F238E27FC236}">
                <a16:creationId xmlns:a16="http://schemas.microsoft.com/office/drawing/2014/main" id="{70C44D6D-8000-4D26-BB0B-87A0628AEF08}"/>
              </a:ext>
            </a:extLst>
          </p:cNvPr>
          <p:cNvSpPr/>
          <p:nvPr/>
        </p:nvSpPr>
        <p:spPr>
          <a:xfrm>
            <a:off x="8853889" y="2174256"/>
            <a:ext cx="2631049" cy="2373016"/>
          </a:xfrm>
          <a:prstGeom prst="bracePair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 dirty="0">
              <a:latin typeface="Avenir Next LT Pro" panose="020B05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AC87CF-9542-46A8-ABCD-4EA9BB7992C2}"/>
              </a:ext>
            </a:extLst>
          </p:cNvPr>
          <p:cNvSpPr txBox="1"/>
          <p:nvPr/>
        </p:nvSpPr>
        <p:spPr>
          <a:xfrm>
            <a:off x="9244261" y="2431137"/>
            <a:ext cx="19217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Next LT Pro" panose="020B0504020202020204" pitchFamily="34" charset="0"/>
              </a:rPr>
              <a:t>Target Label</a:t>
            </a:r>
          </a:p>
          <a:p>
            <a:endParaRPr lang="en-IN" b="1" dirty="0">
              <a:latin typeface="Avenir Next LT Pro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Avenir Next LT Pro" panose="020B0504020202020204" pitchFamily="34" charset="0"/>
              </a:rPr>
              <a:t>Phishing 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>
              <a:latin typeface="Avenir Next LT Pro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Avenir Next LT Pro" panose="020B0504020202020204" pitchFamily="34" charset="0"/>
              </a:rPr>
              <a:t>Not Phishing Site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CD8591-6468-413A-967E-31A8A3523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100" y="2347575"/>
            <a:ext cx="3849775" cy="209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93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/>
      <p:bldP spid="19" grpId="0" animBg="1"/>
      <p:bldP spid="23" grpId="0" animBg="1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C0C44F-205F-4042-B325-FECB7F2EC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3148" y="164646"/>
            <a:ext cx="4823882" cy="1206954"/>
          </a:xfrm>
        </p:spPr>
        <p:txBody>
          <a:bodyPr anchor="t">
            <a:normAutofit/>
          </a:bodyPr>
          <a:lstStyle/>
          <a:p>
            <a:r>
              <a:rPr lang="en-IN" sz="3600" b="1" u="sng" dirty="0"/>
              <a:t>Project Overview</a:t>
            </a:r>
            <a:br>
              <a:rPr lang="en-IN" sz="3600" b="1" u="sng" dirty="0"/>
            </a:br>
            <a:r>
              <a:rPr lang="en-IN" sz="3600" b="1" u="sng" dirty="0"/>
              <a:t>(How it actually Works)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FE28FEA-8470-44E2-819A-E5277A68F7BF}"/>
              </a:ext>
            </a:extLst>
          </p:cNvPr>
          <p:cNvSpPr/>
          <p:nvPr/>
        </p:nvSpPr>
        <p:spPr>
          <a:xfrm>
            <a:off x="2116756" y="3252787"/>
            <a:ext cx="1126318" cy="352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81556BD8-569E-457A-B72F-F18D711E06B9}"/>
              </a:ext>
            </a:extLst>
          </p:cNvPr>
          <p:cNvSpPr/>
          <p:nvPr/>
        </p:nvSpPr>
        <p:spPr>
          <a:xfrm>
            <a:off x="5483851" y="3260767"/>
            <a:ext cx="923387" cy="2738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6C825F-E302-434F-A475-2911694DF52F}"/>
              </a:ext>
            </a:extLst>
          </p:cNvPr>
          <p:cNvSpPr/>
          <p:nvPr/>
        </p:nvSpPr>
        <p:spPr>
          <a:xfrm>
            <a:off x="6553028" y="2669401"/>
            <a:ext cx="1219200" cy="97155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D8352E-9704-4045-B63A-CDD337DC796C}"/>
              </a:ext>
            </a:extLst>
          </p:cNvPr>
          <p:cNvSpPr/>
          <p:nvPr/>
        </p:nvSpPr>
        <p:spPr>
          <a:xfrm>
            <a:off x="6910029" y="3001823"/>
            <a:ext cx="1219200" cy="97155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1A124E-6978-484F-A21F-3110A7AE2B6E}"/>
              </a:ext>
            </a:extLst>
          </p:cNvPr>
          <p:cNvSpPr/>
          <p:nvPr/>
        </p:nvSpPr>
        <p:spPr>
          <a:xfrm>
            <a:off x="7274826" y="3381833"/>
            <a:ext cx="1219200" cy="97155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216CD38-F1C6-40CE-B5DB-5B1FDCB2654E}"/>
              </a:ext>
            </a:extLst>
          </p:cNvPr>
          <p:cNvSpPr/>
          <p:nvPr/>
        </p:nvSpPr>
        <p:spPr>
          <a:xfrm>
            <a:off x="7512944" y="3761843"/>
            <a:ext cx="1436073" cy="97155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Transforms</a:t>
            </a:r>
          </a:p>
          <a:p>
            <a:pPr algn="ctr"/>
            <a:r>
              <a:rPr lang="en-IN" dirty="0"/>
              <a:t>text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FD6C6F6-57A0-46A5-B78A-73B2FE0098EA}"/>
              </a:ext>
            </a:extLst>
          </p:cNvPr>
          <p:cNvSpPr/>
          <p:nvPr/>
        </p:nvSpPr>
        <p:spPr>
          <a:xfrm>
            <a:off x="3284537" y="2220378"/>
            <a:ext cx="1584325" cy="156289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4CF784-85E8-40D1-811C-0210455F5C17}"/>
              </a:ext>
            </a:extLst>
          </p:cNvPr>
          <p:cNvSpPr/>
          <p:nvPr/>
        </p:nvSpPr>
        <p:spPr>
          <a:xfrm>
            <a:off x="3456561" y="2684728"/>
            <a:ext cx="1584325" cy="156289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9B05FC-523A-4EE8-B843-ED661E8A11C5}"/>
              </a:ext>
            </a:extLst>
          </p:cNvPr>
          <p:cNvSpPr/>
          <p:nvPr/>
        </p:nvSpPr>
        <p:spPr>
          <a:xfrm>
            <a:off x="3711575" y="3190146"/>
            <a:ext cx="1584325" cy="156289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166193D-20B4-46A4-A964-35001EB5A3F6}"/>
              </a:ext>
            </a:extLst>
          </p:cNvPr>
          <p:cNvSpPr/>
          <p:nvPr/>
        </p:nvSpPr>
        <p:spPr>
          <a:xfrm>
            <a:off x="3955325" y="3605212"/>
            <a:ext cx="1584325" cy="156289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Tokenizes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0C206157-BA24-491E-BADF-0083B8E99BCF}"/>
              </a:ext>
            </a:extLst>
          </p:cNvPr>
          <p:cNvSpPr/>
          <p:nvPr/>
        </p:nvSpPr>
        <p:spPr>
          <a:xfrm flipV="1">
            <a:off x="8763759" y="3105842"/>
            <a:ext cx="1056146" cy="4373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E5EA677E-D480-4AFB-B6A5-16519CFF954D}"/>
              </a:ext>
            </a:extLst>
          </p:cNvPr>
          <p:cNvSpPr/>
          <p:nvPr/>
        </p:nvSpPr>
        <p:spPr>
          <a:xfrm>
            <a:off x="10451421" y="4205712"/>
            <a:ext cx="624677" cy="9715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50AABA3-42F2-435D-AEEF-A354AFAEF121}"/>
              </a:ext>
            </a:extLst>
          </p:cNvPr>
          <p:cNvSpPr/>
          <p:nvPr/>
        </p:nvSpPr>
        <p:spPr>
          <a:xfrm>
            <a:off x="10064724" y="5353657"/>
            <a:ext cx="1494513" cy="1327948"/>
          </a:xfrm>
          <a:prstGeom prst="ellipse">
            <a:avLst/>
          </a:prstGeom>
          <a:solidFill>
            <a:srgbClr val="00B0F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Results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64088D-288C-4DC8-9EA7-D5100CBF9BCB}"/>
              </a:ext>
            </a:extLst>
          </p:cNvPr>
          <p:cNvSpPr txBox="1"/>
          <p:nvPr/>
        </p:nvSpPr>
        <p:spPr>
          <a:xfrm>
            <a:off x="1990564" y="2970510"/>
            <a:ext cx="1419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 Pulling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D3066C2-A764-409A-84C3-04AFE6254681}"/>
              </a:ext>
            </a:extLst>
          </p:cNvPr>
          <p:cNvSpPr txBox="1"/>
          <p:nvPr/>
        </p:nvSpPr>
        <p:spPr>
          <a:xfrm>
            <a:off x="5410773" y="2969720"/>
            <a:ext cx="1700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Converting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28FFD60-D15A-42E7-AAC3-719DF9E7493E}"/>
              </a:ext>
            </a:extLst>
          </p:cNvPr>
          <p:cNvSpPr txBox="1"/>
          <p:nvPr/>
        </p:nvSpPr>
        <p:spPr>
          <a:xfrm>
            <a:off x="8701710" y="2785054"/>
            <a:ext cx="1274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Fit data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5369AD1-DB8D-4A15-9569-FE3B93B91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188" y="2773015"/>
            <a:ext cx="2157944" cy="13119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88FC5A-6605-4DED-A9ED-A29CA52588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246" y="2408701"/>
            <a:ext cx="2245016" cy="156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0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26" grpId="0" animBg="1"/>
      <p:bldP spid="27" grpId="0" animBg="1"/>
      <p:bldP spid="28" grpId="0" animBg="1"/>
      <p:bldP spid="29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/>
      <p:bldP spid="42" grpId="0"/>
      <p:bldP spid="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34119-B8F5-423C-91AD-D088AF917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7223" y="92759"/>
            <a:ext cx="7067550" cy="1514475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2060"/>
                </a:solidFill>
              </a:rPr>
              <a:t>MODEL DEPLOYMENT USING FASTAPI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671908-A184-4A62-B4E8-9FBAED7DF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31" y="1607234"/>
            <a:ext cx="9727180" cy="515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2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8BCD789-F4C0-4876-AD32-05D341B254DB}"/>
              </a:ext>
            </a:extLst>
          </p:cNvPr>
          <p:cNvSpPr txBox="1"/>
          <p:nvPr/>
        </p:nvSpPr>
        <p:spPr>
          <a:xfrm>
            <a:off x="215112" y="106995"/>
            <a:ext cx="6426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UI of the Website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AE0B45-0DD7-CDC9-F554-FF282AF1E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01" y="476327"/>
            <a:ext cx="11126598" cy="625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55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F4999-FA4A-4BC5-B256-63C085180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7274" y="1819275"/>
            <a:ext cx="5238751" cy="1342254"/>
          </a:xfrm>
        </p:spPr>
        <p:txBody>
          <a:bodyPr>
            <a:normAutofit fontScale="90000"/>
          </a:bodyPr>
          <a:lstStyle/>
          <a:p>
            <a:r>
              <a:rPr lang="en-IN" sz="4800" dirty="0"/>
              <a:t>Thank You</a:t>
            </a:r>
            <a:br>
              <a:rPr lang="en-IN" sz="4800" dirty="0"/>
            </a:br>
            <a:br>
              <a:rPr lang="en-IN" sz="4800" dirty="0"/>
            </a:br>
            <a:r>
              <a:rPr lang="en-IN" sz="4000" dirty="0"/>
              <a:t>By Pranav Barthwal &amp; Aditya Singh</a:t>
            </a:r>
          </a:p>
        </p:txBody>
      </p:sp>
      <p:pic>
        <p:nvPicPr>
          <p:cNvPr id="3" name="Graphic 2" descr="Handshake">
            <a:extLst>
              <a:ext uri="{FF2B5EF4-FFF2-40B4-BE49-F238E27FC236}">
                <a16:creationId xmlns:a16="http://schemas.microsoft.com/office/drawing/2014/main" id="{370F482C-CD5E-41AA-97BA-E89729085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8346" y="935854"/>
            <a:ext cx="4108404" cy="4108404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9827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149</TotalTime>
  <Words>105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Calibri</vt:lpstr>
      <vt:lpstr>Calibri Light</vt:lpstr>
      <vt:lpstr>Office Theme</vt:lpstr>
      <vt:lpstr>MALICIOUS URL DETECTOR USING CLASSIFICATION AND REGRESSION TREES</vt:lpstr>
      <vt:lpstr>Contents</vt:lpstr>
      <vt:lpstr>Proposed Approach:-</vt:lpstr>
      <vt:lpstr>Project Overview:-</vt:lpstr>
      <vt:lpstr>Project Overview (How it actually Works)</vt:lpstr>
      <vt:lpstr>MODEL DEPLOYMENT USING FASTAPI</vt:lpstr>
      <vt:lpstr>PowerPoint Presentation</vt:lpstr>
      <vt:lpstr>Thank You  By Pranav Barthwal &amp; Aditya Singh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 Face Mask Recognition</dc:title>
  <dc:creator>hp</dc:creator>
  <cp:lastModifiedBy>Pranav Barthwal</cp:lastModifiedBy>
  <cp:revision>18</cp:revision>
  <dcterms:created xsi:type="dcterms:W3CDTF">2020-06-04T09:22:34Z</dcterms:created>
  <dcterms:modified xsi:type="dcterms:W3CDTF">2024-04-18T19:41:40Z</dcterms:modified>
</cp:coreProperties>
</file>