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0" r:id="rId5"/>
    <p:sldId id="257" r:id="rId6"/>
    <p:sldId id="259" r:id="rId7"/>
    <p:sldId id="26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F7B90-6345-412D-B2A1-19A5BF1C192E}" v="20" dt="2023-01-26T14:34:30.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Chandaliya" userId="666596da61f7c2a2" providerId="LiveId" clId="{DB7F7B90-6345-412D-B2A1-19A5BF1C192E}"/>
    <pc:docChg chg="custSel addSld modSld">
      <pc:chgData name="Pranav Chandaliya" userId="666596da61f7c2a2" providerId="LiveId" clId="{DB7F7B90-6345-412D-B2A1-19A5BF1C192E}" dt="2023-01-26T14:37:47.654" v="272" actId="14100"/>
      <pc:docMkLst>
        <pc:docMk/>
      </pc:docMkLst>
      <pc:sldChg chg="addSp delSp modSp mod">
        <pc:chgData name="Pranav Chandaliya" userId="666596da61f7c2a2" providerId="LiveId" clId="{DB7F7B90-6345-412D-B2A1-19A5BF1C192E}" dt="2023-01-19T04:09:49.668" v="13" actId="1076"/>
        <pc:sldMkLst>
          <pc:docMk/>
          <pc:sldMk cId="492634002" sldId="257"/>
        </pc:sldMkLst>
        <pc:spChg chg="add del mod">
          <ac:chgData name="Pranav Chandaliya" userId="666596da61f7c2a2" providerId="LiveId" clId="{DB7F7B90-6345-412D-B2A1-19A5BF1C192E}" dt="2023-01-19T04:08:55.540" v="2" actId="478"/>
          <ac:spMkLst>
            <pc:docMk/>
            <pc:sldMk cId="492634002" sldId="257"/>
            <ac:spMk id="3" creationId="{04951E4A-09BB-D160-C93F-09B1D64065DE}"/>
          </ac:spMkLst>
        </pc:spChg>
        <pc:spChg chg="add del mod">
          <ac:chgData name="Pranav Chandaliya" userId="666596da61f7c2a2" providerId="LiveId" clId="{DB7F7B90-6345-412D-B2A1-19A5BF1C192E}" dt="2023-01-19T04:09:14.742" v="4" actId="478"/>
          <ac:spMkLst>
            <pc:docMk/>
            <pc:sldMk cId="492634002" sldId="257"/>
            <ac:spMk id="6" creationId="{BD212587-14E6-2E2A-3FBC-ED0B260ED2A0}"/>
          </ac:spMkLst>
        </pc:spChg>
        <pc:picChg chg="add del">
          <ac:chgData name="Pranav Chandaliya" userId="666596da61f7c2a2" providerId="LiveId" clId="{DB7F7B90-6345-412D-B2A1-19A5BF1C192E}" dt="2023-01-19T04:09:08.622" v="3" actId="478"/>
          <ac:picMkLst>
            <pc:docMk/>
            <pc:sldMk cId="492634002" sldId="257"/>
            <ac:picMk id="5" creationId="{7FA24690-DF7E-EC3D-A609-6D9BDB63F08E}"/>
          </ac:picMkLst>
        </pc:picChg>
        <pc:picChg chg="add del mod">
          <ac:chgData name="Pranav Chandaliya" userId="666596da61f7c2a2" providerId="LiveId" clId="{DB7F7B90-6345-412D-B2A1-19A5BF1C192E}" dt="2023-01-19T04:09:49.668" v="13" actId="1076"/>
          <ac:picMkLst>
            <pc:docMk/>
            <pc:sldMk cId="492634002" sldId="257"/>
            <ac:picMk id="1026" creationId="{52432526-3B7A-A7EA-9879-8FB8C582F771}"/>
          </ac:picMkLst>
        </pc:picChg>
      </pc:sldChg>
      <pc:sldChg chg="modSp mod">
        <pc:chgData name="Pranav Chandaliya" userId="666596da61f7c2a2" providerId="LiveId" clId="{DB7F7B90-6345-412D-B2A1-19A5BF1C192E}" dt="2023-01-19T04:18:14.516" v="21" actId="20577"/>
        <pc:sldMkLst>
          <pc:docMk/>
          <pc:sldMk cId="870169483" sldId="261"/>
        </pc:sldMkLst>
        <pc:spChg chg="mod">
          <ac:chgData name="Pranav Chandaliya" userId="666596da61f7c2a2" providerId="LiveId" clId="{DB7F7B90-6345-412D-B2A1-19A5BF1C192E}" dt="2023-01-19T04:18:14.516" v="21" actId="20577"/>
          <ac:spMkLst>
            <pc:docMk/>
            <pc:sldMk cId="870169483" sldId="261"/>
            <ac:spMk id="3" creationId="{449495EF-3EE6-114F-A8EE-ACFBD17C01EB}"/>
          </ac:spMkLst>
        </pc:spChg>
      </pc:sldChg>
      <pc:sldChg chg="addSp modSp mod">
        <pc:chgData name="Pranav Chandaliya" userId="666596da61f7c2a2" providerId="LiveId" clId="{DB7F7B90-6345-412D-B2A1-19A5BF1C192E}" dt="2023-01-26T14:27:15.933" v="115" actId="1076"/>
        <pc:sldMkLst>
          <pc:docMk/>
          <pc:sldMk cId="421294411" sldId="272"/>
        </pc:sldMkLst>
        <pc:spChg chg="mod">
          <ac:chgData name="Pranav Chandaliya" userId="666596da61f7c2a2" providerId="LiveId" clId="{DB7F7B90-6345-412D-B2A1-19A5BF1C192E}" dt="2023-01-26T14:25:47.374" v="49" actId="1076"/>
          <ac:spMkLst>
            <pc:docMk/>
            <pc:sldMk cId="421294411" sldId="272"/>
            <ac:spMk id="2" creationId="{06DD3AAC-8E75-2B9D-427A-9AEC81CC21B6}"/>
          </ac:spMkLst>
        </pc:spChg>
        <pc:spChg chg="mod">
          <ac:chgData name="Pranav Chandaliya" userId="666596da61f7c2a2" providerId="LiveId" clId="{DB7F7B90-6345-412D-B2A1-19A5BF1C192E}" dt="2023-01-26T14:27:09.896" v="112" actId="313"/>
          <ac:spMkLst>
            <pc:docMk/>
            <pc:sldMk cId="421294411" sldId="272"/>
            <ac:spMk id="3" creationId="{D10BAE27-B3A7-340E-7F03-F47167E27FF0}"/>
          </ac:spMkLst>
        </pc:spChg>
        <pc:picChg chg="add mod">
          <ac:chgData name="Pranav Chandaliya" userId="666596da61f7c2a2" providerId="LiveId" clId="{DB7F7B90-6345-412D-B2A1-19A5BF1C192E}" dt="2023-01-26T14:27:15.933" v="115" actId="1076"/>
          <ac:picMkLst>
            <pc:docMk/>
            <pc:sldMk cId="421294411" sldId="272"/>
            <ac:picMk id="1026" creationId="{F344A99D-F103-12E3-393D-6390C2AD7A34}"/>
          </ac:picMkLst>
        </pc:picChg>
      </pc:sldChg>
      <pc:sldChg chg="delSp modSp new mod">
        <pc:chgData name="Pranav Chandaliya" userId="666596da61f7c2a2" providerId="LiveId" clId="{DB7F7B90-6345-412D-B2A1-19A5BF1C192E}" dt="2023-01-26T14:28:41.397" v="135" actId="1076"/>
        <pc:sldMkLst>
          <pc:docMk/>
          <pc:sldMk cId="2417286050" sldId="273"/>
        </pc:sldMkLst>
        <pc:spChg chg="del">
          <ac:chgData name="Pranav Chandaliya" userId="666596da61f7c2a2" providerId="LiveId" clId="{DB7F7B90-6345-412D-B2A1-19A5BF1C192E}" dt="2023-01-26T14:28:29.654" v="133" actId="478"/>
          <ac:spMkLst>
            <pc:docMk/>
            <pc:sldMk cId="2417286050" sldId="273"/>
            <ac:spMk id="2" creationId="{6123CDD9-F55A-AD0C-4F98-47D92FEFC1F5}"/>
          </ac:spMkLst>
        </pc:spChg>
        <pc:spChg chg="mod">
          <ac:chgData name="Pranav Chandaliya" userId="666596da61f7c2a2" providerId="LiveId" clId="{DB7F7B90-6345-412D-B2A1-19A5BF1C192E}" dt="2023-01-26T14:28:41.397" v="135" actId="1076"/>
          <ac:spMkLst>
            <pc:docMk/>
            <pc:sldMk cId="2417286050" sldId="273"/>
            <ac:spMk id="3" creationId="{AF5CE16B-0836-DB47-4953-231DAA224DE5}"/>
          </ac:spMkLst>
        </pc:spChg>
      </pc:sldChg>
      <pc:sldChg chg="addSp modSp new mod">
        <pc:chgData name="Pranav Chandaliya" userId="666596da61f7c2a2" providerId="LiveId" clId="{DB7F7B90-6345-412D-B2A1-19A5BF1C192E}" dt="2023-01-26T14:30:45.483" v="231" actId="1076"/>
        <pc:sldMkLst>
          <pc:docMk/>
          <pc:sldMk cId="300640340" sldId="274"/>
        </pc:sldMkLst>
        <pc:spChg chg="mod">
          <ac:chgData name="Pranav Chandaliya" userId="666596da61f7c2a2" providerId="LiveId" clId="{DB7F7B90-6345-412D-B2A1-19A5BF1C192E}" dt="2023-01-26T14:28:49.957" v="144" actId="20577"/>
          <ac:spMkLst>
            <pc:docMk/>
            <pc:sldMk cId="300640340" sldId="274"/>
            <ac:spMk id="2" creationId="{3EE51825-D217-39D3-DC12-E1F0DF297B18}"/>
          </ac:spMkLst>
        </pc:spChg>
        <pc:spChg chg="mod">
          <ac:chgData name="Pranav Chandaliya" userId="666596da61f7c2a2" providerId="LiveId" clId="{DB7F7B90-6345-412D-B2A1-19A5BF1C192E}" dt="2023-01-26T14:30:45.483" v="231" actId="1076"/>
          <ac:spMkLst>
            <pc:docMk/>
            <pc:sldMk cId="300640340" sldId="274"/>
            <ac:spMk id="3" creationId="{48249CDF-0194-1F18-3314-1B1343843A0C}"/>
          </ac:spMkLst>
        </pc:spChg>
        <pc:spChg chg="add mod">
          <ac:chgData name="Pranav Chandaliya" userId="666596da61f7c2a2" providerId="LiveId" clId="{DB7F7B90-6345-412D-B2A1-19A5BF1C192E}" dt="2023-01-26T14:30:37.701" v="230" actId="14100"/>
          <ac:spMkLst>
            <pc:docMk/>
            <pc:sldMk cId="300640340" sldId="274"/>
            <ac:spMk id="4" creationId="{7FB4E4F0-FD32-72CA-03CF-C41B9C3FFA4D}"/>
          </ac:spMkLst>
        </pc:spChg>
      </pc:sldChg>
      <pc:sldChg chg="addSp modSp new mod">
        <pc:chgData name="Pranav Chandaliya" userId="666596da61f7c2a2" providerId="LiveId" clId="{DB7F7B90-6345-412D-B2A1-19A5BF1C192E}" dt="2023-01-26T14:35:23.379" v="257" actId="207"/>
        <pc:sldMkLst>
          <pc:docMk/>
          <pc:sldMk cId="864015757" sldId="275"/>
        </pc:sldMkLst>
        <pc:spChg chg="mod">
          <ac:chgData name="Pranav Chandaliya" userId="666596da61f7c2a2" providerId="LiveId" clId="{DB7F7B90-6345-412D-B2A1-19A5BF1C192E}" dt="2023-01-26T14:34:08.062" v="240" actId="20577"/>
          <ac:spMkLst>
            <pc:docMk/>
            <pc:sldMk cId="864015757" sldId="275"/>
            <ac:spMk id="2" creationId="{921D1FC9-7A71-488D-3330-BCC3DD76CCD3}"/>
          </ac:spMkLst>
        </pc:spChg>
        <pc:spChg chg="mod">
          <ac:chgData name="Pranav Chandaliya" userId="666596da61f7c2a2" providerId="LiveId" clId="{DB7F7B90-6345-412D-B2A1-19A5BF1C192E}" dt="2023-01-26T14:34:16.549" v="241" actId="5793"/>
          <ac:spMkLst>
            <pc:docMk/>
            <pc:sldMk cId="864015757" sldId="275"/>
            <ac:spMk id="3" creationId="{FCFD9A3D-3C58-AA7D-1CFF-8F932C5AD57E}"/>
          </ac:spMkLst>
        </pc:spChg>
        <pc:spChg chg="add mod">
          <ac:chgData name="Pranav Chandaliya" userId="666596da61f7c2a2" providerId="LiveId" clId="{DB7F7B90-6345-412D-B2A1-19A5BF1C192E}" dt="2023-01-26T14:35:23.379" v="257" actId="207"/>
          <ac:spMkLst>
            <pc:docMk/>
            <pc:sldMk cId="864015757" sldId="275"/>
            <ac:spMk id="4" creationId="{1E855445-7C05-BB42-0ED4-A473D67986C4}"/>
          </ac:spMkLst>
        </pc:spChg>
      </pc:sldChg>
      <pc:sldChg chg="delSp modSp new mod">
        <pc:chgData name="Pranav Chandaliya" userId="666596da61f7c2a2" providerId="LiveId" clId="{DB7F7B90-6345-412D-B2A1-19A5BF1C192E}" dt="2023-01-26T14:37:47.654" v="272" actId="14100"/>
        <pc:sldMkLst>
          <pc:docMk/>
          <pc:sldMk cId="4066427327" sldId="276"/>
        </pc:sldMkLst>
        <pc:spChg chg="mod">
          <ac:chgData name="Pranav Chandaliya" userId="666596da61f7c2a2" providerId="LiveId" clId="{DB7F7B90-6345-412D-B2A1-19A5BF1C192E}" dt="2023-01-26T14:37:47.654" v="272" actId="14100"/>
          <ac:spMkLst>
            <pc:docMk/>
            <pc:sldMk cId="4066427327" sldId="276"/>
            <ac:spMk id="2" creationId="{50AF34CA-1043-26FC-BA76-75ADBE203E7D}"/>
          </ac:spMkLst>
        </pc:spChg>
        <pc:spChg chg="del">
          <ac:chgData name="Pranav Chandaliya" userId="666596da61f7c2a2" providerId="LiveId" clId="{DB7F7B90-6345-412D-B2A1-19A5BF1C192E}" dt="2023-01-26T14:37:21.158" v="268" actId="478"/>
          <ac:spMkLst>
            <pc:docMk/>
            <pc:sldMk cId="4066427327" sldId="276"/>
            <ac:spMk id="3" creationId="{4BAA733C-13AB-4A8D-7F02-D420CA116C1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B8F-7E5C-AD2A-D988-66FD41888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CB8548-8812-5AD2-84BD-294C2079F145}"/>
              </a:ext>
            </a:extLst>
          </p:cNvPr>
          <p:cNvSpPr>
            <a:spLocks noGrp="1"/>
          </p:cNvSpPr>
          <p:nvPr>
            <p:ph type="subTitle" idx="1"/>
          </p:nvPr>
        </p:nvSpPr>
        <p:spPr>
          <a:xfrm>
            <a:off x="1524000" y="3602038"/>
            <a:ext cx="9144000" cy="1655762"/>
          </a:xfrm>
        </p:spPr>
        <p:txBody>
          <a:bodyPr/>
          <a:lstStyle>
            <a:lvl1pPr marL="0" indent="0" algn="ctr">
              <a:buNone/>
              <a:defRPr sz="2400">
                <a:solidFill>
                  <a:srgbClr val="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542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ADC3-DE4E-DF3E-B7AE-E3646EB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4605A-76DD-7792-9F8E-D4D6AC8F5272}"/>
              </a:ext>
            </a:extLst>
          </p:cNvPr>
          <p:cNvSpPr>
            <a:spLocks noGrp="1"/>
          </p:cNvSpPr>
          <p:nvPr>
            <p:ph type="body" orient="vert" idx="1"/>
          </p:nvPr>
        </p:nvSpPr>
        <p:spPr>
          <a:xfrm>
            <a:off x="838200" y="1825625"/>
            <a:ext cx="10515600" cy="4020993"/>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61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F55-6A72-AD90-4145-C1372252A1F6}"/>
              </a:ext>
            </a:extLst>
          </p:cNvPr>
          <p:cNvSpPr>
            <a:spLocks noGrp="1"/>
          </p:cNvSpPr>
          <p:nvPr>
            <p:ph type="title" orient="vert"/>
          </p:nvPr>
        </p:nvSpPr>
        <p:spPr>
          <a:xfrm>
            <a:off x="8724900" y="365125"/>
            <a:ext cx="2628900" cy="53983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3AA39-9AB4-2087-2FC8-F87C610CFA19}"/>
              </a:ext>
            </a:extLst>
          </p:cNvPr>
          <p:cNvSpPr>
            <a:spLocks noGrp="1"/>
          </p:cNvSpPr>
          <p:nvPr>
            <p:ph type="body" orient="vert" idx="1"/>
          </p:nvPr>
        </p:nvSpPr>
        <p:spPr>
          <a:xfrm>
            <a:off x="838200" y="365125"/>
            <a:ext cx="7734300" cy="5398366"/>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27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F42-422F-46A6-46E3-BC525E448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FF006-85C0-780D-2962-1172E065F352}"/>
              </a:ext>
            </a:extLst>
          </p:cNvPr>
          <p:cNvSpPr>
            <a:spLocks noGrp="1"/>
          </p:cNvSpPr>
          <p:nvPr>
            <p:ph idx="1"/>
          </p:nvPr>
        </p:nvSpPr>
        <p:spPr>
          <a:xfrm>
            <a:off x="838200" y="1816389"/>
            <a:ext cx="10515600" cy="35684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Icon&#10;&#10;Description automatically generated with low confidence">
            <a:extLst>
              <a:ext uri="{FF2B5EF4-FFF2-40B4-BE49-F238E27FC236}">
                <a16:creationId xmlns:a16="http://schemas.microsoft.com/office/drawing/2014/main" id="{A891843D-0901-A8D6-C44C-A510705DE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509" y="365125"/>
            <a:ext cx="2122073" cy="617759"/>
          </a:xfrm>
          <a:prstGeom prst="rect">
            <a:avLst/>
          </a:prstGeom>
        </p:spPr>
      </p:pic>
    </p:spTree>
    <p:extLst>
      <p:ext uri="{BB962C8B-B14F-4D97-AF65-F5344CB8AC3E}">
        <p14:creationId xmlns:p14="http://schemas.microsoft.com/office/powerpoint/2010/main" val="270000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017-CCB1-7FB4-38BC-240A69BEBF9C}"/>
              </a:ext>
            </a:extLst>
          </p:cNvPr>
          <p:cNvSpPr>
            <a:spLocks noGrp="1"/>
          </p:cNvSpPr>
          <p:nvPr>
            <p:ph type="title"/>
          </p:nvPr>
        </p:nvSpPr>
        <p:spPr>
          <a:xfrm>
            <a:off x="831850" y="1007774"/>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4083FD-3ECD-9CAF-CA1E-B5500AF38278}"/>
              </a:ext>
            </a:extLst>
          </p:cNvPr>
          <p:cNvSpPr>
            <a:spLocks noGrp="1"/>
          </p:cNvSpPr>
          <p:nvPr>
            <p:ph type="body" idx="1"/>
          </p:nvPr>
        </p:nvSpPr>
        <p:spPr>
          <a:xfrm>
            <a:off x="831850" y="3887499"/>
            <a:ext cx="10515600" cy="1500187"/>
          </a:xfrm>
        </p:spPr>
        <p:txBody>
          <a:bodyPr/>
          <a:lstStyle>
            <a:lvl1pPr marL="0" indent="0">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986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65E4-CC2F-2479-79D1-E3D040B034C9}"/>
              </a:ext>
            </a:extLst>
          </p:cNvPr>
          <p:cNvSpPr>
            <a:spLocks noGrp="1"/>
          </p:cNvSpPr>
          <p:nvPr>
            <p:ph type="title"/>
          </p:nvPr>
        </p:nvSpPr>
        <p:spPr>
          <a:xfrm>
            <a:off x="838200" y="44825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54C9EA4-E607-60B5-050E-A08B080F07B7}"/>
              </a:ext>
            </a:extLst>
          </p:cNvPr>
          <p:cNvSpPr>
            <a:spLocks noGrp="1"/>
          </p:cNvSpPr>
          <p:nvPr>
            <p:ph sz="half" idx="1"/>
          </p:nvPr>
        </p:nvSpPr>
        <p:spPr>
          <a:xfrm>
            <a:off x="838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1CEE106-3359-C740-5F54-2EE01F9FE3D4}"/>
              </a:ext>
            </a:extLst>
          </p:cNvPr>
          <p:cNvSpPr>
            <a:spLocks noGrp="1"/>
          </p:cNvSpPr>
          <p:nvPr>
            <p:ph sz="half" idx="2"/>
          </p:nvPr>
        </p:nvSpPr>
        <p:spPr>
          <a:xfrm>
            <a:off x="6172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42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E212-4518-F40A-342A-5E6E6E532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4A661-7C07-3643-37E7-54961C4D4731}"/>
              </a:ext>
            </a:extLst>
          </p:cNvPr>
          <p:cNvSpPr>
            <a:spLocks noGrp="1"/>
          </p:cNvSpPr>
          <p:nvPr>
            <p:ph type="body" idx="1"/>
          </p:nvPr>
        </p:nvSpPr>
        <p:spPr>
          <a:xfrm>
            <a:off x="839788" y="1681163"/>
            <a:ext cx="5157787"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C418-9453-1890-3E5F-4769AE67F202}"/>
              </a:ext>
            </a:extLst>
          </p:cNvPr>
          <p:cNvSpPr>
            <a:spLocks noGrp="1"/>
          </p:cNvSpPr>
          <p:nvPr>
            <p:ph sz="half" idx="2"/>
          </p:nvPr>
        </p:nvSpPr>
        <p:spPr>
          <a:xfrm>
            <a:off x="839788" y="2505075"/>
            <a:ext cx="5157787"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AB85-A549-4DD7-F3D4-27F37F9FF4F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EC8C9-E098-828A-CC73-A44C00473BC2}"/>
              </a:ext>
            </a:extLst>
          </p:cNvPr>
          <p:cNvSpPr>
            <a:spLocks noGrp="1"/>
          </p:cNvSpPr>
          <p:nvPr>
            <p:ph sz="quarter" idx="4"/>
          </p:nvPr>
        </p:nvSpPr>
        <p:spPr>
          <a:xfrm>
            <a:off x="6172200" y="2505075"/>
            <a:ext cx="5183188"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592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3708-3E32-8C1B-CC33-1485EACCC4C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957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72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DBC-4588-E59F-AA47-609DB2B25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08DB0-3C31-DFAD-B90C-AF03EE7B6149}"/>
              </a:ext>
            </a:extLst>
          </p:cNvPr>
          <p:cNvSpPr>
            <a:spLocks noGrp="1"/>
          </p:cNvSpPr>
          <p:nvPr>
            <p:ph idx="1"/>
          </p:nvPr>
        </p:nvSpPr>
        <p:spPr>
          <a:xfrm>
            <a:off x="5183188" y="987425"/>
            <a:ext cx="6172200" cy="4873625"/>
          </a:xfrm>
        </p:spPr>
        <p:txBody>
          <a:bodyPr/>
          <a:lstStyle>
            <a:lvl1pPr>
              <a:defRPr sz="3200">
                <a:solidFill>
                  <a:srgbClr val="000000"/>
                </a:solidFill>
              </a:defRPr>
            </a:lvl1pPr>
            <a:lvl2pPr>
              <a:defRPr sz="2800">
                <a:solidFill>
                  <a:srgbClr val="000000"/>
                </a:solidFill>
              </a:defRPr>
            </a:lvl2pPr>
            <a:lvl3pPr>
              <a:defRPr sz="2400">
                <a:solidFill>
                  <a:srgbClr val="000000"/>
                </a:solidFill>
              </a:defRPr>
            </a:lvl3pPr>
            <a:lvl4pPr>
              <a:defRPr sz="20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87675-B04D-AD2A-BE73-48ECEFD607B0}"/>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0372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4145-CE11-4B12-E75F-8EF2E3F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00B40-A36F-B575-55A0-325E550FF964}"/>
              </a:ext>
            </a:extLst>
          </p:cNvPr>
          <p:cNvSpPr>
            <a:spLocks noGrp="1"/>
          </p:cNvSpPr>
          <p:nvPr>
            <p:ph type="pic" idx="1"/>
          </p:nvPr>
        </p:nvSpPr>
        <p:spPr>
          <a:xfrm>
            <a:off x="5183188" y="987425"/>
            <a:ext cx="6172200" cy="4873625"/>
          </a:xfrm>
        </p:spPr>
        <p:txBody>
          <a:bodyPr/>
          <a:lstStyle>
            <a:lvl1pPr marL="0" indent="0">
              <a:buNone/>
              <a:defRPr sz="3200">
                <a:solidFill>
                  <a:srgbClr val="0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CE8EE8-FCBE-293A-3FF6-15565A3B0CAD}"/>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1797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6BF8-36A2-7737-195F-ED9C32BC9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809097-FC57-4236-2E1F-988C846282BB}"/>
              </a:ext>
            </a:extLst>
          </p:cNvPr>
          <p:cNvSpPr>
            <a:spLocks noGrp="1"/>
          </p:cNvSpPr>
          <p:nvPr>
            <p:ph type="body" idx="1"/>
          </p:nvPr>
        </p:nvSpPr>
        <p:spPr>
          <a:xfrm>
            <a:off x="838200" y="1825625"/>
            <a:ext cx="10515600" cy="35499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625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D0D2-5240-8D5F-6C69-0960CB5273E6}"/>
              </a:ext>
            </a:extLst>
          </p:cNvPr>
          <p:cNvSpPr>
            <a:spLocks noGrp="1"/>
          </p:cNvSpPr>
          <p:nvPr>
            <p:ph type="ctrTitle"/>
          </p:nvPr>
        </p:nvSpPr>
        <p:spPr/>
        <p:txBody>
          <a:bodyPr/>
          <a:lstStyle/>
          <a:p>
            <a:r>
              <a:rPr lang="en-IN" dirty="0"/>
              <a:t>Reinforcement learning </a:t>
            </a:r>
          </a:p>
        </p:txBody>
      </p:sp>
      <p:sp>
        <p:nvSpPr>
          <p:cNvPr id="3" name="Subtitle 2">
            <a:extLst>
              <a:ext uri="{FF2B5EF4-FFF2-40B4-BE49-F238E27FC236}">
                <a16:creationId xmlns:a16="http://schemas.microsoft.com/office/drawing/2014/main" id="{AA89A24A-1E00-F3C2-212D-DD05A1B48EA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4253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1825-D217-39D3-DC12-E1F0DF297B18}"/>
              </a:ext>
            </a:extLst>
          </p:cNvPr>
          <p:cNvSpPr>
            <a:spLocks noGrp="1"/>
          </p:cNvSpPr>
          <p:nvPr>
            <p:ph type="title"/>
          </p:nvPr>
        </p:nvSpPr>
        <p:spPr/>
        <p:txBody>
          <a:bodyPr/>
          <a:lstStyle/>
          <a:p>
            <a:r>
              <a:rPr lang="en-IN" dirty="0"/>
              <a:t>Task 1</a:t>
            </a:r>
          </a:p>
        </p:txBody>
      </p:sp>
      <p:sp>
        <p:nvSpPr>
          <p:cNvPr id="3" name="Content Placeholder 2">
            <a:extLst>
              <a:ext uri="{FF2B5EF4-FFF2-40B4-BE49-F238E27FC236}">
                <a16:creationId xmlns:a16="http://schemas.microsoft.com/office/drawing/2014/main" id="{48249CDF-0194-1F18-3314-1B1343843A0C}"/>
              </a:ext>
            </a:extLst>
          </p:cNvPr>
          <p:cNvSpPr>
            <a:spLocks noGrp="1"/>
          </p:cNvSpPr>
          <p:nvPr>
            <p:ph idx="1"/>
          </p:nvPr>
        </p:nvSpPr>
        <p:spPr>
          <a:xfrm>
            <a:off x="777922" y="1577554"/>
            <a:ext cx="10515600" cy="3568411"/>
          </a:xfrm>
        </p:spPr>
        <p:txBody>
          <a:bodyPr/>
          <a:lstStyle/>
          <a:p>
            <a:r>
              <a:rPr lang="en-US" dirty="0"/>
              <a:t> Using linear regression model, predict the income for both the worlds and check for feature importance (using coefficients value). Check if there is any gender or ethnic discrimination when building the model for predicting income. Find out which of the 2 worlds is closer to being fair or being </a:t>
            </a:r>
            <a:r>
              <a:rPr lang="en-US" dirty="0" err="1"/>
              <a:t>Asgard</a:t>
            </a:r>
            <a:r>
              <a:rPr lang="en-US" dirty="0"/>
              <a:t>.</a:t>
            </a:r>
            <a:endParaRPr lang="en-IN" dirty="0"/>
          </a:p>
        </p:txBody>
      </p:sp>
      <p:sp>
        <p:nvSpPr>
          <p:cNvPr id="4" name="TextBox 3">
            <a:extLst>
              <a:ext uri="{FF2B5EF4-FFF2-40B4-BE49-F238E27FC236}">
                <a16:creationId xmlns:a16="http://schemas.microsoft.com/office/drawing/2014/main" id="{7FB4E4F0-FD32-72CA-03CF-C41B9C3FFA4D}"/>
              </a:ext>
            </a:extLst>
          </p:cNvPr>
          <p:cNvSpPr txBox="1"/>
          <p:nvPr/>
        </p:nvSpPr>
        <p:spPr>
          <a:xfrm>
            <a:off x="1473958" y="4565176"/>
            <a:ext cx="9819564" cy="369332"/>
          </a:xfrm>
          <a:prstGeom prst="rect">
            <a:avLst/>
          </a:prstGeom>
          <a:noFill/>
        </p:spPr>
        <p:txBody>
          <a:bodyPr wrap="square" rtlCol="0">
            <a:spAutoFit/>
          </a:bodyPr>
          <a:lstStyle/>
          <a:p>
            <a:r>
              <a:rPr lang="en-IN" b="1" dirty="0">
                <a:solidFill>
                  <a:srgbClr val="FF0000"/>
                </a:solidFill>
              </a:rPr>
              <a:t>Just predicting income wont help you in understanding bias in society</a:t>
            </a:r>
          </a:p>
        </p:txBody>
      </p:sp>
    </p:spTree>
    <p:extLst>
      <p:ext uri="{BB962C8B-B14F-4D97-AF65-F5344CB8AC3E}">
        <p14:creationId xmlns:p14="http://schemas.microsoft.com/office/powerpoint/2010/main" val="3006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1FC9-7A71-488D-3330-BCC3DD76CCD3}"/>
              </a:ext>
            </a:extLst>
          </p:cNvPr>
          <p:cNvSpPr>
            <a:spLocks noGrp="1"/>
          </p:cNvSpPr>
          <p:nvPr>
            <p:ph type="title"/>
          </p:nvPr>
        </p:nvSpPr>
        <p:spPr/>
        <p:txBody>
          <a:bodyPr/>
          <a:lstStyle/>
          <a:p>
            <a:r>
              <a:rPr lang="en-IN" dirty="0"/>
              <a:t>Task 2</a:t>
            </a:r>
          </a:p>
        </p:txBody>
      </p:sp>
      <p:sp>
        <p:nvSpPr>
          <p:cNvPr id="3" name="Content Placeholder 2">
            <a:extLst>
              <a:ext uri="{FF2B5EF4-FFF2-40B4-BE49-F238E27FC236}">
                <a16:creationId xmlns:a16="http://schemas.microsoft.com/office/drawing/2014/main" id="{FCFD9A3D-3C58-AA7D-1CFF-8F932C5AD57E}"/>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have the ideal world from Task 1. Your next task is to use the various modeling techniques on this world and find out the best fit model for this world.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1E855445-7C05-BB42-0ED4-A473D67986C4}"/>
              </a:ext>
            </a:extLst>
          </p:cNvPr>
          <p:cNvSpPr txBox="1">
            <a:spLocks/>
          </p:cNvSpPr>
          <p:nvPr/>
        </p:nvSpPr>
        <p:spPr>
          <a:xfrm>
            <a:off x="838200" y="2407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Task 3</a:t>
            </a:r>
          </a:p>
          <a:p>
            <a:r>
              <a:rPr lang="en-US" sz="18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Now that we have the best fit model, all we need to do is publish it! Your next task includes hosting and deploying this best fit model on your localhost machine and make sure everything is set up the way we want it to be. </a:t>
            </a:r>
            <a:endParaRPr lang="en-IN" sz="18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01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34CA-1043-26FC-BA76-75ADBE203E7D}"/>
              </a:ext>
            </a:extLst>
          </p:cNvPr>
          <p:cNvSpPr>
            <a:spLocks noGrp="1"/>
          </p:cNvSpPr>
          <p:nvPr>
            <p:ph type="title"/>
          </p:nvPr>
        </p:nvSpPr>
        <p:spPr>
          <a:xfrm>
            <a:off x="3513161" y="2228044"/>
            <a:ext cx="3740624" cy="1325563"/>
          </a:xfrm>
        </p:spPr>
        <p:txBody>
          <a:bodyPr/>
          <a:lstStyle/>
          <a:p>
            <a:r>
              <a:rPr lang="en-IN" sz="4000" dirty="0"/>
              <a:t>Questions</a:t>
            </a:r>
            <a:r>
              <a:rPr lang="en-IN" dirty="0"/>
              <a:t> ?</a:t>
            </a:r>
          </a:p>
        </p:txBody>
      </p:sp>
    </p:spTree>
    <p:extLst>
      <p:ext uri="{BB962C8B-B14F-4D97-AF65-F5344CB8AC3E}">
        <p14:creationId xmlns:p14="http://schemas.microsoft.com/office/powerpoint/2010/main" val="406642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CB71-391C-4BC1-3F1F-55161036C786}"/>
              </a:ext>
            </a:extLst>
          </p:cNvPr>
          <p:cNvSpPr>
            <a:spLocks noGrp="1"/>
          </p:cNvSpPr>
          <p:nvPr>
            <p:ph type="title"/>
          </p:nvPr>
        </p:nvSpPr>
        <p:spPr/>
        <p:txBody>
          <a:bodyPr/>
          <a:lstStyle/>
          <a:p>
            <a:r>
              <a:rPr lang="en-IN" dirty="0"/>
              <a:t>Reinforcement Learning </a:t>
            </a:r>
          </a:p>
        </p:txBody>
      </p:sp>
      <p:sp>
        <p:nvSpPr>
          <p:cNvPr id="3" name="Content Placeholder 2">
            <a:extLst>
              <a:ext uri="{FF2B5EF4-FFF2-40B4-BE49-F238E27FC236}">
                <a16:creationId xmlns:a16="http://schemas.microsoft.com/office/drawing/2014/main" id="{AC219AC6-3D62-BF5A-8AF3-0A35754F6EF7}"/>
              </a:ext>
            </a:extLst>
          </p:cNvPr>
          <p:cNvSpPr>
            <a:spLocks noGrp="1"/>
          </p:cNvSpPr>
          <p:nvPr>
            <p:ph idx="1"/>
          </p:nvPr>
        </p:nvSpPr>
        <p:spPr/>
        <p:txBody>
          <a:bodyPr/>
          <a:lstStyle/>
          <a:p>
            <a:r>
              <a:rPr lang="en-US" dirty="0"/>
              <a:t>Reinforcement Learning(RL) is a type of machine learning technique that enables an agent to learn in an interactive environment by trial and error using feedback from its own actions and experiences.</a:t>
            </a:r>
          </a:p>
          <a:p>
            <a:endParaRPr lang="en-US" dirty="0"/>
          </a:p>
          <a:p>
            <a:endParaRPr lang="en-IN" dirty="0"/>
          </a:p>
        </p:txBody>
      </p:sp>
    </p:spTree>
    <p:extLst>
      <p:ext uri="{BB962C8B-B14F-4D97-AF65-F5344CB8AC3E}">
        <p14:creationId xmlns:p14="http://schemas.microsoft.com/office/powerpoint/2010/main" val="16109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FC41-FF85-9E1F-41B3-E5D27E477262}"/>
              </a:ext>
            </a:extLst>
          </p:cNvPr>
          <p:cNvSpPr>
            <a:spLocks noGrp="1"/>
          </p:cNvSpPr>
          <p:nvPr>
            <p:ph type="title"/>
          </p:nvPr>
        </p:nvSpPr>
        <p:spPr/>
        <p:txBody>
          <a:bodyPr/>
          <a:lstStyle/>
          <a:p>
            <a:r>
              <a:rPr lang="en-IN" dirty="0"/>
              <a:t>Application of Reinforcement Learning</a:t>
            </a:r>
          </a:p>
        </p:txBody>
      </p:sp>
      <p:sp>
        <p:nvSpPr>
          <p:cNvPr id="3" name="Content Placeholder 2">
            <a:extLst>
              <a:ext uri="{FF2B5EF4-FFF2-40B4-BE49-F238E27FC236}">
                <a16:creationId xmlns:a16="http://schemas.microsoft.com/office/drawing/2014/main" id="{22BCEC46-4086-E496-AF31-BE17A9CF31BF}"/>
              </a:ext>
            </a:extLst>
          </p:cNvPr>
          <p:cNvSpPr>
            <a:spLocks noGrp="1"/>
          </p:cNvSpPr>
          <p:nvPr>
            <p:ph idx="1"/>
          </p:nvPr>
        </p:nvSpPr>
        <p:spPr/>
        <p:txBody>
          <a:bodyPr/>
          <a:lstStyle/>
          <a:p>
            <a:r>
              <a:rPr lang="en-IN" dirty="0"/>
              <a:t>Automated Robots</a:t>
            </a:r>
          </a:p>
          <a:p>
            <a:r>
              <a:rPr lang="en-IN" dirty="0"/>
              <a:t>Gaming</a:t>
            </a:r>
          </a:p>
          <a:p>
            <a:r>
              <a:rPr lang="en-IN" dirty="0"/>
              <a:t>Autonomous cars</a:t>
            </a:r>
          </a:p>
          <a:p>
            <a:r>
              <a:rPr lang="en-IN" dirty="0"/>
              <a:t>Traffic light control</a:t>
            </a:r>
          </a:p>
          <a:p>
            <a:endParaRPr lang="en-IN" dirty="0"/>
          </a:p>
        </p:txBody>
      </p:sp>
    </p:spTree>
    <p:extLst>
      <p:ext uri="{BB962C8B-B14F-4D97-AF65-F5344CB8AC3E}">
        <p14:creationId xmlns:p14="http://schemas.microsoft.com/office/powerpoint/2010/main" val="272214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2297-FF72-4B57-0E1C-83AADF2EEA36}"/>
              </a:ext>
            </a:extLst>
          </p:cNvPr>
          <p:cNvSpPr>
            <a:spLocks noGrp="1"/>
          </p:cNvSpPr>
          <p:nvPr>
            <p:ph type="title"/>
          </p:nvPr>
        </p:nvSpPr>
        <p:spPr>
          <a:xfrm>
            <a:off x="401471" y="-782"/>
            <a:ext cx="10515600" cy="1325563"/>
          </a:xfrm>
        </p:spPr>
        <p:txBody>
          <a:bodyPr/>
          <a:lstStyle/>
          <a:p>
            <a:r>
              <a:rPr lang="en-IN" dirty="0"/>
              <a:t>Let’s understand by an example </a:t>
            </a:r>
          </a:p>
        </p:txBody>
      </p:sp>
      <p:pic>
        <p:nvPicPr>
          <p:cNvPr id="5" name="Content Placeholder 4">
            <a:extLst>
              <a:ext uri="{FF2B5EF4-FFF2-40B4-BE49-F238E27FC236}">
                <a16:creationId xmlns:a16="http://schemas.microsoft.com/office/drawing/2014/main" id="{0E75D7CA-B820-F973-CD11-B8D6793CD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55" y="1324781"/>
            <a:ext cx="8643827" cy="4698696"/>
          </a:xfrm>
        </p:spPr>
      </p:pic>
    </p:spTree>
    <p:extLst>
      <p:ext uri="{BB962C8B-B14F-4D97-AF65-F5344CB8AC3E}">
        <p14:creationId xmlns:p14="http://schemas.microsoft.com/office/powerpoint/2010/main" val="188730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67D7-81BD-CDD2-B695-4AC768A74EB0}"/>
              </a:ext>
            </a:extLst>
          </p:cNvPr>
          <p:cNvSpPr>
            <a:spLocks noGrp="1"/>
          </p:cNvSpPr>
          <p:nvPr>
            <p:ph type="title"/>
          </p:nvPr>
        </p:nvSpPr>
        <p:spPr/>
        <p:txBody>
          <a:bodyPr/>
          <a:lstStyle/>
          <a:p>
            <a:r>
              <a:rPr lang="en-IN" dirty="0"/>
              <a:t>Supervised Vs Unsupervised Vs Reinforcement Learning </a:t>
            </a:r>
          </a:p>
        </p:txBody>
      </p:sp>
      <p:pic>
        <p:nvPicPr>
          <p:cNvPr id="1026" name="Picture 2">
            <a:extLst>
              <a:ext uri="{FF2B5EF4-FFF2-40B4-BE49-F238E27FC236}">
                <a16:creationId xmlns:a16="http://schemas.microsoft.com/office/drawing/2014/main" id="{52432526-3B7A-A7EA-9879-8FB8C582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2" y="1442804"/>
            <a:ext cx="7378320" cy="469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3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097-BE2B-FD50-3EFA-F89ADE8F655D}"/>
              </a:ext>
            </a:extLst>
          </p:cNvPr>
          <p:cNvSpPr>
            <a:spLocks noGrp="1"/>
          </p:cNvSpPr>
          <p:nvPr>
            <p:ph type="title"/>
          </p:nvPr>
        </p:nvSpPr>
        <p:spPr>
          <a:xfrm>
            <a:off x="603912" y="112641"/>
            <a:ext cx="10515600" cy="1325563"/>
          </a:xfrm>
        </p:spPr>
        <p:txBody>
          <a:bodyPr/>
          <a:lstStyle/>
          <a:p>
            <a:r>
              <a:rPr lang="en-IN" dirty="0"/>
              <a:t>Reinforcement Learning Terminology </a:t>
            </a:r>
          </a:p>
        </p:txBody>
      </p:sp>
      <p:pic>
        <p:nvPicPr>
          <p:cNvPr id="6" name="Content Placeholder 5">
            <a:extLst>
              <a:ext uri="{FF2B5EF4-FFF2-40B4-BE49-F238E27FC236}">
                <a16:creationId xmlns:a16="http://schemas.microsoft.com/office/drawing/2014/main" id="{FE5828DF-51F1-A58F-970B-88D794806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4543" y="2109528"/>
            <a:ext cx="5882186" cy="2384068"/>
          </a:xfrm>
        </p:spPr>
      </p:pic>
      <p:sp>
        <p:nvSpPr>
          <p:cNvPr id="7" name="TextBox 6">
            <a:extLst>
              <a:ext uri="{FF2B5EF4-FFF2-40B4-BE49-F238E27FC236}">
                <a16:creationId xmlns:a16="http://schemas.microsoft.com/office/drawing/2014/main" id="{7A5D2158-8BA0-9453-3736-5D07A9E972FD}"/>
              </a:ext>
            </a:extLst>
          </p:cNvPr>
          <p:cNvSpPr txBox="1"/>
          <p:nvPr/>
        </p:nvSpPr>
        <p:spPr>
          <a:xfrm>
            <a:off x="580029" y="1690688"/>
            <a:ext cx="5281683" cy="3939540"/>
          </a:xfrm>
          <a:prstGeom prst="rect">
            <a:avLst/>
          </a:prstGeom>
          <a:noFill/>
        </p:spPr>
        <p:txBody>
          <a:bodyPr wrap="square" rtlCol="0">
            <a:spAutoFit/>
          </a:bodyPr>
          <a:lstStyle/>
          <a:p>
            <a:pPr marL="285750" indent="-285750">
              <a:buFont typeface="Arial" panose="020B0604020202020204" pitchFamily="34" charset="0"/>
              <a:buChar char="•"/>
            </a:pPr>
            <a:r>
              <a:rPr lang="en-US" sz="2500" dirty="0">
                <a:solidFill>
                  <a:schemeClr val="bg2">
                    <a:lumMod val="10000"/>
                  </a:schemeClr>
                </a:solidFill>
              </a:rPr>
              <a:t>Agent :The learner and decision-maker</a:t>
            </a:r>
          </a:p>
          <a:p>
            <a:endParaRPr lang="en-US" sz="2500" dirty="0">
              <a:solidFill>
                <a:schemeClr val="bg2">
                  <a:lumMod val="10000"/>
                </a:schemeClr>
              </a:solidFill>
            </a:endParaRPr>
          </a:p>
          <a:p>
            <a:pPr marL="285750" indent="-285750">
              <a:buFont typeface="Arial" panose="020B0604020202020204" pitchFamily="34" charset="0"/>
              <a:buChar char="•"/>
            </a:pPr>
            <a:r>
              <a:rPr lang="en-US" sz="2500" dirty="0">
                <a:solidFill>
                  <a:schemeClr val="bg2">
                    <a:lumMod val="10000"/>
                  </a:schemeClr>
                </a:solidFill>
              </a:rPr>
              <a:t>Environment :The thing it interacts with, comprising everything outside the agent</a:t>
            </a:r>
          </a:p>
          <a:p>
            <a:pPr marL="285750" indent="-285750">
              <a:buFont typeface="Arial" panose="020B0604020202020204" pitchFamily="34" charset="0"/>
              <a:buChar char="•"/>
            </a:pPr>
            <a:endParaRPr lang="en-US" sz="2500" dirty="0">
              <a:solidFill>
                <a:schemeClr val="bg2">
                  <a:lumMod val="10000"/>
                </a:schemeClr>
              </a:solidFill>
            </a:endParaRPr>
          </a:p>
          <a:p>
            <a:pPr marL="285750" indent="-285750">
              <a:buFont typeface="Arial" panose="020B0604020202020204" pitchFamily="34" charset="0"/>
              <a:buChar char="•"/>
            </a:pPr>
            <a:r>
              <a:rPr lang="en-US" sz="2500" dirty="0">
                <a:solidFill>
                  <a:schemeClr val="bg2">
                    <a:lumMod val="10000"/>
                  </a:schemeClr>
                </a:solidFill>
              </a:rPr>
              <a:t>Action : The mechanism by which the agent transitions between states of the environment</a:t>
            </a:r>
            <a:endParaRPr lang="en-IN" sz="2500" dirty="0">
              <a:solidFill>
                <a:schemeClr val="bg2">
                  <a:lumMod val="10000"/>
                </a:schemeClr>
              </a:solidFill>
            </a:endParaRPr>
          </a:p>
        </p:txBody>
      </p:sp>
    </p:spTree>
    <p:extLst>
      <p:ext uri="{BB962C8B-B14F-4D97-AF65-F5344CB8AC3E}">
        <p14:creationId xmlns:p14="http://schemas.microsoft.com/office/powerpoint/2010/main" val="160358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9422-C281-9310-088F-0B933BCB02B2}"/>
              </a:ext>
            </a:extLst>
          </p:cNvPr>
          <p:cNvSpPr>
            <a:spLocks noGrp="1"/>
          </p:cNvSpPr>
          <p:nvPr>
            <p:ph type="title"/>
          </p:nvPr>
        </p:nvSpPr>
        <p:spPr/>
        <p:txBody>
          <a:bodyPr/>
          <a:lstStyle/>
          <a:p>
            <a:r>
              <a:rPr lang="en-IN" dirty="0"/>
              <a:t>Other Terms </a:t>
            </a:r>
          </a:p>
        </p:txBody>
      </p:sp>
      <p:sp>
        <p:nvSpPr>
          <p:cNvPr id="3" name="Content Placeholder 2">
            <a:extLst>
              <a:ext uri="{FF2B5EF4-FFF2-40B4-BE49-F238E27FC236}">
                <a16:creationId xmlns:a16="http://schemas.microsoft.com/office/drawing/2014/main" id="{449495EF-3EE6-114F-A8EE-ACFBD17C01EB}"/>
              </a:ext>
            </a:extLst>
          </p:cNvPr>
          <p:cNvSpPr>
            <a:spLocks noGrp="1"/>
          </p:cNvSpPr>
          <p:nvPr>
            <p:ph idx="1"/>
          </p:nvPr>
        </p:nvSpPr>
        <p:spPr/>
        <p:txBody>
          <a:bodyPr>
            <a:normAutofit fontScale="85000" lnSpcReduction="10000"/>
          </a:bodyPr>
          <a:lstStyle/>
          <a:p>
            <a:r>
              <a:rPr lang="en-IN" dirty="0"/>
              <a:t>State : </a:t>
            </a:r>
            <a:r>
              <a:rPr lang="en-US" dirty="0"/>
              <a:t>A state in reinforcement learning is a representation of the current environment that the agent is in. This state can be observed by the agent, and it includes all relevant information about the environment that the agent needs to know in order to make a decision.</a:t>
            </a:r>
          </a:p>
          <a:p>
            <a:r>
              <a:rPr lang="en-US" dirty="0"/>
              <a:t>Reward : The agent is rewarded for taking controls that lead to successful states. The rewards can be immediate, such as receiving a point for each step taken in the right direction, or they can be delayed, such as receiving a point at the end of the episode if the goal was reached.</a:t>
            </a:r>
          </a:p>
          <a:p>
            <a:r>
              <a:rPr lang="en-US" dirty="0"/>
              <a:t>Policy: It is a mapping from the current environment observation to a probability distribution of the actions to be taken. During training, the agent tunes the parameters of its policy approximator to maximize the long-term reward.</a:t>
            </a:r>
            <a:endParaRPr lang="en-IN" dirty="0"/>
          </a:p>
        </p:txBody>
      </p:sp>
    </p:spTree>
    <p:extLst>
      <p:ext uri="{BB962C8B-B14F-4D97-AF65-F5344CB8AC3E}">
        <p14:creationId xmlns:p14="http://schemas.microsoft.com/office/powerpoint/2010/main" val="87016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3AAC-8E75-2B9D-427A-9AEC81CC21B6}"/>
              </a:ext>
            </a:extLst>
          </p:cNvPr>
          <p:cNvSpPr>
            <a:spLocks noGrp="1"/>
          </p:cNvSpPr>
          <p:nvPr>
            <p:ph type="title"/>
          </p:nvPr>
        </p:nvSpPr>
        <p:spPr>
          <a:xfrm>
            <a:off x="729018" y="146761"/>
            <a:ext cx="10515600" cy="1325563"/>
          </a:xfrm>
        </p:spPr>
        <p:txBody>
          <a:bodyPr/>
          <a:lstStyle/>
          <a:p>
            <a:r>
              <a:rPr lang="en-IN" dirty="0"/>
              <a:t>Assignment</a:t>
            </a:r>
          </a:p>
        </p:txBody>
      </p:sp>
      <p:sp>
        <p:nvSpPr>
          <p:cNvPr id="3" name="Content Placeholder 2">
            <a:extLst>
              <a:ext uri="{FF2B5EF4-FFF2-40B4-BE49-F238E27FC236}">
                <a16:creationId xmlns:a16="http://schemas.microsoft.com/office/drawing/2014/main" id="{D10BAE27-B3A7-340E-7F03-F47167E27FF0}"/>
              </a:ext>
            </a:extLst>
          </p:cNvPr>
          <p:cNvSpPr>
            <a:spLocks noGrp="1"/>
          </p:cNvSpPr>
          <p:nvPr>
            <p:ph idx="1"/>
          </p:nvPr>
        </p:nvSpPr>
        <p:spPr>
          <a:xfrm>
            <a:off x="572068" y="1222713"/>
            <a:ext cx="10515600" cy="2578190"/>
          </a:xfrm>
        </p:spPr>
        <p:txBody>
          <a:bodyPr>
            <a:normAutofit/>
          </a:bodyPr>
          <a:lstStyle/>
          <a:p>
            <a:pPr marL="0" indent="0">
              <a:buNone/>
            </a:pPr>
            <a:r>
              <a:rPr lang="en-IN" dirty="0"/>
              <a:t>What’s your definition of the Ideal world ?</a:t>
            </a:r>
          </a:p>
        </p:txBody>
      </p:sp>
      <p:pic>
        <p:nvPicPr>
          <p:cNvPr id="1026" name="Picture 2" descr="Utopia - TV Tropes">
            <a:extLst>
              <a:ext uri="{FF2B5EF4-FFF2-40B4-BE49-F238E27FC236}">
                <a16:creationId xmlns:a16="http://schemas.microsoft.com/office/drawing/2014/main" id="{F344A99D-F103-12E3-393D-6390C2AD7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761" y="1825246"/>
            <a:ext cx="5219842" cy="414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CE16B-0836-DB47-4953-231DAA224DE5}"/>
              </a:ext>
            </a:extLst>
          </p:cNvPr>
          <p:cNvSpPr>
            <a:spLocks noGrp="1"/>
          </p:cNvSpPr>
          <p:nvPr>
            <p:ph idx="1"/>
          </p:nvPr>
        </p:nvSpPr>
        <p:spPr>
          <a:xfrm>
            <a:off x="667603" y="2703493"/>
            <a:ext cx="10515600" cy="3568411"/>
          </a:xfrm>
        </p:spPr>
        <p:txBody>
          <a:bodyPr/>
          <a:lstStyle/>
          <a:p>
            <a:pPr marL="0" indent="0">
              <a:buNone/>
            </a:pPr>
            <a:r>
              <a:rPr lang="en-US" dirty="0">
                <a:solidFill>
                  <a:schemeClr val="tx1"/>
                </a:solidFill>
              </a:rPr>
              <a:t>Well, personally, I believe that Ideal world is a world is where there exists no gender and ethnic discrimination. </a:t>
            </a:r>
            <a:endParaRPr lang="en-IN" dirty="0">
              <a:solidFill>
                <a:schemeClr val="tx1"/>
              </a:solidFill>
            </a:endParaRPr>
          </a:p>
        </p:txBody>
      </p:sp>
    </p:spTree>
    <p:extLst>
      <p:ext uri="{BB962C8B-B14F-4D97-AF65-F5344CB8AC3E}">
        <p14:creationId xmlns:p14="http://schemas.microsoft.com/office/powerpoint/2010/main" val="241728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Airtics Color">
      <a:dk1>
        <a:srgbClr val="FF7F1F"/>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8C9718E-DBB2-46E4-A823-2FE891954335}" vid="{6E15DF31-22D5-4C28-8C59-739BEE5B8473}"/>
    </a:ext>
  </a:extLst>
</a:theme>
</file>

<file path=docProps/app.xml><?xml version="1.0" encoding="utf-8"?>
<Properties xmlns="http://schemas.openxmlformats.org/officeDocument/2006/extended-properties" xmlns:vt="http://schemas.openxmlformats.org/officeDocument/2006/docPropsVTypes">
  <Template>Day 2</Template>
  <TotalTime>2646</TotalTime>
  <Words>437</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1_Office Theme</vt:lpstr>
      <vt:lpstr>Reinforcement learning </vt:lpstr>
      <vt:lpstr>Reinforcement Learning </vt:lpstr>
      <vt:lpstr>Application of Reinforcement Learning</vt:lpstr>
      <vt:lpstr>Let’s understand by an example </vt:lpstr>
      <vt:lpstr>Supervised Vs Unsupervised Vs Reinforcement Learning </vt:lpstr>
      <vt:lpstr>Reinforcement Learning Terminology </vt:lpstr>
      <vt:lpstr>Other Terms </vt:lpstr>
      <vt:lpstr>Assignment</vt:lpstr>
      <vt:lpstr>PowerPoint Presentation</vt:lpstr>
      <vt:lpstr>Task 1</vt:lpstr>
      <vt:lpstr>Task 2</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dc:title>
  <dc:creator>Pranav Chandaliya</dc:creator>
  <cp:lastModifiedBy>Pranav Chandaliya</cp:lastModifiedBy>
  <cp:revision>2</cp:revision>
  <dcterms:created xsi:type="dcterms:W3CDTF">2023-01-10T22:27:09Z</dcterms:created>
  <dcterms:modified xsi:type="dcterms:W3CDTF">2023-03-23T17:28:37Z</dcterms:modified>
</cp:coreProperties>
</file>