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1" d="100"/>
          <a:sy n="21" d="100"/>
        </p:scale>
        <p:origin x="333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FB8F-7E5C-AD2A-D988-66FD4188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B8548-8812-5AD2-84BD-294C2079F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DC3-DE4E-DF3E-B7AE-E3646EB7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605A-76DD-7792-9F8E-D4D6AC8F5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020993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6DF55-6A72-AD90-4145-C1372252A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3983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3AA39-9AB4-2087-2FC8-F87C610C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398366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9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0F42-422F-46A6-46E3-BC525E44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F006-85C0-780D-2962-1172E065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356841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A891843D-0901-A8D6-C44C-A510705DE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09" y="365125"/>
            <a:ext cx="2122073" cy="6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D017-CCB1-7FB4-38BC-240A69BE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0777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83FD-3ECD-9CAF-CA1E-B5500AF3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8749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65E4-CC2F-2479-79D1-E3D040B0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5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9EA4-E607-60B5-050E-A08B080F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8752"/>
            <a:ext cx="5181600" cy="367001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EE106-3359-C740-5F54-2EE01F9F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8752"/>
            <a:ext cx="5181600" cy="367001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795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E212-4518-F40A-342A-5E6E6E53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A661-7C07-3643-37E7-54961C4D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7F1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EC418-9453-1890-3E5F-4769AE67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58416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6AB85-A549-4DD7-F3D4-27F37F9FF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7F1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EC8C9-E098-828A-CC73-A44C00473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58416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8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3708-3E32-8C1B-CC33-1485EACC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7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8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ADBC-4588-E59F-AA47-609DB2B2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8DB0-3C31-DFAD-B90C-AF03EE7B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7675-B04D-AD2A-BE73-48ECEFD6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6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4145-CE11-4B12-E75F-8EF2E3FC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00B40-A36F-B575-55A0-325E550FF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E8EE8-FCBE-293A-3FF6-15565A3B0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E6BF8-36A2-7737-195F-ED9C32B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09097-FC57-4236-2E1F-988C8462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49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1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6371-867B-46A8-9E9C-F9E9DCBB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5"/>
            <a:ext cx="9144000" cy="833024"/>
          </a:xfrm>
        </p:spPr>
        <p:txBody>
          <a:bodyPr>
            <a:normAutofit fontScale="90000"/>
          </a:bodyPr>
          <a:lstStyle/>
          <a:p>
            <a:r>
              <a:rPr lang="en-US" dirty="0"/>
              <a:t>Naive Bayes Classifier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BBA17-B9CE-4A26-B96E-33C3B9B7F4C0}"/>
              </a:ext>
            </a:extLst>
          </p:cNvPr>
          <p:cNvSpPr txBox="1"/>
          <p:nvPr/>
        </p:nvSpPr>
        <p:spPr>
          <a:xfrm>
            <a:off x="1524000" y="1683025"/>
            <a:ext cx="8444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b="1" dirty="0"/>
              <a:t>Supervised learning</a:t>
            </a:r>
          </a:p>
          <a:p>
            <a:pPr marL="457200" indent="-457200">
              <a:buFontTx/>
              <a:buChar char="-"/>
            </a:pPr>
            <a:r>
              <a:rPr lang="en-US" sz="3000" b="1" dirty="0"/>
              <a:t>Classification (Predicts Categorical Class Labels )</a:t>
            </a:r>
          </a:p>
          <a:p>
            <a:r>
              <a:rPr lang="en-US" sz="30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9830A-874C-43EC-BEC9-2D4F70A0B4F5}"/>
              </a:ext>
            </a:extLst>
          </p:cNvPr>
          <p:cNvSpPr txBox="1"/>
          <p:nvPr/>
        </p:nvSpPr>
        <p:spPr>
          <a:xfrm>
            <a:off x="1956156" y="3013501"/>
            <a:ext cx="7580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Application</a:t>
            </a:r>
            <a:r>
              <a:rPr lang="en-US" b="1" dirty="0"/>
              <a:t> 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F44C2-7F9B-41BB-B096-458EEA8220EA}"/>
              </a:ext>
            </a:extLst>
          </p:cNvPr>
          <p:cNvSpPr txBox="1"/>
          <p:nvPr/>
        </p:nvSpPr>
        <p:spPr>
          <a:xfrm>
            <a:off x="1855305" y="3493519"/>
            <a:ext cx="67453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-Credit Approval </a:t>
            </a:r>
          </a:p>
          <a:p>
            <a:r>
              <a:rPr lang="en-US" sz="3000" b="1" dirty="0"/>
              <a:t>-Medical Diagnosis </a:t>
            </a:r>
          </a:p>
          <a:p>
            <a:r>
              <a:rPr lang="en-US" sz="3000" b="1" dirty="0"/>
              <a:t>-Marketing Targets 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957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7BEA-A509-4AF8-A162-E638ACED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0DC7B-F4C7-4550-808B-268629AD8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/>
          <a:stretch/>
        </p:blipFill>
        <p:spPr>
          <a:xfrm>
            <a:off x="838200" y="1526915"/>
            <a:ext cx="8662373" cy="43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3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F1854-1CBF-40B9-BA62-E58A4AAB0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3808" b="12394"/>
          <a:stretch/>
        </p:blipFill>
        <p:spPr>
          <a:xfrm rot="16200000">
            <a:off x="2077430" y="-1047912"/>
            <a:ext cx="5207511" cy="8106773"/>
          </a:xfrm>
        </p:spPr>
      </p:pic>
    </p:spTree>
    <p:extLst>
      <p:ext uri="{BB962C8B-B14F-4D97-AF65-F5344CB8AC3E}">
        <p14:creationId xmlns:p14="http://schemas.microsoft.com/office/powerpoint/2010/main" val="19952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7524-4275-4C06-BFD5-409F6687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6AC2-124F-452C-940A-245799CA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DE95-E87C-48F4-8AB4-AE1FA6A6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BB58-EE6D-4897-938E-8AB4B839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Probability </a:t>
            </a:r>
          </a:p>
          <a:p>
            <a:r>
              <a:rPr lang="en-US" sz="3000" b="1" dirty="0"/>
              <a:t>Dependent &amp; Independent events</a:t>
            </a:r>
          </a:p>
          <a:p>
            <a:r>
              <a:rPr lang="en-US" sz="3000" b="1" dirty="0"/>
              <a:t>Conditional Probability</a:t>
            </a:r>
          </a:p>
          <a:p>
            <a:r>
              <a:rPr lang="en-US" sz="3000" b="1" dirty="0"/>
              <a:t>Bayes Theorem </a:t>
            </a:r>
          </a:p>
          <a:p>
            <a:pPr marL="0" indent="0">
              <a:buNone/>
            </a:pPr>
            <a:r>
              <a:rPr lang="en-US" sz="3000" b="1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326-0F16-4A9E-8CC7-E5E34214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CA19-3BDA-42CA-8896-18744DE5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="1" dirty="0"/>
              <a:t>Probability</a:t>
            </a:r>
            <a:r>
              <a:rPr lang="en-US" dirty="0"/>
              <a:t> is simply how likely something (Event) is to happen.</a:t>
            </a:r>
          </a:p>
          <a:p>
            <a:r>
              <a:rPr lang="en-US" b="1" dirty="0"/>
              <a:t>Probability = Favorable Outcomes </a:t>
            </a:r>
          </a:p>
          <a:p>
            <a:pPr marL="0" indent="0">
              <a:buNone/>
            </a:pPr>
            <a:r>
              <a:rPr lang="en-US" b="1" dirty="0"/>
              <a:t>                           Total Outcomes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8BDD54-C5F4-4496-B210-BE8A74BD26F2}"/>
              </a:ext>
            </a:extLst>
          </p:cNvPr>
          <p:cNvCxnSpPr>
            <a:cxnSpLocks/>
          </p:cNvCxnSpPr>
          <p:nvPr/>
        </p:nvCxnSpPr>
        <p:spPr>
          <a:xfrm>
            <a:off x="2941983" y="2756452"/>
            <a:ext cx="3061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70F0504-283C-4DD0-9EB4-9B938605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7" y="3447666"/>
            <a:ext cx="5102187" cy="26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EAD8-5853-4C51-97C4-9F6B30A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Question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5150D7-9A19-4F59-AA2B-7BA07D602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95935"/>
            <a:ext cx="11073367" cy="25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D452-A3BC-4D79-AA3C-9448E1F3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0F36F-D7D7-41B2-9D4A-8B4784216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963"/>
            <a:ext cx="9486982" cy="17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8869-9A68-452C-BEFD-4498441B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B860-DCB4-457A-A89A-D81195B4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 </a:t>
            </a:r>
            <a:r>
              <a:rPr lang="en-US" b="1" dirty="0"/>
              <a:t>events</a:t>
            </a:r>
            <a:r>
              <a:rPr lang="en-US" dirty="0"/>
              <a:t>, A and B, are </a:t>
            </a:r>
            <a:r>
              <a:rPr lang="en-US" b="1" dirty="0"/>
              <a:t>independent</a:t>
            </a:r>
            <a:r>
              <a:rPr lang="en-US" dirty="0"/>
              <a:t> if the fact that A occurs does not affect the probability of B occurring.</a:t>
            </a:r>
          </a:p>
          <a:p>
            <a:r>
              <a:rPr lang="en-US" dirty="0"/>
              <a:t>Example Tossing Of 2 coins </a:t>
            </a:r>
          </a:p>
        </p:txBody>
      </p:sp>
    </p:spTree>
    <p:extLst>
      <p:ext uri="{BB962C8B-B14F-4D97-AF65-F5344CB8AC3E}">
        <p14:creationId xmlns:p14="http://schemas.microsoft.com/office/powerpoint/2010/main" val="20458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40A7-006F-4812-8ED7-2E618668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00D6-C208-4536-9E08-102D2235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 </a:t>
            </a:r>
            <a:r>
              <a:rPr lang="en-US" b="1" dirty="0"/>
              <a:t>events</a:t>
            </a:r>
            <a:r>
              <a:rPr lang="en-US" dirty="0"/>
              <a:t> are </a:t>
            </a:r>
            <a:r>
              <a:rPr lang="en-US" b="1" dirty="0"/>
              <a:t>dependent</a:t>
            </a:r>
            <a:r>
              <a:rPr lang="en-US" dirty="0"/>
              <a:t> if the outcome or occurrence of the first affects the outcome or occurrence of the second so that the probability is changed.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2BE50E-ECD5-48A5-98B0-DA46AA08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9861" y="3050413"/>
            <a:ext cx="3989399" cy="26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6277-B61E-4385-9BFE-3ED4C1A0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B3541-5A42-4BAA-94CB-08E0C09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10075" y="-609852"/>
            <a:ext cx="4450154" cy="9051233"/>
          </a:xfrm>
        </p:spPr>
      </p:pic>
    </p:spTree>
    <p:extLst>
      <p:ext uri="{BB962C8B-B14F-4D97-AF65-F5344CB8AC3E}">
        <p14:creationId xmlns:p14="http://schemas.microsoft.com/office/powerpoint/2010/main" val="24892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39A6-DFFB-482F-B39E-9BFFA893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16D66-D876-4B07-A0BF-03367236C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6356" y="-387468"/>
            <a:ext cx="4156312" cy="8312624"/>
          </a:xfrm>
        </p:spPr>
      </p:pic>
    </p:spTree>
    <p:extLst>
      <p:ext uri="{BB962C8B-B14F-4D97-AF65-F5344CB8AC3E}">
        <p14:creationId xmlns:p14="http://schemas.microsoft.com/office/powerpoint/2010/main" val="841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Airtics Color">
      <a:dk1>
        <a:srgbClr val="FF7F1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17161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C9718E-DBB2-46E4-A823-2FE891954335}" vid="{6E15DF31-22D5-4C28-8C59-739BEE5B84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2</Template>
  <TotalTime>394</TotalTime>
  <Words>127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1_Office Theme</vt:lpstr>
      <vt:lpstr>Naive Bayes Classifier  </vt:lpstr>
      <vt:lpstr>Prerequisite</vt:lpstr>
      <vt:lpstr>Probability </vt:lpstr>
      <vt:lpstr>Probability Question</vt:lpstr>
      <vt:lpstr>Solution</vt:lpstr>
      <vt:lpstr>Independent Event </vt:lpstr>
      <vt:lpstr>Dependent Events </vt:lpstr>
      <vt:lpstr>Conditional Probability </vt:lpstr>
      <vt:lpstr>Bayes Theorem </vt:lpstr>
      <vt:lpstr>Naïve Bayes Classifier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</dc:title>
  <dc:creator>pranav jain</dc:creator>
  <cp:lastModifiedBy>Pranav Chandaliya</cp:lastModifiedBy>
  <cp:revision>12</cp:revision>
  <dcterms:created xsi:type="dcterms:W3CDTF">2020-07-07T15:40:39Z</dcterms:created>
  <dcterms:modified xsi:type="dcterms:W3CDTF">2022-12-30T14:34:44Z</dcterms:modified>
</cp:coreProperties>
</file>