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ee4dd1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ee4dd1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ee4dd1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ee4dd1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ee4dd1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ee4dd1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fee4dd1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fee4dd1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ed632c2a_1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fed632c2a_1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fee4dd1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fee4dd1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ed632c2a_1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ed632c2a_1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fed632c2a_1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fed632c2a_1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www.researchgate.net/publication/3457553_The_ATR_Multilingual_Speech-to-Speech_Translation_System" TargetMode="External"/><Relationship Id="rId5" Type="http://schemas.openxmlformats.org/officeDocument/2006/relationships/hyperlink" Target="https://spacy.io/usage" TargetMode="External"/><Relationship Id="rId6" Type="http://schemas.openxmlformats.org/officeDocument/2006/relationships/hyperlink" Target="https://gtts.readthedocs.io/en/latest/" TargetMode="External"/><Relationship Id="rId7" Type="http://schemas.openxmlformats.org/officeDocument/2006/relationships/hyperlink" Target="https://py-googletrans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Enhancing Multilingual Communication through NLP and Speech Recognition Integration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46050"/>
            <a:ext cx="8520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Name: Pranav Dalvi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Roll No.: 04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Organisation: Kirti M. Doongursee College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Date: 13/06/2024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5272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hallenges of communication across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barriers, </a:t>
            </a:r>
            <a:r>
              <a:rPr lang="en"/>
              <a:t>Cultural differences, Vocabulary limitations, Vocabulary limitations.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Advancements in NLP and Speech Recognition.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Powerful language models like spaCy, BERT, and GPT can understand and process human language with greater accuracy. NLP can analyze text sentiment, identify keywords, and even generate human-quality text.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Technologies like Google Speech Recognition allow computers to transcribe spoken language into text with high accuracy. This has revolutionized voice assistants, voice search, and dictation software.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050" y="826625"/>
            <a:ext cx="3490225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integrates the </a:t>
            </a:r>
            <a:r>
              <a:rPr lang="en">
                <a:solidFill>
                  <a:srgbClr val="EB5757"/>
                </a:solidFill>
              </a:rPr>
              <a:t>speech_indexing.py</a:t>
            </a:r>
            <a:r>
              <a:rPr lang="en"/>
              <a:t> module for language detection and cleaning the input with the </a:t>
            </a:r>
            <a:r>
              <a:rPr lang="en">
                <a:solidFill>
                  <a:srgbClr val="EB5757"/>
                </a:solidFill>
              </a:rPr>
              <a:t>main.py</a:t>
            </a:r>
            <a:r>
              <a:rPr lang="en"/>
              <a:t> module for speech recognition and translation.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uses combination of spaCy for NLP tasks and Google APIs for speech recognition and translation.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75" y="124450"/>
            <a:ext cx="1971500" cy="48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Detection and Translation Command Extraction: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Utilizes spaCy for tokenizing and analyzing the structure of input sentences.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Detects language keywords using tokenized lists of input and pre-defined lists.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the text to remove unnecessary command phrases for accurate translation using regular expressions.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Recognition and Translation: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the SpeechRecognition library to capture and transcribe spoken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Integrates Google Translate API for translating transcribed text.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Converts translated text to speech using Google Text-to-Speech (gTTS).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speech_indexing.py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625" y="1256475"/>
            <a:ext cx="2691576" cy="12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42775"/>
            <a:ext cx="5024151" cy="2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56484"/>
            <a:ext cx="5024148" cy="82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main.py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75" y="1226575"/>
            <a:ext cx="4324849" cy="280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425" y="1226576"/>
            <a:ext cx="3862200" cy="11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425" y="2658775"/>
            <a:ext cx="3862200" cy="1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and Objectives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develop a robust system that can accurately recognize and transcribe spoken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implement a language detection mechanism that identifies the target language for translation.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evaluate the system's performance across different languages and use cases.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950188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develop an Android app for the user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accuracy by applying noise reduction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APIs for seamless app</a:t>
            </a:r>
            <a:r>
              <a:rPr lang="en"/>
              <a:t>l</a:t>
            </a:r>
            <a:r>
              <a:rPr lang="en"/>
              <a:t>ication integrations.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with offline models for translation and speech recognition.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950188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6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1184775"/>
            <a:ext cx="2161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Got any questions?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0" y="2009475"/>
            <a:ext cx="2078300" cy="20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556000" y="1184775"/>
            <a:ext cx="63594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References:</a:t>
            </a:r>
            <a:endParaRPr sz="29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ATR Multilingual Speech-to-Speech Translation System: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https://www.researchgate.net/publication/3457553_The_ATR_Multilingual_Speech-to-Speech_Translation_System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SpaCy: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https://spacy.io/usage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Google Text-to-Speech API: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https://gtts.readthedocs.io/en/latest/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Google Translation API: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https://py-googletrans.readthedocs.io/en/latest/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