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71b2fdece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671b2fde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71b2fdece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671b2fdec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f8b42366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6f8b4236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351c7642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6351c764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71b2fdece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671b2fdec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351c7642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6351c764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71b2fdece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671b2fde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79500" y="1110055"/>
            <a:ext cx="77556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>
                <a:latin typeface="Times New Roman"/>
                <a:ea typeface="Times New Roman"/>
                <a:cs typeface="Times New Roman"/>
                <a:sym typeface="Times New Roman"/>
              </a:rPr>
              <a:t> Network Programming Security Lab SEE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911150" y="2328325"/>
            <a:ext cx="7692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Topic:  INTELLIGENT IP TRAFFIC DECODING AND ANALYSIS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879500" y="3221549"/>
            <a:ext cx="7755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Pranav Darshan - 1RV22CS143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Raghuveer Rajesh- 1RV22CS154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Ruchitha M - 1RV22CS165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46750" y="952975"/>
            <a:ext cx="88842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 &amp; Security Importance: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 is essential for translating domain names to IP addresses and is a frequent target in cyberattacks (e.g., spoofing, tunneling).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Goal: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 a Python-based DNS decoder to extract and analyze DNS traffic from PCAP files for educational and IDS integration use.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 Features: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Parses IP/DNS headers, flags, all DNS sections (Question, Answer, Authority, Additional), and outputs structured JSON.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Resilient &amp; Readable: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Handles malformed packets gracefully; maps numeric codes to human-readable formats for clarity.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Focus: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for learning, analysis, and future expansion—not reliant on machine learning or specialized hardware.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146750" y="174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46750" y="952975"/>
            <a:ext cx="88842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this project is to design and implement a smart, standalone DNS traffic analysis tool that: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Parses DNS queries and responses from PCAP captures.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suspicious patterns such as DNS tunneling, domain fluxing, and unusual query frequencies.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Applies rule-based and/or ML-assisted logic to flag anomalies.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visual summaries and detailed logs that assist analysts in understanding DNS behavior.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Serves as an educational and operational tool for cybersecurity professionals and researchers alike.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146750" y="174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46750" y="952975"/>
            <a:ext cx="88842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is carried out in the following stages: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PCAP Parsing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Using libraries like </a:t>
            </a: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dpkt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pyshark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Scapy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extract DNS records.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Isolating query types, TTLs, domain lengths, frequencies, source/destination IPs, etc.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Intelligence Layer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Applying statistical rules and optionally ML models trained on known benign and malicious patterns Autoencoder.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Threat Detection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Matching patterns against threat indicators (e.g., DGA domains, excessive queries).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Generating summaries via command-line output, JSON logs, and optional plots.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Using known datasets and synthetic attacks to evaluate accuracy and precision.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146750" y="174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29900" y="952975"/>
            <a:ext cx="54990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Packets: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146750" y="174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7" title="np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50" y="1538038"/>
            <a:ext cx="4635851" cy="3176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5337450" y="952975"/>
            <a:ext cx="33300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Autoencoder Architecture: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7" title="autoencod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212" y="1615974"/>
            <a:ext cx="4170474" cy="278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36300" y="205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93400" y="938700"/>
            <a:ext cx="8850600" cy="4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Results: DNS Analysis Tool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Coverage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Accurately identified anomalies in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three traffic classes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benign, DGA-based, and tunneled DNS.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Threat Identification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Successfully flagged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DGA domains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covert tunneling activity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(Iodine, Dns2tcp) with high precision.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Efficiency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Parsed and analyzed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PCAPs (&gt;100 MB)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under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seconds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test hardware.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Usage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Maintained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memory (&lt;500 MB RAM)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usage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enabling real-time or batch deployment.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Diversity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Evaluated across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real-world, public, and synthetic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PCAPs for comprehensive validation.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46750" y="174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75" y="1092658"/>
            <a:ext cx="8520600" cy="3743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46750" y="174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255225" y="844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075" y="941550"/>
            <a:ext cx="5144663" cy="40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220575" y="222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462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4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