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embeddedFontLst>
    <p:embeddedFont>
      <p:font typeface="Roboto" panose="02000000000000000000" pitchFamily="2" charset="0"/>
      <p:regular r:id="rId23"/>
      <p:bold r:id="rId24"/>
      <p:italic r:id="rId25"/>
      <p:boldItalic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C6AB4A0-4E57-4801-8550-D360B8FC3C7A}">
  <a:tblStyle styleId="{6C6AB4A0-4E57-4801-8550-D360B8FC3C7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12" y="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62ed4fd778_0_1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g362ed4fd778_0_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62ed4fd778_0_2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g362ed4fd778_0_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62ed4fd778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g362ed4fd778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62ed4fd778_0_4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g362ed4fd778_0_4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62ed4fd778_0_18: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9" name="Google Shape;149;g362ed4fd778_0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62ed4fd778_0_3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362ed4fd778_0_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62ed4fd778_0_55: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2" name="Google Shape;162;g362ed4fd778_0_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8" name="Google Shape;168;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362ed4fd778_0_6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4" name="Google Shape;174;g362ed4fd778_0_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3586186e4ea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 name="Google Shape;58;g3586186e4ea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200"/>
              <a:buFont typeface="Calibri"/>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0" name="Google Shape;18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 name="Google Shape;6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 name="Google Shape;7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591f97b274_1_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591f97b274_1_1: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8" name="Google Shape;78;g3591f97b274_1_1: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 name="Google Shape;83;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35872e203cc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g35872e203cc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2"/>
        <p:cNvGrpSpPr/>
        <p:nvPr/>
      </p:nvGrpSpPr>
      <p:grpSpPr>
        <a:xfrm>
          <a:off x="0" y="0"/>
          <a:ext cx="0" cy="0"/>
          <a:chOff x="0" y="0"/>
          <a:chExt cx="0" cy="0"/>
        </a:xfrm>
      </p:grpSpPr>
      <p:sp>
        <p:nvSpPr>
          <p:cNvPr id="13" name="Google Shape;13;p2"/>
          <p:cNvSpPr txBox="1">
            <a:spLocks noGrp="1"/>
          </p:cNvSpPr>
          <p:nvPr>
            <p:ph type="title"/>
          </p:nvPr>
        </p:nvSpPr>
        <p:spPr>
          <a:xfrm>
            <a:off x="522300" y="1245467"/>
            <a:ext cx="11360800" cy="7636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rgbClr val="000000"/>
              </a:buClr>
              <a:buSzPts val="2800"/>
              <a:buFont typeface="Arial"/>
              <a:buNone/>
              <a:defRPr sz="167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800"/>
              <a:buFont typeface="Arial"/>
              <a:buNone/>
              <a:defRPr sz="167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800"/>
              <a:buFont typeface="Arial"/>
              <a:buNone/>
              <a:defRPr sz="167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800"/>
              <a:buFont typeface="Arial"/>
              <a:buNone/>
              <a:defRPr sz="167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800"/>
              <a:buFont typeface="Arial"/>
              <a:buNone/>
              <a:defRPr sz="167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800"/>
              <a:buFont typeface="Arial"/>
              <a:buNone/>
              <a:defRPr sz="167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800"/>
              <a:buFont typeface="Arial"/>
              <a:buNone/>
              <a:defRPr sz="167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800"/>
              <a:buFont typeface="Arial"/>
              <a:buNone/>
              <a:defRPr sz="167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800"/>
              <a:buFont typeface="Arial"/>
              <a:buNone/>
              <a:defRPr sz="1679" b="0" i="0" u="none" strike="noStrike" cap="none">
                <a:solidFill>
                  <a:srgbClr val="000000"/>
                </a:solidFill>
                <a:latin typeface="Arial"/>
                <a:ea typeface="Arial"/>
                <a:cs typeface="Arial"/>
                <a:sym typeface="Arial"/>
              </a:defRPr>
            </a:lvl9pPr>
          </a:lstStyle>
          <a:p>
            <a:endParaRPr/>
          </a:p>
        </p:txBody>
      </p:sp>
      <p:sp>
        <p:nvSpPr>
          <p:cNvPr id="14" name="Google Shape;14;p2"/>
          <p:cNvSpPr txBox="1">
            <a:spLocks noGrp="1"/>
          </p:cNvSpPr>
          <p:nvPr>
            <p:ph type="body" idx="1"/>
          </p:nvPr>
        </p:nvSpPr>
        <p:spPr>
          <a:xfrm>
            <a:off x="337667" y="2476667"/>
            <a:ext cx="113608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00000"/>
              </a:lnSpc>
              <a:spcBef>
                <a:spcPts val="0"/>
              </a:spcBef>
              <a:spcAft>
                <a:spcPts val="0"/>
              </a:spcAft>
              <a:buClr>
                <a:srgbClr val="000000"/>
              </a:buClr>
              <a:buSzPts val="1800"/>
              <a:buFont typeface="Arial"/>
              <a:buChar char="●"/>
              <a:defRPr sz="1679"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9pPr>
          </a:lstStyle>
          <a:p>
            <a:endParaRPr/>
          </a:p>
        </p:txBody>
      </p:sp>
      <p:sp>
        <p:nvSpPr>
          <p:cNvPr id="15" name="Google Shape;15;p2"/>
          <p:cNvSpPr txBox="1">
            <a:spLocks noGrp="1"/>
          </p:cNvSpPr>
          <p:nvPr>
            <p:ph type="sldNum" idx="12"/>
          </p:nvPr>
        </p:nvSpPr>
        <p:spPr>
          <a:xfrm>
            <a:off x="11296611" y="6217624"/>
            <a:ext cx="731600" cy="524800"/>
          </a:xfrm>
          <a:prstGeom prst="rect">
            <a:avLst/>
          </a:prstGeom>
          <a:noFill/>
          <a:ln>
            <a:noFill/>
          </a:ln>
        </p:spPr>
        <p:txBody>
          <a:bodyPr spcFirstLastPara="1" wrap="square" lIns="91425" tIns="91425" rIns="91425" bIns="91425" anchor="ctr" anchorCtr="0">
            <a:normAutofit/>
          </a:bodyPr>
          <a:lstStyle>
            <a:lvl1pPr marL="0" marR="0" lvl="0" indent="0" algn="l" rtl="0">
              <a:buClr>
                <a:schemeClr val="dk1"/>
              </a:buClr>
              <a:buSzPts val="1800"/>
              <a:buFont typeface="Arial"/>
              <a:buNone/>
              <a:defRPr sz="1800" b="0" i="0" u="none" strike="noStrike" cap="none">
                <a:solidFill>
                  <a:schemeClr val="dk1"/>
                </a:solidFill>
                <a:latin typeface="Arial"/>
                <a:ea typeface="Arial"/>
                <a:cs typeface="Arial"/>
                <a:sym typeface="Arial"/>
              </a:defRPr>
            </a:lvl1pPr>
            <a:lvl2pPr marL="0" marR="0" lvl="1" indent="0" algn="l" rtl="0">
              <a:buClr>
                <a:schemeClr val="dk1"/>
              </a:buClr>
              <a:buSzPts val="1800"/>
              <a:buFont typeface="Arial"/>
              <a:buNone/>
              <a:defRPr sz="1800" b="0" i="0" u="none" strike="noStrike" cap="none">
                <a:solidFill>
                  <a:schemeClr val="dk1"/>
                </a:solidFill>
                <a:latin typeface="Arial"/>
                <a:ea typeface="Arial"/>
                <a:cs typeface="Arial"/>
                <a:sym typeface="Arial"/>
              </a:defRPr>
            </a:lvl2pPr>
            <a:lvl3pPr marL="0" marR="0" lvl="2" indent="0" algn="l" rtl="0">
              <a:buClr>
                <a:schemeClr val="dk1"/>
              </a:buClr>
              <a:buSzPts val="1800"/>
              <a:buFont typeface="Arial"/>
              <a:buNone/>
              <a:defRPr sz="1800" b="0" i="0" u="none" strike="noStrike" cap="none">
                <a:solidFill>
                  <a:schemeClr val="dk1"/>
                </a:solidFill>
                <a:latin typeface="Arial"/>
                <a:ea typeface="Arial"/>
                <a:cs typeface="Arial"/>
                <a:sym typeface="Arial"/>
              </a:defRPr>
            </a:lvl3pPr>
            <a:lvl4pPr marL="0" marR="0" lvl="3" indent="0" algn="l" rtl="0">
              <a:buClr>
                <a:schemeClr val="dk1"/>
              </a:buClr>
              <a:buSzPts val="1800"/>
              <a:buFont typeface="Arial"/>
              <a:buNone/>
              <a:defRPr sz="1800" b="0" i="0" u="none" strike="noStrike" cap="none">
                <a:solidFill>
                  <a:schemeClr val="dk1"/>
                </a:solidFill>
                <a:latin typeface="Arial"/>
                <a:ea typeface="Arial"/>
                <a:cs typeface="Arial"/>
                <a:sym typeface="Arial"/>
              </a:defRPr>
            </a:lvl4pPr>
            <a:lvl5pPr marL="0" marR="0" lvl="4" indent="0" algn="l" rtl="0">
              <a:buClr>
                <a:schemeClr val="dk1"/>
              </a:buClr>
              <a:buSzPts val="1800"/>
              <a:buFont typeface="Arial"/>
              <a:buNone/>
              <a:defRPr sz="1800" b="0" i="0" u="none" strike="noStrike" cap="none">
                <a:solidFill>
                  <a:schemeClr val="dk1"/>
                </a:solidFill>
                <a:latin typeface="Arial"/>
                <a:ea typeface="Arial"/>
                <a:cs typeface="Arial"/>
                <a:sym typeface="Arial"/>
              </a:defRPr>
            </a:lvl5pPr>
            <a:lvl6pPr marL="0" marR="0" lvl="5" indent="0" algn="l" rtl="0">
              <a:buClr>
                <a:schemeClr val="dk1"/>
              </a:buClr>
              <a:buSzPts val="1800"/>
              <a:buFont typeface="Arial"/>
              <a:buNone/>
              <a:defRPr sz="1800" b="0" i="0" u="none" strike="noStrike" cap="none">
                <a:solidFill>
                  <a:schemeClr val="dk1"/>
                </a:solidFill>
                <a:latin typeface="Arial"/>
                <a:ea typeface="Arial"/>
                <a:cs typeface="Arial"/>
                <a:sym typeface="Arial"/>
              </a:defRPr>
            </a:lvl6pPr>
            <a:lvl7pPr marL="0" marR="0" lvl="6" indent="0" algn="l" rtl="0">
              <a:buClr>
                <a:schemeClr val="dk1"/>
              </a:buClr>
              <a:buSzPts val="1800"/>
              <a:buFont typeface="Arial"/>
              <a:buNone/>
              <a:defRPr sz="1800" b="0" i="0" u="none" strike="noStrike" cap="none">
                <a:solidFill>
                  <a:schemeClr val="dk1"/>
                </a:solidFill>
                <a:latin typeface="Arial"/>
                <a:ea typeface="Arial"/>
                <a:cs typeface="Arial"/>
                <a:sym typeface="Arial"/>
              </a:defRPr>
            </a:lvl7pPr>
            <a:lvl8pPr marL="0" marR="0" lvl="7" indent="0" algn="l" rtl="0">
              <a:buClr>
                <a:schemeClr val="dk1"/>
              </a:buClr>
              <a:buSzPts val="1800"/>
              <a:buFont typeface="Arial"/>
              <a:buNone/>
              <a:defRPr sz="1800" b="0" i="0" u="none" strike="noStrike" cap="none">
                <a:solidFill>
                  <a:schemeClr val="dk1"/>
                </a:solidFill>
                <a:latin typeface="Arial"/>
                <a:ea typeface="Arial"/>
                <a:cs typeface="Arial"/>
                <a:sym typeface="Arial"/>
              </a:defRPr>
            </a:lvl8pPr>
            <a:lvl9pPr marL="0" marR="0" lvl="8" indent="0" algn="l" rtl="0">
              <a:buClr>
                <a:schemeClr val="dk1"/>
              </a:buClr>
              <a:buSzPts val="1800"/>
              <a:buFont typeface="Arial"/>
              <a:buNone/>
              <a:defRPr sz="1800" b="0" i="0" u="none" strike="noStrike" cap="none">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459">
          <p15:clr>
            <a:srgbClr val="E46962"/>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44"/>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1_Title Only">
  <p:cSld name="1_Title Only">
    <p:spTree>
      <p:nvGrpSpPr>
        <p:cNvPr id="1" name="Shape 46"/>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_HEADER_2">
  <p:cSld name="SECTION_HEADER_2">
    <p:spTree>
      <p:nvGrpSpPr>
        <p:cNvPr id="1" name="Shape 47"/>
        <p:cNvGrpSpPr/>
        <p:nvPr/>
      </p:nvGrpSpPr>
      <p:grpSpPr>
        <a:xfrm>
          <a:off x="0" y="0"/>
          <a:ext cx="0" cy="0"/>
          <a:chOff x="0" y="0"/>
          <a:chExt cx="0" cy="0"/>
        </a:xfrm>
      </p:grpSpPr>
      <p:sp>
        <p:nvSpPr>
          <p:cNvPr id="48" name="Google Shape;48;p14"/>
          <p:cNvSpPr txBox="1">
            <a:spLocks noGrp="1"/>
          </p:cNvSpPr>
          <p:nvPr>
            <p:ph type="title"/>
          </p:nvPr>
        </p:nvSpPr>
        <p:spPr>
          <a:xfrm>
            <a:off x="972600" y="1763267"/>
            <a:ext cx="10251300" cy="2024700"/>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2pPr>
            <a:lvl3pPr marR="0" lvl="2"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3pPr>
            <a:lvl4pPr marR="0" lvl="3"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4pPr>
            <a:lvl5pPr marR="0" lvl="4"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5pPr>
            <a:lvl6pPr marR="0" lvl="5"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6pPr>
            <a:lvl7pPr marR="0" lvl="6"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7pPr>
            <a:lvl8pPr marR="0" lvl="7"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8pPr>
            <a:lvl9pPr marR="0" lvl="8" algn="l" rtl="0">
              <a:lnSpc>
                <a:spcPct val="100000"/>
              </a:lnSpc>
              <a:spcBef>
                <a:spcPts val="0"/>
              </a:spcBef>
              <a:spcAft>
                <a:spcPts val="0"/>
              </a:spcAft>
              <a:buClr>
                <a:schemeClr val="lt1"/>
              </a:buClr>
              <a:buSzPts val="4800"/>
              <a:buFont typeface="Arial"/>
              <a:buNone/>
              <a:defRPr sz="4800" b="0" i="0" u="none" strike="noStrike" cap="none">
                <a:solidFill>
                  <a:schemeClr val="lt1"/>
                </a:solidFill>
                <a:latin typeface="Arial"/>
                <a:ea typeface="Arial"/>
                <a:cs typeface="Arial"/>
                <a:sym typeface="Arial"/>
              </a:defRPr>
            </a:lvl9pPr>
          </a:lstStyle>
          <a:p>
            <a:endParaRPr/>
          </a:p>
        </p:txBody>
      </p:sp>
      <p:sp>
        <p:nvSpPr>
          <p:cNvPr id="49" name="Google Shape;49;p14"/>
          <p:cNvSpPr txBox="1">
            <a:spLocks noGrp="1"/>
          </p:cNvSpPr>
          <p:nvPr>
            <p:ph type="sldNum" idx="12"/>
          </p:nvPr>
        </p:nvSpPr>
        <p:spPr>
          <a:xfrm>
            <a:off x="11381736" y="6333134"/>
            <a:ext cx="731700" cy="5247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1pPr>
            <a:lvl2pPr marL="0" marR="0" lvl="1" indent="0" algn="r" rtl="0">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2pPr>
            <a:lvl3pPr marL="0" marR="0" lvl="2" indent="0" algn="r" rtl="0">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3pPr>
            <a:lvl4pPr marL="0" marR="0" lvl="3" indent="0" algn="r" rtl="0">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4pPr>
            <a:lvl5pPr marL="0" marR="0" lvl="4" indent="0" algn="r" rtl="0">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5pPr>
            <a:lvl6pPr marL="0" marR="0" lvl="5" indent="0" algn="r" rtl="0">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6pPr>
            <a:lvl7pPr marL="0" marR="0" lvl="6" indent="0" algn="r" rtl="0">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7pPr>
            <a:lvl8pPr marL="0" marR="0" lvl="7" indent="0" algn="r" rtl="0">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8pPr>
            <a:lvl9pPr marL="0" marR="0" lvl="8" indent="0" algn="r" rtl="0">
              <a:spcBef>
                <a:spcPts val="0"/>
              </a:spcBef>
              <a:spcAft>
                <a:spcPts val="0"/>
              </a:spcAft>
              <a:buClr>
                <a:schemeClr val="lt1"/>
              </a:buClr>
              <a:buSzPts val="1800"/>
              <a:buFont typeface="Arial"/>
              <a:buNone/>
              <a:defRPr sz="1800">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1_Title and Content" type="obj">
  <p:cSld name="OBJECT">
    <p:spTree>
      <p:nvGrpSpPr>
        <p:cNvPr id="1" name="Shape 16"/>
        <p:cNvGrpSpPr/>
        <p:nvPr/>
      </p:nvGrpSpPr>
      <p:grpSpPr>
        <a:xfrm>
          <a:off x="0" y="0"/>
          <a:ext cx="0" cy="0"/>
          <a:chOff x="0" y="0"/>
          <a:chExt cx="0" cy="0"/>
        </a:xfrm>
      </p:grpSpPr>
      <p:sp>
        <p:nvSpPr>
          <p:cNvPr id="17" name="Google Shape;17;p3"/>
          <p:cNvSpPr txBox="1">
            <a:spLocks noGrp="1"/>
          </p:cNvSpPr>
          <p:nvPr>
            <p:ph type="title"/>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9pPr>
          </a:lstStyle>
          <a:p>
            <a:endParaRPr/>
          </a:p>
        </p:txBody>
      </p:sp>
      <p:sp>
        <p:nvSpPr>
          <p:cNvPr id="18" name="Google Shape;18;p3"/>
          <p:cNvSpPr txBox="1">
            <a:spLocks noGrp="1"/>
          </p:cNvSpPr>
          <p:nvPr>
            <p:ph type="body" idx="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9pPr>
          </a:lstStyle>
          <a:p>
            <a:endParaRPr/>
          </a:p>
        </p:txBody>
      </p:sp>
      <p:sp>
        <p:nvSpPr>
          <p:cNvPr id="19" name="Google Shape;19;p3"/>
          <p:cNvSpPr txBox="1">
            <a:spLocks noGrp="1"/>
          </p:cNvSpPr>
          <p:nvPr>
            <p:ph type="dt" idx="10"/>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3"/>
          <p:cNvSpPr txBox="1">
            <a:spLocks noGrp="1"/>
          </p:cNvSpPr>
          <p:nvPr>
            <p:ph type="ftr" idx="11"/>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Google Shape;21;p3"/>
          <p:cNvSpPr txBox="1">
            <a:spLocks noGrp="1"/>
          </p:cNvSpPr>
          <p:nvPr>
            <p:ph type="sldNum" idx="12"/>
          </p:nvPr>
        </p:nvSpPr>
        <p:spPr>
          <a:xfrm>
            <a:off x="0" y="0"/>
            <a:ext cx="3000000" cy="300000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Arial"/>
                <a:ea typeface="Arial"/>
                <a:cs typeface="Arial"/>
                <a:sym typeface="Arial"/>
              </a:defRPr>
            </a:lvl1pPr>
            <a:lvl2pPr marL="0" marR="0" lvl="1" indent="0" algn="l" rtl="0">
              <a:spcBef>
                <a:spcPts val="0"/>
              </a:spcBef>
              <a:buNone/>
              <a:defRPr sz="1800">
                <a:solidFill>
                  <a:schemeClr val="dk1"/>
                </a:solidFill>
                <a:latin typeface="Arial"/>
                <a:ea typeface="Arial"/>
                <a:cs typeface="Arial"/>
                <a:sym typeface="Arial"/>
              </a:defRPr>
            </a:lvl2pPr>
            <a:lvl3pPr marL="0" marR="0" lvl="2" indent="0" algn="l" rtl="0">
              <a:spcBef>
                <a:spcPts val="0"/>
              </a:spcBef>
              <a:buNone/>
              <a:defRPr sz="1800">
                <a:solidFill>
                  <a:schemeClr val="dk1"/>
                </a:solidFill>
                <a:latin typeface="Arial"/>
                <a:ea typeface="Arial"/>
                <a:cs typeface="Arial"/>
                <a:sym typeface="Arial"/>
              </a:defRPr>
            </a:lvl3pPr>
            <a:lvl4pPr marL="0" marR="0" lvl="3" indent="0" algn="l" rtl="0">
              <a:spcBef>
                <a:spcPts val="0"/>
              </a:spcBef>
              <a:buNone/>
              <a:defRPr sz="1800">
                <a:solidFill>
                  <a:schemeClr val="dk1"/>
                </a:solidFill>
                <a:latin typeface="Arial"/>
                <a:ea typeface="Arial"/>
                <a:cs typeface="Arial"/>
                <a:sym typeface="Arial"/>
              </a:defRPr>
            </a:lvl4pPr>
            <a:lvl5pPr marL="0" marR="0" lvl="4" indent="0" algn="l" rtl="0">
              <a:spcBef>
                <a:spcPts val="0"/>
              </a:spcBef>
              <a:buNone/>
              <a:defRPr sz="1800">
                <a:solidFill>
                  <a:schemeClr val="dk1"/>
                </a:solidFill>
                <a:latin typeface="Arial"/>
                <a:ea typeface="Arial"/>
                <a:cs typeface="Arial"/>
                <a:sym typeface="Arial"/>
              </a:defRPr>
            </a:lvl5pPr>
            <a:lvl6pPr marL="0" marR="0" lvl="5" indent="0" algn="l" rtl="0">
              <a:spcBef>
                <a:spcPts val="0"/>
              </a:spcBef>
              <a:buNone/>
              <a:defRPr sz="1800">
                <a:solidFill>
                  <a:schemeClr val="dk1"/>
                </a:solidFill>
                <a:latin typeface="Arial"/>
                <a:ea typeface="Arial"/>
                <a:cs typeface="Arial"/>
                <a:sym typeface="Arial"/>
              </a:defRPr>
            </a:lvl6pPr>
            <a:lvl7pPr marL="0" marR="0" lvl="6" indent="0" algn="l" rtl="0">
              <a:spcBef>
                <a:spcPts val="0"/>
              </a:spcBef>
              <a:buNone/>
              <a:defRPr sz="1800">
                <a:solidFill>
                  <a:schemeClr val="dk1"/>
                </a:solidFill>
                <a:latin typeface="Arial"/>
                <a:ea typeface="Arial"/>
                <a:cs typeface="Arial"/>
                <a:sym typeface="Arial"/>
              </a:defRPr>
            </a:lvl7pPr>
            <a:lvl8pPr marL="0" marR="0" lvl="7" indent="0" algn="l" rtl="0">
              <a:spcBef>
                <a:spcPts val="0"/>
              </a:spcBef>
              <a:buNone/>
              <a:defRPr sz="1800">
                <a:solidFill>
                  <a:schemeClr val="dk1"/>
                </a:solidFill>
                <a:latin typeface="Arial"/>
                <a:ea typeface="Arial"/>
                <a:cs typeface="Arial"/>
                <a:sym typeface="Arial"/>
              </a:defRPr>
            </a:lvl8pPr>
            <a:lvl9pPr marL="0" marR="0" lvl="8" indent="0" algn="l" rtl="0">
              <a:spcBef>
                <a:spcPts val="0"/>
              </a:spcBef>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2"/>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15600" y="740800"/>
            <a:ext cx="3744000" cy="1007600"/>
          </a:xfrm>
          <a:prstGeom prst="rect">
            <a:avLst/>
          </a:prstGeom>
          <a:noFill/>
          <a:ln>
            <a:noFill/>
          </a:ln>
        </p:spPr>
        <p:txBody>
          <a:bodyPr spcFirstLastPara="1" wrap="square" lIns="91425" tIns="91425" rIns="91425" bIns="91425" anchor="b" anchorCtr="0">
            <a:normAutofit/>
          </a:bodyPr>
          <a:lstStyle>
            <a:lvl1pPr marR="0" lvl="0" algn="l" rtl="0">
              <a:lnSpc>
                <a:spcPct val="100000"/>
              </a:lnSpc>
              <a:spcBef>
                <a:spcPts val="0"/>
              </a:spcBef>
              <a:spcAft>
                <a:spcPts val="0"/>
              </a:spcAft>
              <a:buClr>
                <a:srgbClr val="000000"/>
              </a:buClr>
              <a:buSzPts val="2400"/>
              <a:buFont typeface="Arial"/>
              <a:buNone/>
              <a:defRPr sz="288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2400"/>
              <a:buFont typeface="Arial"/>
              <a:buNone/>
              <a:defRPr sz="288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2400"/>
              <a:buFont typeface="Arial"/>
              <a:buNone/>
              <a:defRPr sz="288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2400"/>
              <a:buFont typeface="Arial"/>
              <a:buNone/>
              <a:defRPr sz="288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2400"/>
              <a:buFont typeface="Arial"/>
              <a:buNone/>
              <a:defRPr sz="288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2400"/>
              <a:buFont typeface="Arial"/>
              <a:buNone/>
              <a:defRPr sz="288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2400"/>
              <a:buFont typeface="Arial"/>
              <a:buNone/>
              <a:defRPr sz="288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2400"/>
              <a:buFont typeface="Arial"/>
              <a:buNone/>
              <a:defRPr sz="288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2400"/>
              <a:buFont typeface="Arial"/>
              <a:buNone/>
              <a:defRPr sz="2880" b="0" i="0" u="none" strike="noStrike" cap="none">
                <a:solidFill>
                  <a:srgbClr val="000000"/>
                </a:solidFill>
                <a:latin typeface="Arial"/>
                <a:ea typeface="Arial"/>
                <a:cs typeface="Arial"/>
                <a:sym typeface="Arial"/>
              </a:defRPr>
            </a:lvl9pPr>
          </a:lstStyle>
          <a:p>
            <a:endParaRPr/>
          </a:p>
        </p:txBody>
      </p:sp>
      <p:sp>
        <p:nvSpPr>
          <p:cNvPr id="25" name="Google Shape;25;p5"/>
          <p:cNvSpPr txBox="1">
            <a:spLocks noGrp="1"/>
          </p:cNvSpPr>
          <p:nvPr>
            <p:ph type="body" idx="1"/>
          </p:nvPr>
        </p:nvSpPr>
        <p:spPr>
          <a:xfrm>
            <a:off x="415600" y="1852801"/>
            <a:ext cx="3744000" cy="4239200"/>
          </a:xfrm>
          <a:prstGeom prst="rect">
            <a:avLst/>
          </a:prstGeom>
          <a:noFill/>
          <a:ln>
            <a:noFill/>
          </a:ln>
        </p:spPr>
        <p:txBody>
          <a:bodyPr spcFirstLastPara="1" wrap="square" lIns="91425" tIns="91425" rIns="91425" bIns="91425" anchor="t" anchorCtr="0">
            <a:normAutofit/>
          </a:bodyPr>
          <a:lstStyle>
            <a:lvl1pPr marL="457200" marR="0" lvl="0" indent="-304800" algn="l" rtl="0">
              <a:lnSpc>
                <a:spcPct val="100000"/>
              </a:lnSpc>
              <a:spcBef>
                <a:spcPts val="0"/>
              </a:spcBef>
              <a:spcAft>
                <a:spcPts val="0"/>
              </a:spcAft>
              <a:buClr>
                <a:srgbClr val="000000"/>
              </a:buClr>
              <a:buSzPts val="1200"/>
              <a:buFont typeface="Arial"/>
              <a:buChar char="●"/>
              <a:defRPr sz="1440" b="0" i="0" u="none" strike="noStrike" cap="none">
                <a:solidFill>
                  <a:srgbClr val="000000"/>
                </a:solidFill>
                <a:latin typeface="Arial"/>
                <a:ea typeface="Arial"/>
                <a:cs typeface="Arial"/>
                <a:sym typeface="Arial"/>
              </a:defRPr>
            </a:lvl1pPr>
            <a:lvl2pPr marL="914400" marR="0" lvl="1" indent="-304800" algn="l" rtl="0">
              <a:lnSpc>
                <a:spcPct val="100000"/>
              </a:lnSpc>
              <a:spcBef>
                <a:spcPts val="0"/>
              </a:spcBef>
              <a:spcAft>
                <a:spcPts val="0"/>
              </a:spcAft>
              <a:buClr>
                <a:srgbClr val="000000"/>
              </a:buClr>
              <a:buSzPts val="1200"/>
              <a:buFont typeface="Arial"/>
              <a:buChar char="○"/>
              <a:defRPr sz="1440" b="0" i="0" u="none" strike="noStrike" cap="none">
                <a:solidFill>
                  <a:srgbClr val="000000"/>
                </a:solidFill>
                <a:latin typeface="Arial"/>
                <a:ea typeface="Arial"/>
                <a:cs typeface="Arial"/>
                <a:sym typeface="Arial"/>
              </a:defRPr>
            </a:lvl2pPr>
            <a:lvl3pPr marL="1371600" marR="0" lvl="2" indent="-304800" algn="l" rtl="0">
              <a:lnSpc>
                <a:spcPct val="100000"/>
              </a:lnSpc>
              <a:spcBef>
                <a:spcPts val="0"/>
              </a:spcBef>
              <a:spcAft>
                <a:spcPts val="0"/>
              </a:spcAft>
              <a:buClr>
                <a:srgbClr val="000000"/>
              </a:buClr>
              <a:buSzPts val="1200"/>
              <a:buFont typeface="Arial"/>
              <a:buChar char="■"/>
              <a:defRPr sz="1440" b="0" i="0" u="none" strike="noStrike" cap="none">
                <a:solidFill>
                  <a:srgbClr val="000000"/>
                </a:solidFill>
                <a:latin typeface="Arial"/>
                <a:ea typeface="Arial"/>
                <a:cs typeface="Arial"/>
                <a:sym typeface="Arial"/>
              </a:defRPr>
            </a:lvl3pPr>
            <a:lvl4pPr marL="1828800" marR="0" lvl="3" indent="-304800" algn="l" rtl="0">
              <a:lnSpc>
                <a:spcPct val="100000"/>
              </a:lnSpc>
              <a:spcBef>
                <a:spcPts val="0"/>
              </a:spcBef>
              <a:spcAft>
                <a:spcPts val="0"/>
              </a:spcAft>
              <a:buClr>
                <a:srgbClr val="000000"/>
              </a:buClr>
              <a:buSzPts val="1200"/>
              <a:buFont typeface="Arial"/>
              <a:buChar char="●"/>
              <a:defRPr sz="1440" b="0" i="0" u="none" strike="noStrike" cap="none">
                <a:solidFill>
                  <a:srgbClr val="000000"/>
                </a:solidFill>
                <a:latin typeface="Arial"/>
                <a:ea typeface="Arial"/>
                <a:cs typeface="Arial"/>
                <a:sym typeface="Arial"/>
              </a:defRPr>
            </a:lvl4pPr>
            <a:lvl5pPr marL="2286000" marR="0" lvl="4" indent="-304800" algn="l" rtl="0">
              <a:lnSpc>
                <a:spcPct val="100000"/>
              </a:lnSpc>
              <a:spcBef>
                <a:spcPts val="0"/>
              </a:spcBef>
              <a:spcAft>
                <a:spcPts val="0"/>
              </a:spcAft>
              <a:buClr>
                <a:srgbClr val="000000"/>
              </a:buClr>
              <a:buSzPts val="1200"/>
              <a:buFont typeface="Arial"/>
              <a:buChar char="○"/>
              <a:defRPr sz="1440" b="0" i="0" u="none" strike="noStrike" cap="none">
                <a:solidFill>
                  <a:srgbClr val="000000"/>
                </a:solidFill>
                <a:latin typeface="Arial"/>
                <a:ea typeface="Arial"/>
                <a:cs typeface="Arial"/>
                <a:sym typeface="Arial"/>
              </a:defRPr>
            </a:lvl5pPr>
            <a:lvl6pPr marL="2743200" marR="0" lvl="5" indent="-304800" algn="l" rtl="0">
              <a:lnSpc>
                <a:spcPct val="100000"/>
              </a:lnSpc>
              <a:spcBef>
                <a:spcPts val="0"/>
              </a:spcBef>
              <a:spcAft>
                <a:spcPts val="0"/>
              </a:spcAft>
              <a:buClr>
                <a:srgbClr val="000000"/>
              </a:buClr>
              <a:buSzPts val="1200"/>
              <a:buFont typeface="Arial"/>
              <a:buChar char="■"/>
              <a:defRPr sz="1440" b="0" i="0" u="none" strike="noStrike" cap="none">
                <a:solidFill>
                  <a:srgbClr val="000000"/>
                </a:solidFill>
                <a:latin typeface="Arial"/>
                <a:ea typeface="Arial"/>
                <a:cs typeface="Arial"/>
                <a:sym typeface="Arial"/>
              </a:defRPr>
            </a:lvl6pPr>
            <a:lvl7pPr marL="3200400" marR="0" lvl="6" indent="-304800" algn="l" rtl="0">
              <a:lnSpc>
                <a:spcPct val="100000"/>
              </a:lnSpc>
              <a:spcBef>
                <a:spcPts val="0"/>
              </a:spcBef>
              <a:spcAft>
                <a:spcPts val="0"/>
              </a:spcAft>
              <a:buClr>
                <a:srgbClr val="000000"/>
              </a:buClr>
              <a:buSzPts val="1200"/>
              <a:buFont typeface="Arial"/>
              <a:buChar char="●"/>
              <a:defRPr sz="1440" b="0" i="0" u="none" strike="noStrike" cap="none">
                <a:solidFill>
                  <a:srgbClr val="000000"/>
                </a:solidFill>
                <a:latin typeface="Arial"/>
                <a:ea typeface="Arial"/>
                <a:cs typeface="Arial"/>
                <a:sym typeface="Arial"/>
              </a:defRPr>
            </a:lvl7pPr>
            <a:lvl8pPr marL="3657600" marR="0" lvl="7" indent="-304800" algn="l" rtl="0">
              <a:lnSpc>
                <a:spcPct val="100000"/>
              </a:lnSpc>
              <a:spcBef>
                <a:spcPts val="0"/>
              </a:spcBef>
              <a:spcAft>
                <a:spcPts val="0"/>
              </a:spcAft>
              <a:buClr>
                <a:srgbClr val="000000"/>
              </a:buClr>
              <a:buSzPts val="1200"/>
              <a:buFont typeface="Arial"/>
              <a:buChar char="○"/>
              <a:defRPr sz="1440" b="0" i="0" u="none" strike="noStrike" cap="none">
                <a:solidFill>
                  <a:srgbClr val="000000"/>
                </a:solidFill>
                <a:latin typeface="Arial"/>
                <a:ea typeface="Arial"/>
                <a:cs typeface="Arial"/>
                <a:sym typeface="Arial"/>
              </a:defRPr>
            </a:lvl8pPr>
            <a:lvl9pPr marL="4114800" marR="0" lvl="8" indent="-304800" algn="l" rtl="0">
              <a:lnSpc>
                <a:spcPct val="100000"/>
              </a:lnSpc>
              <a:spcBef>
                <a:spcPts val="0"/>
              </a:spcBef>
              <a:spcAft>
                <a:spcPts val="0"/>
              </a:spcAft>
              <a:buClr>
                <a:srgbClr val="000000"/>
              </a:buClr>
              <a:buSzPts val="1200"/>
              <a:buFont typeface="Arial"/>
              <a:buChar char="■"/>
              <a:defRPr sz="1440" b="0" i="0" u="none" strike="noStrike" cap="none">
                <a:solidFill>
                  <a:srgbClr val="000000"/>
                </a:solidFill>
                <a:latin typeface="Arial"/>
                <a:ea typeface="Arial"/>
                <a:cs typeface="Arial"/>
                <a:sym typeface="Arial"/>
              </a:defRPr>
            </a:lvl9pPr>
          </a:lstStyle>
          <a:p>
            <a:endParaRPr/>
          </a:p>
        </p:txBody>
      </p:sp>
      <p:sp>
        <p:nvSpPr>
          <p:cNvPr id="26" name="Google Shape;26;p5"/>
          <p:cNvSpPr txBox="1">
            <a:spLocks noGrp="1"/>
          </p:cNvSpPr>
          <p:nvPr>
            <p:ph type="sldNum" idx="12"/>
          </p:nvPr>
        </p:nvSpPr>
        <p:spPr>
          <a:xfrm>
            <a:off x="11296611" y="6217624"/>
            <a:ext cx="731600" cy="524800"/>
          </a:xfrm>
          <a:prstGeom prst="rect">
            <a:avLst/>
          </a:prstGeom>
          <a:noFill/>
          <a:ln>
            <a:noFill/>
          </a:ln>
        </p:spPr>
        <p:txBody>
          <a:bodyPr spcFirstLastPara="1" wrap="square" lIns="91425" tIns="91425" rIns="91425" bIns="91425" anchor="ctr" anchorCtr="0">
            <a:normAutofit/>
          </a:bodyPr>
          <a:lstStyle>
            <a:lvl1pPr marL="0" marR="0" lvl="0" indent="0" algn="l" rtl="0">
              <a:buClr>
                <a:schemeClr val="dk1"/>
              </a:buClr>
              <a:buSzPts val="1800"/>
              <a:buFont typeface="Arial"/>
              <a:buNone/>
              <a:defRPr sz="1800">
                <a:solidFill>
                  <a:schemeClr val="dk1"/>
                </a:solidFill>
                <a:latin typeface="Arial"/>
                <a:ea typeface="Arial"/>
                <a:cs typeface="Arial"/>
                <a:sym typeface="Arial"/>
              </a:defRPr>
            </a:lvl1pPr>
            <a:lvl2pPr marL="0" marR="0" lvl="1" indent="0" algn="l" rtl="0">
              <a:buClr>
                <a:schemeClr val="dk1"/>
              </a:buClr>
              <a:buSzPts val="1800"/>
              <a:buFont typeface="Arial"/>
              <a:buNone/>
              <a:defRPr sz="1800">
                <a:solidFill>
                  <a:schemeClr val="dk1"/>
                </a:solidFill>
                <a:latin typeface="Arial"/>
                <a:ea typeface="Arial"/>
                <a:cs typeface="Arial"/>
                <a:sym typeface="Arial"/>
              </a:defRPr>
            </a:lvl2pPr>
            <a:lvl3pPr marL="0" marR="0" lvl="2" indent="0" algn="l" rtl="0">
              <a:buClr>
                <a:schemeClr val="dk1"/>
              </a:buClr>
              <a:buSzPts val="1800"/>
              <a:buFont typeface="Arial"/>
              <a:buNone/>
              <a:defRPr sz="1800">
                <a:solidFill>
                  <a:schemeClr val="dk1"/>
                </a:solidFill>
                <a:latin typeface="Arial"/>
                <a:ea typeface="Arial"/>
                <a:cs typeface="Arial"/>
                <a:sym typeface="Arial"/>
              </a:defRPr>
            </a:lvl3pPr>
            <a:lvl4pPr marL="0" marR="0" lvl="3" indent="0" algn="l" rtl="0">
              <a:buClr>
                <a:schemeClr val="dk1"/>
              </a:buClr>
              <a:buSzPts val="1800"/>
              <a:buFont typeface="Arial"/>
              <a:buNone/>
              <a:defRPr sz="1800">
                <a:solidFill>
                  <a:schemeClr val="dk1"/>
                </a:solidFill>
                <a:latin typeface="Arial"/>
                <a:ea typeface="Arial"/>
                <a:cs typeface="Arial"/>
                <a:sym typeface="Arial"/>
              </a:defRPr>
            </a:lvl4pPr>
            <a:lvl5pPr marL="0" marR="0" lvl="4" indent="0" algn="l" rtl="0">
              <a:buClr>
                <a:schemeClr val="dk1"/>
              </a:buClr>
              <a:buSzPts val="1800"/>
              <a:buFont typeface="Arial"/>
              <a:buNone/>
              <a:defRPr sz="1800">
                <a:solidFill>
                  <a:schemeClr val="dk1"/>
                </a:solidFill>
                <a:latin typeface="Arial"/>
                <a:ea typeface="Arial"/>
                <a:cs typeface="Arial"/>
                <a:sym typeface="Arial"/>
              </a:defRPr>
            </a:lvl5pPr>
            <a:lvl6pPr marL="0" marR="0" lvl="5" indent="0" algn="l" rtl="0">
              <a:buClr>
                <a:schemeClr val="dk1"/>
              </a:buClr>
              <a:buSzPts val="1800"/>
              <a:buFont typeface="Arial"/>
              <a:buNone/>
              <a:defRPr sz="1800">
                <a:solidFill>
                  <a:schemeClr val="dk1"/>
                </a:solidFill>
                <a:latin typeface="Arial"/>
                <a:ea typeface="Arial"/>
                <a:cs typeface="Arial"/>
                <a:sym typeface="Arial"/>
              </a:defRPr>
            </a:lvl6pPr>
            <a:lvl7pPr marL="0" marR="0" lvl="6" indent="0" algn="l" rtl="0">
              <a:buClr>
                <a:schemeClr val="dk1"/>
              </a:buClr>
              <a:buSzPts val="1800"/>
              <a:buFont typeface="Arial"/>
              <a:buNone/>
              <a:defRPr sz="1800">
                <a:solidFill>
                  <a:schemeClr val="dk1"/>
                </a:solidFill>
                <a:latin typeface="Arial"/>
                <a:ea typeface="Arial"/>
                <a:cs typeface="Arial"/>
                <a:sym typeface="Arial"/>
              </a:defRPr>
            </a:lvl7pPr>
            <a:lvl8pPr marL="0" marR="0" lvl="7" indent="0" algn="l" rtl="0">
              <a:buClr>
                <a:schemeClr val="dk1"/>
              </a:buClr>
              <a:buSzPts val="1800"/>
              <a:buFont typeface="Arial"/>
              <a:buNone/>
              <a:defRPr sz="1800">
                <a:solidFill>
                  <a:schemeClr val="dk1"/>
                </a:solidFill>
                <a:latin typeface="Arial"/>
                <a:ea typeface="Arial"/>
                <a:cs typeface="Arial"/>
                <a:sym typeface="Arial"/>
              </a:defRPr>
            </a:lvl8pPr>
            <a:lvl9pPr marL="0" marR="0" lvl="8" indent="0" algn="l" rtl="0">
              <a:buClr>
                <a:schemeClr val="dk1"/>
              </a:buClr>
              <a:buSzPts val="1800"/>
              <a:buFont typeface="Arial"/>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653667" y="600201"/>
            <a:ext cx="8490400" cy="5454400"/>
          </a:xfrm>
          <a:prstGeom prst="rect">
            <a:avLst/>
          </a:prstGeom>
          <a:noFill/>
          <a:ln>
            <a:noFill/>
          </a:ln>
        </p:spPr>
        <p:txBody>
          <a:bodyPr spcFirstLastPara="1" wrap="square" lIns="91425" tIns="91425" rIns="91425" bIns="91425" anchor="ctr" anchorCtr="0">
            <a:normAutofit/>
          </a:bodyPr>
          <a:lstStyle>
            <a:lvl1pPr marR="0" lvl="0" algn="l" rtl="0">
              <a:lnSpc>
                <a:spcPct val="100000"/>
              </a:lnSpc>
              <a:spcBef>
                <a:spcPts val="0"/>
              </a:spcBef>
              <a:spcAft>
                <a:spcPts val="0"/>
              </a:spcAft>
              <a:buClr>
                <a:srgbClr val="000000"/>
              </a:buClr>
              <a:buSzPts val="4800"/>
              <a:buFont typeface="Arial"/>
              <a:buNone/>
              <a:defRPr sz="576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4800"/>
              <a:buFont typeface="Arial"/>
              <a:buNone/>
              <a:defRPr sz="576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4800"/>
              <a:buFont typeface="Arial"/>
              <a:buNone/>
              <a:defRPr sz="576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4800"/>
              <a:buFont typeface="Arial"/>
              <a:buNone/>
              <a:defRPr sz="576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4800"/>
              <a:buFont typeface="Arial"/>
              <a:buNone/>
              <a:defRPr sz="576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4800"/>
              <a:buFont typeface="Arial"/>
              <a:buNone/>
              <a:defRPr sz="576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4800"/>
              <a:buFont typeface="Arial"/>
              <a:buNone/>
              <a:defRPr sz="576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4800"/>
              <a:buFont typeface="Arial"/>
              <a:buNone/>
              <a:defRPr sz="576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4800"/>
              <a:buFont typeface="Arial"/>
              <a:buNone/>
              <a:defRPr sz="5760" b="0" i="0" u="none" strike="noStrike" cap="none">
                <a:solidFill>
                  <a:srgbClr val="000000"/>
                </a:solidFill>
                <a:latin typeface="Arial"/>
                <a:ea typeface="Arial"/>
                <a:cs typeface="Arial"/>
                <a:sym typeface="Arial"/>
              </a:defRPr>
            </a:lvl9pPr>
          </a:lstStyle>
          <a:p>
            <a:endParaRPr/>
          </a:p>
        </p:txBody>
      </p:sp>
      <p:sp>
        <p:nvSpPr>
          <p:cNvPr id="29" name="Google Shape;29;p6"/>
          <p:cNvSpPr txBox="1">
            <a:spLocks noGrp="1"/>
          </p:cNvSpPr>
          <p:nvPr>
            <p:ph type="sldNum" idx="12"/>
          </p:nvPr>
        </p:nvSpPr>
        <p:spPr>
          <a:xfrm>
            <a:off x="11296611" y="6217624"/>
            <a:ext cx="731600" cy="524800"/>
          </a:xfrm>
          <a:prstGeom prst="rect">
            <a:avLst/>
          </a:prstGeom>
          <a:noFill/>
          <a:ln>
            <a:noFill/>
          </a:ln>
        </p:spPr>
        <p:txBody>
          <a:bodyPr spcFirstLastPara="1" wrap="square" lIns="91425" tIns="91425" rIns="91425" bIns="91425" anchor="ctr" anchorCtr="0">
            <a:normAutofit/>
          </a:bodyPr>
          <a:lstStyle>
            <a:lvl1pPr marL="0" marR="0" lvl="0" indent="0" algn="l" rtl="0">
              <a:buClr>
                <a:schemeClr val="dk1"/>
              </a:buClr>
              <a:buSzPts val="1800"/>
              <a:buFont typeface="Arial"/>
              <a:buNone/>
              <a:defRPr sz="1800">
                <a:solidFill>
                  <a:schemeClr val="dk1"/>
                </a:solidFill>
                <a:latin typeface="Arial"/>
                <a:ea typeface="Arial"/>
                <a:cs typeface="Arial"/>
                <a:sym typeface="Arial"/>
              </a:defRPr>
            </a:lvl1pPr>
            <a:lvl2pPr marL="0" marR="0" lvl="1" indent="0" algn="l" rtl="0">
              <a:buClr>
                <a:schemeClr val="dk1"/>
              </a:buClr>
              <a:buSzPts val="1800"/>
              <a:buFont typeface="Arial"/>
              <a:buNone/>
              <a:defRPr sz="1800">
                <a:solidFill>
                  <a:schemeClr val="dk1"/>
                </a:solidFill>
                <a:latin typeface="Arial"/>
                <a:ea typeface="Arial"/>
                <a:cs typeface="Arial"/>
                <a:sym typeface="Arial"/>
              </a:defRPr>
            </a:lvl2pPr>
            <a:lvl3pPr marL="0" marR="0" lvl="2" indent="0" algn="l" rtl="0">
              <a:buClr>
                <a:schemeClr val="dk1"/>
              </a:buClr>
              <a:buSzPts val="1800"/>
              <a:buFont typeface="Arial"/>
              <a:buNone/>
              <a:defRPr sz="1800">
                <a:solidFill>
                  <a:schemeClr val="dk1"/>
                </a:solidFill>
                <a:latin typeface="Arial"/>
                <a:ea typeface="Arial"/>
                <a:cs typeface="Arial"/>
                <a:sym typeface="Arial"/>
              </a:defRPr>
            </a:lvl3pPr>
            <a:lvl4pPr marL="0" marR="0" lvl="3" indent="0" algn="l" rtl="0">
              <a:buClr>
                <a:schemeClr val="dk1"/>
              </a:buClr>
              <a:buSzPts val="1800"/>
              <a:buFont typeface="Arial"/>
              <a:buNone/>
              <a:defRPr sz="1800">
                <a:solidFill>
                  <a:schemeClr val="dk1"/>
                </a:solidFill>
                <a:latin typeface="Arial"/>
                <a:ea typeface="Arial"/>
                <a:cs typeface="Arial"/>
                <a:sym typeface="Arial"/>
              </a:defRPr>
            </a:lvl4pPr>
            <a:lvl5pPr marL="0" marR="0" lvl="4" indent="0" algn="l" rtl="0">
              <a:buClr>
                <a:schemeClr val="dk1"/>
              </a:buClr>
              <a:buSzPts val="1800"/>
              <a:buFont typeface="Arial"/>
              <a:buNone/>
              <a:defRPr sz="1800">
                <a:solidFill>
                  <a:schemeClr val="dk1"/>
                </a:solidFill>
                <a:latin typeface="Arial"/>
                <a:ea typeface="Arial"/>
                <a:cs typeface="Arial"/>
                <a:sym typeface="Arial"/>
              </a:defRPr>
            </a:lvl5pPr>
            <a:lvl6pPr marL="0" marR="0" lvl="5" indent="0" algn="l" rtl="0">
              <a:buClr>
                <a:schemeClr val="dk1"/>
              </a:buClr>
              <a:buSzPts val="1800"/>
              <a:buFont typeface="Arial"/>
              <a:buNone/>
              <a:defRPr sz="1800">
                <a:solidFill>
                  <a:schemeClr val="dk1"/>
                </a:solidFill>
                <a:latin typeface="Arial"/>
                <a:ea typeface="Arial"/>
                <a:cs typeface="Arial"/>
                <a:sym typeface="Arial"/>
              </a:defRPr>
            </a:lvl6pPr>
            <a:lvl7pPr marL="0" marR="0" lvl="6" indent="0" algn="l" rtl="0">
              <a:buClr>
                <a:schemeClr val="dk1"/>
              </a:buClr>
              <a:buSzPts val="1800"/>
              <a:buFont typeface="Arial"/>
              <a:buNone/>
              <a:defRPr sz="1800">
                <a:solidFill>
                  <a:schemeClr val="dk1"/>
                </a:solidFill>
                <a:latin typeface="Arial"/>
                <a:ea typeface="Arial"/>
                <a:cs typeface="Arial"/>
                <a:sym typeface="Arial"/>
              </a:defRPr>
            </a:lvl7pPr>
            <a:lvl8pPr marL="0" marR="0" lvl="7" indent="0" algn="l" rtl="0">
              <a:buClr>
                <a:schemeClr val="dk1"/>
              </a:buClr>
              <a:buSzPts val="1800"/>
              <a:buFont typeface="Arial"/>
              <a:buNone/>
              <a:defRPr sz="1800">
                <a:solidFill>
                  <a:schemeClr val="dk1"/>
                </a:solidFill>
                <a:latin typeface="Arial"/>
                <a:ea typeface="Arial"/>
                <a:cs typeface="Arial"/>
                <a:sym typeface="Arial"/>
              </a:defRPr>
            </a:lvl8pPr>
            <a:lvl9pPr marL="0" marR="0" lvl="8" indent="0" algn="l" rtl="0">
              <a:buClr>
                <a:schemeClr val="dk1"/>
              </a:buClr>
              <a:buSzPts val="1800"/>
              <a:buFont typeface="Arial"/>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30"/>
        <p:cNvGrpSpPr/>
        <p:nvPr/>
      </p:nvGrpSpPr>
      <p:grpSpPr>
        <a:xfrm>
          <a:off x="0" y="0"/>
          <a:ext cx="0" cy="0"/>
          <a:chOff x="0" y="0"/>
          <a:chExt cx="0" cy="0"/>
        </a:xfrm>
      </p:grpSpPr>
      <p:sp>
        <p:nvSpPr>
          <p:cNvPr id="31" name="Google Shape;31;p7"/>
          <p:cNvSpPr/>
          <p:nvPr/>
        </p:nvSpPr>
        <p:spPr>
          <a:xfrm>
            <a:off x="6096000" y="-167"/>
            <a:ext cx="6096000" cy="6858000"/>
          </a:xfrm>
          <a:prstGeom prst="rect">
            <a:avLst/>
          </a:prstGeom>
          <a:solidFill>
            <a:schemeClr val="lt2"/>
          </a:solidFill>
          <a:ln>
            <a:noFill/>
          </a:ln>
        </p:spPr>
        <p:txBody>
          <a:bodyPr spcFirstLastPara="1" wrap="square" lIns="109700" tIns="109700" rIns="109700" bIns="109700" anchor="ctr" anchorCtr="0">
            <a:noAutofit/>
          </a:bodyPr>
          <a:lstStyle/>
          <a:p>
            <a:pPr marL="0" marR="0" lvl="0" indent="0" algn="l" rtl="0">
              <a:spcBef>
                <a:spcPts val="0"/>
              </a:spcBef>
              <a:spcAft>
                <a:spcPts val="0"/>
              </a:spcAft>
              <a:buClr>
                <a:schemeClr val="dk1"/>
              </a:buClr>
              <a:buSzPts val="2240"/>
              <a:buFont typeface="Arial"/>
              <a:buNone/>
            </a:pPr>
            <a:endParaRPr sz="2240">
              <a:solidFill>
                <a:schemeClr val="dk1"/>
              </a:solidFill>
              <a:latin typeface="Arial"/>
              <a:ea typeface="Arial"/>
              <a:cs typeface="Arial"/>
              <a:sym typeface="Arial"/>
            </a:endParaRPr>
          </a:p>
        </p:txBody>
      </p:sp>
      <p:sp>
        <p:nvSpPr>
          <p:cNvPr id="32" name="Google Shape;32;p7"/>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rmAutofit/>
          </a:bodyPr>
          <a:lstStyle>
            <a:lvl1pPr marR="0" lvl="0" algn="ctr" rtl="0">
              <a:lnSpc>
                <a:spcPct val="100000"/>
              </a:lnSpc>
              <a:spcBef>
                <a:spcPts val="0"/>
              </a:spcBef>
              <a:spcAft>
                <a:spcPts val="0"/>
              </a:spcAft>
              <a:buClr>
                <a:srgbClr val="000000"/>
              </a:buClr>
              <a:buSzPts val="4200"/>
              <a:buFont typeface="Arial"/>
              <a:buNone/>
              <a:defRPr sz="504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4200"/>
              <a:buFont typeface="Arial"/>
              <a:buNone/>
              <a:defRPr sz="504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4200"/>
              <a:buFont typeface="Arial"/>
              <a:buNone/>
              <a:defRPr sz="504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4200"/>
              <a:buFont typeface="Arial"/>
              <a:buNone/>
              <a:defRPr sz="504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4200"/>
              <a:buFont typeface="Arial"/>
              <a:buNone/>
              <a:defRPr sz="504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4200"/>
              <a:buFont typeface="Arial"/>
              <a:buNone/>
              <a:defRPr sz="504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4200"/>
              <a:buFont typeface="Arial"/>
              <a:buNone/>
              <a:defRPr sz="504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4200"/>
              <a:buFont typeface="Arial"/>
              <a:buNone/>
              <a:defRPr sz="504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4200"/>
              <a:buFont typeface="Arial"/>
              <a:buNone/>
              <a:defRPr sz="5040" b="0" i="0" u="none" strike="noStrike" cap="none">
                <a:solidFill>
                  <a:srgbClr val="000000"/>
                </a:solidFill>
                <a:latin typeface="Arial"/>
                <a:ea typeface="Arial"/>
                <a:cs typeface="Arial"/>
                <a:sym typeface="Arial"/>
              </a:defRPr>
            </a:lvl9pPr>
          </a:lstStyle>
          <a:p>
            <a:endParaRPr/>
          </a:p>
        </p:txBody>
      </p:sp>
      <p:sp>
        <p:nvSpPr>
          <p:cNvPr id="33" name="Google Shape;33;p7"/>
          <p:cNvSpPr txBox="1">
            <a:spLocks noGrp="1"/>
          </p:cNvSpPr>
          <p:nvPr>
            <p:ph type="subTitle" idx="1"/>
          </p:nvPr>
        </p:nvSpPr>
        <p:spPr>
          <a:xfrm>
            <a:off x="354000" y="3737434"/>
            <a:ext cx="5393600" cy="1646800"/>
          </a:xfrm>
          <a:prstGeom prst="rect">
            <a:avLst/>
          </a:prstGeom>
          <a:noFill/>
          <a:ln>
            <a:noFill/>
          </a:ln>
        </p:spPr>
        <p:txBody>
          <a:bodyPr spcFirstLastPara="1" wrap="square" lIns="91425" tIns="91425" rIns="91425" bIns="91425" anchor="t" anchorCtr="0">
            <a:normAutofit/>
          </a:bodyPr>
          <a:lstStyle>
            <a:lvl1pPr marR="0" lvl="0" algn="ctr" rtl="0">
              <a:lnSpc>
                <a:spcPct val="100000"/>
              </a:lnSpc>
              <a:spcBef>
                <a:spcPts val="0"/>
              </a:spcBef>
              <a:spcAft>
                <a:spcPts val="0"/>
              </a:spcAft>
              <a:buClr>
                <a:srgbClr val="000000"/>
              </a:buClr>
              <a:buSzPts val="2100"/>
              <a:buFont typeface="Arial"/>
              <a:buNone/>
              <a:defRPr sz="252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2100"/>
              <a:buFont typeface="Arial"/>
              <a:buNone/>
              <a:defRPr sz="252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2100"/>
              <a:buFont typeface="Arial"/>
              <a:buNone/>
              <a:defRPr sz="252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2100"/>
              <a:buFont typeface="Arial"/>
              <a:buNone/>
              <a:defRPr sz="252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2100"/>
              <a:buFont typeface="Arial"/>
              <a:buNone/>
              <a:defRPr sz="252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2100"/>
              <a:buFont typeface="Arial"/>
              <a:buNone/>
              <a:defRPr sz="252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2100"/>
              <a:buFont typeface="Arial"/>
              <a:buNone/>
              <a:defRPr sz="252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2100"/>
              <a:buFont typeface="Arial"/>
              <a:buNone/>
              <a:defRPr sz="252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2100"/>
              <a:buFont typeface="Arial"/>
              <a:buNone/>
              <a:defRPr sz="2520" b="0" i="0" u="none" strike="noStrike" cap="none">
                <a:solidFill>
                  <a:srgbClr val="000000"/>
                </a:solidFill>
                <a:latin typeface="Arial"/>
                <a:ea typeface="Arial"/>
                <a:cs typeface="Arial"/>
                <a:sym typeface="Arial"/>
              </a:defRPr>
            </a:lvl9pPr>
          </a:lstStyle>
          <a:p>
            <a:endParaRPr/>
          </a:p>
        </p:txBody>
      </p:sp>
      <p:sp>
        <p:nvSpPr>
          <p:cNvPr id="34" name="Google Shape;34;p7"/>
          <p:cNvSpPr txBox="1">
            <a:spLocks noGrp="1"/>
          </p:cNvSpPr>
          <p:nvPr>
            <p:ph type="body" idx="2"/>
          </p:nvPr>
        </p:nvSpPr>
        <p:spPr>
          <a:xfrm>
            <a:off x="6586000" y="965433"/>
            <a:ext cx="5116000" cy="4926800"/>
          </a:xfrm>
          <a:prstGeom prst="rect">
            <a:avLst/>
          </a:prstGeom>
          <a:noFill/>
          <a:ln>
            <a:noFill/>
          </a:ln>
        </p:spPr>
        <p:txBody>
          <a:bodyPr spcFirstLastPara="1" wrap="square" lIns="91425" tIns="91425" rIns="91425" bIns="91425" anchor="ctr" anchorCtr="0">
            <a:normAutofit/>
          </a:bodyPr>
          <a:lstStyle>
            <a:lvl1pPr marL="457200" marR="0" lvl="0" indent="-342900" algn="l" rtl="0">
              <a:lnSpc>
                <a:spcPct val="100000"/>
              </a:lnSpc>
              <a:spcBef>
                <a:spcPts val="0"/>
              </a:spcBef>
              <a:spcAft>
                <a:spcPts val="0"/>
              </a:spcAft>
              <a:buClr>
                <a:srgbClr val="000000"/>
              </a:buClr>
              <a:buSzPts val="1800"/>
              <a:buFont typeface="Arial"/>
              <a:buChar char="●"/>
              <a:defRPr sz="1679"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9pPr>
          </a:lstStyle>
          <a:p>
            <a:endParaRPr/>
          </a:p>
        </p:txBody>
      </p:sp>
      <p:sp>
        <p:nvSpPr>
          <p:cNvPr id="35" name="Google Shape;35;p7"/>
          <p:cNvSpPr txBox="1">
            <a:spLocks noGrp="1"/>
          </p:cNvSpPr>
          <p:nvPr>
            <p:ph type="sldNum" idx="12"/>
          </p:nvPr>
        </p:nvSpPr>
        <p:spPr>
          <a:xfrm>
            <a:off x="11296611" y="6217624"/>
            <a:ext cx="731600" cy="524800"/>
          </a:xfrm>
          <a:prstGeom prst="rect">
            <a:avLst/>
          </a:prstGeom>
          <a:noFill/>
          <a:ln>
            <a:noFill/>
          </a:ln>
        </p:spPr>
        <p:txBody>
          <a:bodyPr spcFirstLastPara="1" wrap="square" lIns="91425" tIns="91425" rIns="91425" bIns="91425" anchor="ctr" anchorCtr="0">
            <a:normAutofit/>
          </a:bodyPr>
          <a:lstStyle>
            <a:lvl1pPr marL="0" marR="0" lvl="0" indent="0" algn="l" rtl="0">
              <a:buClr>
                <a:schemeClr val="dk1"/>
              </a:buClr>
              <a:buSzPts val="1800"/>
              <a:buFont typeface="Arial"/>
              <a:buNone/>
              <a:defRPr sz="1800">
                <a:solidFill>
                  <a:schemeClr val="dk1"/>
                </a:solidFill>
                <a:latin typeface="Arial"/>
                <a:ea typeface="Arial"/>
                <a:cs typeface="Arial"/>
                <a:sym typeface="Arial"/>
              </a:defRPr>
            </a:lvl1pPr>
            <a:lvl2pPr marL="0" marR="0" lvl="1" indent="0" algn="l" rtl="0">
              <a:buClr>
                <a:schemeClr val="dk1"/>
              </a:buClr>
              <a:buSzPts val="1800"/>
              <a:buFont typeface="Arial"/>
              <a:buNone/>
              <a:defRPr sz="1800">
                <a:solidFill>
                  <a:schemeClr val="dk1"/>
                </a:solidFill>
                <a:latin typeface="Arial"/>
                <a:ea typeface="Arial"/>
                <a:cs typeface="Arial"/>
                <a:sym typeface="Arial"/>
              </a:defRPr>
            </a:lvl2pPr>
            <a:lvl3pPr marL="0" marR="0" lvl="2" indent="0" algn="l" rtl="0">
              <a:buClr>
                <a:schemeClr val="dk1"/>
              </a:buClr>
              <a:buSzPts val="1800"/>
              <a:buFont typeface="Arial"/>
              <a:buNone/>
              <a:defRPr sz="1800">
                <a:solidFill>
                  <a:schemeClr val="dk1"/>
                </a:solidFill>
                <a:latin typeface="Arial"/>
                <a:ea typeface="Arial"/>
                <a:cs typeface="Arial"/>
                <a:sym typeface="Arial"/>
              </a:defRPr>
            </a:lvl3pPr>
            <a:lvl4pPr marL="0" marR="0" lvl="3" indent="0" algn="l" rtl="0">
              <a:buClr>
                <a:schemeClr val="dk1"/>
              </a:buClr>
              <a:buSzPts val="1800"/>
              <a:buFont typeface="Arial"/>
              <a:buNone/>
              <a:defRPr sz="1800">
                <a:solidFill>
                  <a:schemeClr val="dk1"/>
                </a:solidFill>
                <a:latin typeface="Arial"/>
                <a:ea typeface="Arial"/>
                <a:cs typeface="Arial"/>
                <a:sym typeface="Arial"/>
              </a:defRPr>
            </a:lvl4pPr>
            <a:lvl5pPr marL="0" marR="0" lvl="4" indent="0" algn="l" rtl="0">
              <a:buClr>
                <a:schemeClr val="dk1"/>
              </a:buClr>
              <a:buSzPts val="1800"/>
              <a:buFont typeface="Arial"/>
              <a:buNone/>
              <a:defRPr sz="1800">
                <a:solidFill>
                  <a:schemeClr val="dk1"/>
                </a:solidFill>
                <a:latin typeface="Arial"/>
                <a:ea typeface="Arial"/>
                <a:cs typeface="Arial"/>
                <a:sym typeface="Arial"/>
              </a:defRPr>
            </a:lvl5pPr>
            <a:lvl6pPr marL="0" marR="0" lvl="5" indent="0" algn="l" rtl="0">
              <a:buClr>
                <a:schemeClr val="dk1"/>
              </a:buClr>
              <a:buSzPts val="1800"/>
              <a:buFont typeface="Arial"/>
              <a:buNone/>
              <a:defRPr sz="1800">
                <a:solidFill>
                  <a:schemeClr val="dk1"/>
                </a:solidFill>
                <a:latin typeface="Arial"/>
                <a:ea typeface="Arial"/>
                <a:cs typeface="Arial"/>
                <a:sym typeface="Arial"/>
              </a:defRPr>
            </a:lvl6pPr>
            <a:lvl7pPr marL="0" marR="0" lvl="6" indent="0" algn="l" rtl="0">
              <a:buClr>
                <a:schemeClr val="dk1"/>
              </a:buClr>
              <a:buSzPts val="1800"/>
              <a:buFont typeface="Arial"/>
              <a:buNone/>
              <a:defRPr sz="1800">
                <a:solidFill>
                  <a:schemeClr val="dk1"/>
                </a:solidFill>
                <a:latin typeface="Arial"/>
                <a:ea typeface="Arial"/>
                <a:cs typeface="Arial"/>
                <a:sym typeface="Arial"/>
              </a:defRPr>
            </a:lvl7pPr>
            <a:lvl8pPr marL="0" marR="0" lvl="7" indent="0" algn="l" rtl="0">
              <a:buClr>
                <a:schemeClr val="dk1"/>
              </a:buClr>
              <a:buSzPts val="1800"/>
              <a:buFont typeface="Arial"/>
              <a:buNone/>
              <a:defRPr sz="1800">
                <a:solidFill>
                  <a:schemeClr val="dk1"/>
                </a:solidFill>
                <a:latin typeface="Arial"/>
                <a:ea typeface="Arial"/>
                <a:cs typeface="Arial"/>
                <a:sym typeface="Arial"/>
              </a:defRPr>
            </a:lvl8pPr>
            <a:lvl9pPr marL="0" marR="0" lvl="8" indent="0" algn="l" rtl="0">
              <a:buClr>
                <a:schemeClr val="dk1"/>
              </a:buClr>
              <a:buSzPts val="1800"/>
              <a:buFont typeface="Arial"/>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36"/>
        <p:cNvGrpSpPr/>
        <p:nvPr/>
      </p:nvGrpSpPr>
      <p:grpSpPr>
        <a:xfrm>
          <a:off x="0" y="0"/>
          <a:ext cx="0" cy="0"/>
          <a:chOff x="0" y="0"/>
          <a:chExt cx="0" cy="0"/>
        </a:xfrm>
      </p:grpSpPr>
      <p:sp>
        <p:nvSpPr>
          <p:cNvPr id="37" name="Google Shape;37;p8"/>
          <p:cNvSpPr txBox="1">
            <a:spLocks noGrp="1"/>
          </p:cNvSpPr>
          <p:nvPr>
            <p:ph type="body" idx="1"/>
          </p:nvPr>
        </p:nvSpPr>
        <p:spPr>
          <a:xfrm>
            <a:off x="415600" y="5640767"/>
            <a:ext cx="7998400" cy="806800"/>
          </a:xfrm>
          <a:prstGeom prst="rect">
            <a:avLst/>
          </a:prstGeom>
          <a:noFill/>
          <a:ln>
            <a:noFill/>
          </a:ln>
        </p:spPr>
        <p:txBody>
          <a:bodyPr spcFirstLastPara="1" wrap="square" lIns="91425" tIns="91425" rIns="91425" bIns="91425" anchor="ctr" anchorCtr="0">
            <a:normAutofit/>
          </a:bodyPr>
          <a:lstStyle>
            <a:lvl1pPr marL="457200" marR="0" lvl="0" indent="-228600" algn="l" rtl="0">
              <a:lnSpc>
                <a:spcPct val="100000"/>
              </a:lnSpc>
              <a:spcBef>
                <a:spcPts val="0"/>
              </a:spcBef>
              <a:spcAft>
                <a:spcPts val="0"/>
              </a:spcAft>
              <a:buClr>
                <a:srgbClr val="000000"/>
              </a:buClr>
              <a:buSzPts val="1800"/>
              <a:buFont typeface="Arial"/>
              <a:buNone/>
              <a:defRPr sz="1679"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679" b="0" i="0" u="none" strike="noStrike" cap="none">
                <a:solidFill>
                  <a:srgbClr val="000000"/>
                </a:solidFill>
                <a:latin typeface="Arial"/>
                <a:ea typeface="Arial"/>
                <a:cs typeface="Arial"/>
                <a:sym typeface="Arial"/>
              </a:defRPr>
            </a:lvl9pPr>
          </a:lstStyle>
          <a:p>
            <a:endParaRPr/>
          </a:p>
        </p:txBody>
      </p:sp>
      <p:sp>
        <p:nvSpPr>
          <p:cNvPr id="38" name="Google Shape;38;p8"/>
          <p:cNvSpPr txBox="1">
            <a:spLocks noGrp="1"/>
          </p:cNvSpPr>
          <p:nvPr>
            <p:ph type="sldNum" idx="12"/>
          </p:nvPr>
        </p:nvSpPr>
        <p:spPr>
          <a:xfrm>
            <a:off x="11296611" y="6217624"/>
            <a:ext cx="731600" cy="524800"/>
          </a:xfrm>
          <a:prstGeom prst="rect">
            <a:avLst/>
          </a:prstGeom>
          <a:noFill/>
          <a:ln>
            <a:noFill/>
          </a:ln>
        </p:spPr>
        <p:txBody>
          <a:bodyPr spcFirstLastPara="1" wrap="square" lIns="91425" tIns="91425" rIns="91425" bIns="91425" anchor="ctr" anchorCtr="0">
            <a:normAutofit/>
          </a:bodyPr>
          <a:lstStyle>
            <a:lvl1pPr marL="0" marR="0" lvl="0" indent="0" algn="l" rtl="0">
              <a:buClr>
                <a:schemeClr val="dk1"/>
              </a:buClr>
              <a:buSzPts val="1800"/>
              <a:buFont typeface="Arial"/>
              <a:buNone/>
              <a:defRPr sz="1800">
                <a:solidFill>
                  <a:schemeClr val="dk1"/>
                </a:solidFill>
                <a:latin typeface="Arial"/>
                <a:ea typeface="Arial"/>
                <a:cs typeface="Arial"/>
                <a:sym typeface="Arial"/>
              </a:defRPr>
            </a:lvl1pPr>
            <a:lvl2pPr marL="0" marR="0" lvl="1" indent="0" algn="l" rtl="0">
              <a:buClr>
                <a:schemeClr val="dk1"/>
              </a:buClr>
              <a:buSzPts val="1800"/>
              <a:buFont typeface="Arial"/>
              <a:buNone/>
              <a:defRPr sz="1800">
                <a:solidFill>
                  <a:schemeClr val="dk1"/>
                </a:solidFill>
                <a:latin typeface="Arial"/>
                <a:ea typeface="Arial"/>
                <a:cs typeface="Arial"/>
                <a:sym typeface="Arial"/>
              </a:defRPr>
            </a:lvl2pPr>
            <a:lvl3pPr marL="0" marR="0" lvl="2" indent="0" algn="l" rtl="0">
              <a:buClr>
                <a:schemeClr val="dk1"/>
              </a:buClr>
              <a:buSzPts val="1800"/>
              <a:buFont typeface="Arial"/>
              <a:buNone/>
              <a:defRPr sz="1800">
                <a:solidFill>
                  <a:schemeClr val="dk1"/>
                </a:solidFill>
                <a:latin typeface="Arial"/>
                <a:ea typeface="Arial"/>
                <a:cs typeface="Arial"/>
                <a:sym typeface="Arial"/>
              </a:defRPr>
            </a:lvl3pPr>
            <a:lvl4pPr marL="0" marR="0" lvl="3" indent="0" algn="l" rtl="0">
              <a:buClr>
                <a:schemeClr val="dk1"/>
              </a:buClr>
              <a:buSzPts val="1800"/>
              <a:buFont typeface="Arial"/>
              <a:buNone/>
              <a:defRPr sz="1800">
                <a:solidFill>
                  <a:schemeClr val="dk1"/>
                </a:solidFill>
                <a:latin typeface="Arial"/>
                <a:ea typeface="Arial"/>
                <a:cs typeface="Arial"/>
                <a:sym typeface="Arial"/>
              </a:defRPr>
            </a:lvl4pPr>
            <a:lvl5pPr marL="0" marR="0" lvl="4" indent="0" algn="l" rtl="0">
              <a:buClr>
                <a:schemeClr val="dk1"/>
              </a:buClr>
              <a:buSzPts val="1800"/>
              <a:buFont typeface="Arial"/>
              <a:buNone/>
              <a:defRPr sz="1800">
                <a:solidFill>
                  <a:schemeClr val="dk1"/>
                </a:solidFill>
                <a:latin typeface="Arial"/>
                <a:ea typeface="Arial"/>
                <a:cs typeface="Arial"/>
                <a:sym typeface="Arial"/>
              </a:defRPr>
            </a:lvl5pPr>
            <a:lvl6pPr marL="0" marR="0" lvl="5" indent="0" algn="l" rtl="0">
              <a:buClr>
                <a:schemeClr val="dk1"/>
              </a:buClr>
              <a:buSzPts val="1800"/>
              <a:buFont typeface="Arial"/>
              <a:buNone/>
              <a:defRPr sz="1800">
                <a:solidFill>
                  <a:schemeClr val="dk1"/>
                </a:solidFill>
                <a:latin typeface="Arial"/>
                <a:ea typeface="Arial"/>
                <a:cs typeface="Arial"/>
                <a:sym typeface="Arial"/>
              </a:defRPr>
            </a:lvl6pPr>
            <a:lvl7pPr marL="0" marR="0" lvl="6" indent="0" algn="l" rtl="0">
              <a:buClr>
                <a:schemeClr val="dk1"/>
              </a:buClr>
              <a:buSzPts val="1800"/>
              <a:buFont typeface="Arial"/>
              <a:buNone/>
              <a:defRPr sz="1800">
                <a:solidFill>
                  <a:schemeClr val="dk1"/>
                </a:solidFill>
                <a:latin typeface="Arial"/>
                <a:ea typeface="Arial"/>
                <a:cs typeface="Arial"/>
                <a:sym typeface="Arial"/>
              </a:defRPr>
            </a:lvl7pPr>
            <a:lvl8pPr marL="0" marR="0" lvl="7" indent="0" algn="l" rtl="0">
              <a:buClr>
                <a:schemeClr val="dk1"/>
              </a:buClr>
              <a:buSzPts val="1800"/>
              <a:buFont typeface="Arial"/>
              <a:buNone/>
              <a:defRPr sz="1800">
                <a:solidFill>
                  <a:schemeClr val="dk1"/>
                </a:solidFill>
                <a:latin typeface="Arial"/>
                <a:ea typeface="Arial"/>
                <a:cs typeface="Arial"/>
                <a:sym typeface="Arial"/>
              </a:defRPr>
            </a:lvl8pPr>
            <a:lvl9pPr marL="0" marR="0" lvl="8" indent="0" algn="l" rtl="0">
              <a:buClr>
                <a:schemeClr val="dk1"/>
              </a:buClr>
              <a:buSzPts val="1800"/>
              <a:buFont typeface="Arial"/>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39"/>
        <p:cNvGrpSpPr/>
        <p:nvPr/>
      </p:nvGrpSpPr>
      <p:grpSpPr>
        <a:xfrm>
          <a:off x="0" y="0"/>
          <a:ext cx="0" cy="0"/>
          <a:chOff x="0" y="0"/>
          <a:chExt cx="0" cy="0"/>
        </a:xfrm>
      </p:grpSpPr>
      <p:sp>
        <p:nvSpPr>
          <p:cNvPr id="40" name="Google Shape;40;p9"/>
          <p:cNvSpPr txBox="1">
            <a:spLocks noGrp="1"/>
          </p:cNvSpPr>
          <p:nvPr>
            <p:ph type="title"/>
          </p:nvPr>
        </p:nvSpPr>
        <p:spPr>
          <a:xfrm>
            <a:off x="415600" y="1474833"/>
            <a:ext cx="11360800" cy="2618000"/>
          </a:xfrm>
          <a:prstGeom prst="rect">
            <a:avLst/>
          </a:prstGeom>
          <a:noFill/>
          <a:ln>
            <a:noFill/>
          </a:ln>
        </p:spPr>
        <p:txBody>
          <a:bodyPr spcFirstLastPara="1" wrap="square" lIns="91425" tIns="91425" rIns="91425" bIns="91425" anchor="b" anchorCtr="0">
            <a:normAutofit/>
          </a:bodyPr>
          <a:lstStyle>
            <a:lvl1pPr marR="0" lvl="0" algn="ctr" rtl="0">
              <a:lnSpc>
                <a:spcPct val="100000"/>
              </a:lnSpc>
              <a:spcBef>
                <a:spcPts val="0"/>
              </a:spcBef>
              <a:spcAft>
                <a:spcPts val="0"/>
              </a:spcAft>
              <a:buClr>
                <a:srgbClr val="000000"/>
              </a:buClr>
              <a:buSzPts val="12000"/>
              <a:buFont typeface="Arial"/>
              <a:buNone/>
              <a:defRPr sz="14400" b="0" i="0" u="none" strike="noStrike" cap="none">
                <a:solidFill>
                  <a:srgbClr val="000000"/>
                </a:solidFill>
                <a:latin typeface="Arial"/>
                <a:ea typeface="Arial"/>
                <a:cs typeface="Arial"/>
                <a:sym typeface="Arial"/>
              </a:defRPr>
            </a:lvl1pPr>
            <a:lvl2pPr marR="0" lvl="1" algn="ctr" rtl="0">
              <a:lnSpc>
                <a:spcPct val="100000"/>
              </a:lnSpc>
              <a:spcBef>
                <a:spcPts val="0"/>
              </a:spcBef>
              <a:spcAft>
                <a:spcPts val="0"/>
              </a:spcAft>
              <a:buClr>
                <a:srgbClr val="000000"/>
              </a:buClr>
              <a:buSzPts val="12000"/>
              <a:buFont typeface="Arial"/>
              <a:buNone/>
              <a:defRPr sz="14400" b="0" i="0" u="none" strike="noStrike" cap="none">
                <a:solidFill>
                  <a:srgbClr val="000000"/>
                </a:solidFill>
                <a:latin typeface="Arial"/>
                <a:ea typeface="Arial"/>
                <a:cs typeface="Arial"/>
                <a:sym typeface="Arial"/>
              </a:defRPr>
            </a:lvl2pPr>
            <a:lvl3pPr marR="0" lvl="2" algn="ctr" rtl="0">
              <a:lnSpc>
                <a:spcPct val="100000"/>
              </a:lnSpc>
              <a:spcBef>
                <a:spcPts val="0"/>
              </a:spcBef>
              <a:spcAft>
                <a:spcPts val="0"/>
              </a:spcAft>
              <a:buClr>
                <a:srgbClr val="000000"/>
              </a:buClr>
              <a:buSzPts val="12000"/>
              <a:buFont typeface="Arial"/>
              <a:buNone/>
              <a:defRPr sz="14400" b="0" i="0" u="none" strike="noStrike" cap="none">
                <a:solidFill>
                  <a:srgbClr val="000000"/>
                </a:solidFill>
                <a:latin typeface="Arial"/>
                <a:ea typeface="Arial"/>
                <a:cs typeface="Arial"/>
                <a:sym typeface="Arial"/>
              </a:defRPr>
            </a:lvl3pPr>
            <a:lvl4pPr marR="0" lvl="3" algn="ctr" rtl="0">
              <a:lnSpc>
                <a:spcPct val="100000"/>
              </a:lnSpc>
              <a:spcBef>
                <a:spcPts val="0"/>
              </a:spcBef>
              <a:spcAft>
                <a:spcPts val="0"/>
              </a:spcAft>
              <a:buClr>
                <a:srgbClr val="000000"/>
              </a:buClr>
              <a:buSzPts val="12000"/>
              <a:buFont typeface="Arial"/>
              <a:buNone/>
              <a:defRPr sz="14400" b="0" i="0" u="none" strike="noStrike" cap="none">
                <a:solidFill>
                  <a:srgbClr val="000000"/>
                </a:solidFill>
                <a:latin typeface="Arial"/>
                <a:ea typeface="Arial"/>
                <a:cs typeface="Arial"/>
                <a:sym typeface="Arial"/>
              </a:defRPr>
            </a:lvl4pPr>
            <a:lvl5pPr marR="0" lvl="4" algn="ctr" rtl="0">
              <a:lnSpc>
                <a:spcPct val="100000"/>
              </a:lnSpc>
              <a:spcBef>
                <a:spcPts val="0"/>
              </a:spcBef>
              <a:spcAft>
                <a:spcPts val="0"/>
              </a:spcAft>
              <a:buClr>
                <a:srgbClr val="000000"/>
              </a:buClr>
              <a:buSzPts val="12000"/>
              <a:buFont typeface="Arial"/>
              <a:buNone/>
              <a:defRPr sz="14400" b="0" i="0" u="none" strike="noStrike" cap="none">
                <a:solidFill>
                  <a:srgbClr val="000000"/>
                </a:solidFill>
                <a:latin typeface="Arial"/>
                <a:ea typeface="Arial"/>
                <a:cs typeface="Arial"/>
                <a:sym typeface="Arial"/>
              </a:defRPr>
            </a:lvl5pPr>
            <a:lvl6pPr marR="0" lvl="5" algn="ctr" rtl="0">
              <a:lnSpc>
                <a:spcPct val="100000"/>
              </a:lnSpc>
              <a:spcBef>
                <a:spcPts val="0"/>
              </a:spcBef>
              <a:spcAft>
                <a:spcPts val="0"/>
              </a:spcAft>
              <a:buClr>
                <a:srgbClr val="000000"/>
              </a:buClr>
              <a:buSzPts val="12000"/>
              <a:buFont typeface="Arial"/>
              <a:buNone/>
              <a:defRPr sz="14400" b="0" i="0" u="none" strike="noStrike" cap="none">
                <a:solidFill>
                  <a:srgbClr val="000000"/>
                </a:solidFill>
                <a:latin typeface="Arial"/>
                <a:ea typeface="Arial"/>
                <a:cs typeface="Arial"/>
                <a:sym typeface="Arial"/>
              </a:defRPr>
            </a:lvl6pPr>
            <a:lvl7pPr marR="0" lvl="6" algn="ctr" rtl="0">
              <a:lnSpc>
                <a:spcPct val="100000"/>
              </a:lnSpc>
              <a:spcBef>
                <a:spcPts val="0"/>
              </a:spcBef>
              <a:spcAft>
                <a:spcPts val="0"/>
              </a:spcAft>
              <a:buClr>
                <a:srgbClr val="000000"/>
              </a:buClr>
              <a:buSzPts val="12000"/>
              <a:buFont typeface="Arial"/>
              <a:buNone/>
              <a:defRPr sz="14400" b="0" i="0" u="none" strike="noStrike" cap="none">
                <a:solidFill>
                  <a:srgbClr val="000000"/>
                </a:solidFill>
                <a:latin typeface="Arial"/>
                <a:ea typeface="Arial"/>
                <a:cs typeface="Arial"/>
                <a:sym typeface="Arial"/>
              </a:defRPr>
            </a:lvl7pPr>
            <a:lvl8pPr marR="0" lvl="7" algn="ctr" rtl="0">
              <a:lnSpc>
                <a:spcPct val="100000"/>
              </a:lnSpc>
              <a:spcBef>
                <a:spcPts val="0"/>
              </a:spcBef>
              <a:spcAft>
                <a:spcPts val="0"/>
              </a:spcAft>
              <a:buClr>
                <a:srgbClr val="000000"/>
              </a:buClr>
              <a:buSzPts val="12000"/>
              <a:buFont typeface="Arial"/>
              <a:buNone/>
              <a:defRPr sz="14400" b="0" i="0" u="none" strike="noStrike" cap="none">
                <a:solidFill>
                  <a:srgbClr val="000000"/>
                </a:solidFill>
                <a:latin typeface="Arial"/>
                <a:ea typeface="Arial"/>
                <a:cs typeface="Arial"/>
                <a:sym typeface="Arial"/>
              </a:defRPr>
            </a:lvl8pPr>
            <a:lvl9pPr marR="0" lvl="8" algn="ctr" rtl="0">
              <a:lnSpc>
                <a:spcPct val="100000"/>
              </a:lnSpc>
              <a:spcBef>
                <a:spcPts val="0"/>
              </a:spcBef>
              <a:spcAft>
                <a:spcPts val="0"/>
              </a:spcAft>
              <a:buClr>
                <a:srgbClr val="000000"/>
              </a:buClr>
              <a:buSzPts val="12000"/>
              <a:buFont typeface="Arial"/>
              <a:buNone/>
              <a:defRPr sz="14400" b="0" i="0" u="none" strike="noStrike" cap="none">
                <a:solidFill>
                  <a:srgbClr val="000000"/>
                </a:solidFill>
                <a:latin typeface="Arial"/>
                <a:ea typeface="Arial"/>
                <a:cs typeface="Arial"/>
                <a:sym typeface="Arial"/>
              </a:defRPr>
            </a:lvl9pPr>
          </a:lstStyle>
          <a:p>
            <a:endParaRPr/>
          </a:p>
        </p:txBody>
      </p:sp>
      <p:sp>
        <p:nvSpPr>
          <p:cNvPr id="41" name="Google Shape;41;p9"/>
          <p:cNvSpPr txBox="1">
            <a:spLocks noGrp="1"/>
          </p:cNvSpPr>
          <p:nvPr>
            <p:ph type="body" idx="1"/>
          </p:nvPr>
        </p:nvSpPr>
        <p:spPr>
          <a:xfrm>
            <a:off x="415600" y="4202968"/>
            <a:ext cx="11360800" cy="1734400"/>
          </a:xfrm>
          <a:prstGeom prst="rect">
            <a:avLst/>
          </a:prstGeom>
          <a:noFill/>
          <a:ln>
            <a:noFill/>
          </a:ln>
        </p:spPr>
        <p:txBody>
          <a:bodyPr spcFirstLastPara="1" wrap="square" lIns="91425" tIns="91425" rIns="91425" bIns="91425" anchor="t" anchorCtr="0">
            <a:normAutofit/>
          </a:bodyPr>
          <a:lstStyle>
            <a:lvl1pPr marL="457200" marR="0" lvl="0" indent="-342900" algn="ctr" rtl="0">
              <a:lnSpc>
                <a:spcPct val="100000"/>
              </a:lnSpc>
              <a:spcBef>
                <a:spcPts val="0"/>
              </a:spcBef>
              <a:spcAft>
                <a:spcPts val="0"/>
              </a:spcAft>
              <a:buClr>
                <a:srgbClr val="000000"/>
              </a:buClr>
              <a:buSzPts val="1800"/>
              <a:buFont typeface="Arial"/>
              <a:buChar char="●"/>
              <a:defRPr sz="1679" b="0" i="0" u="none" strike="noStrike" cap="none">
                <a:solidFill>
                  <a:srgbClr val="000000"/>
                </a:solidFill>
                <a:latin typeface="Arial"/>
                <a:ea typeface="Arial"/>
                <a:cs typeface="Arial"/>
                <a:sym typeface="Arial"/>
              </a:defRPr>
            </a:lvl1pPr>
            <a:lvl2pPr marL="914400" marR="0" lvl="1" indent="-317500" algn="ctr"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2pPr>
            <a:lvl3pPr marL="1371600" marR="0" lvl="2" indent="-317500" algn="ctr"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3pPr>
            <a:lvl4pPr marL="1828800" marR="0" lvl="3" indent="-317500" algn="ctr"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4pPr>
            <a:lvl5pPr marL="2286000" marR="0" lvl="4" indent="-317500" algn="ctr"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5pPr>
            <a:lvl6pPr marL="2743200" marR="0" lvl="5" indent="-317500" algn="ctr"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6pPr>
            <a:lvl7pPr marL="3200400" marR="0" lvl="6" indent="-317500" algn="ctr"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7pPr>
            <a:lvl8pPr marL="3657600" marR="0" lvl="7" indent="-317500" algn="ctr"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8pPr>
            <a:lvl9pPr marL="4114800" marR="0" lvl="8" indent="-317500" algn="ctr" rtl="0">
              <a:lnSpc>
                <a:spcPct val="100000"/>
              </a:lnSpc>
              <a:spcBef>
                <a:spcPts val="0"/>
              </a:spcBef>
              <a:spcAft>
                <a:spcPts val="0"/>
              </a:spcAft>
              <a:buClr>
                <a:srgbClr val="000000"/>
              </a:buClr>
              <a:buSzPts val="1400"/>
              <a:buFont typeface="Arial"/>
              <a:buChar char="■"/>
              <a:defRPr sz="1679" b="0" i="0" u="none" strike="noStrike" cap="none">
                <a:solidFill>
                  <a:srgbClr val="000000"/>
                </a:solidFill>
                <a:latin typeface="Arial"/>
                <a:ea typeface="Arial"/>
                <a:cs typeface="Arial"/>
                <a:sym typeface="Arial"/>
              </a:defRPr>
            </a:lvl9pPr>
          </a:lstStyle>
          <a:p>
            <a:endParaRPr/>
          </a:p>
        </p:txBody>
      </p:sp>
      <p:sp>
        <p:nvSpPr>
          <p:cNvPr id="42" name="Google Shape;42;p9"/>
          <p:cNvSpPr txBox="1">
            <a:spLocks noGrp="1"/>
          </p:cNvSpPr>
          <p:nvPr>
            <p:ph type="sldNum" idx="12"/>
          </p:nvPr>
        </p:nvSpPr>
        <p:spPr>
          <a:xfrm>
            <a:off x="11296611" y="6217624"/>
            <a:ext cx="731600" cy="524800"/>
          </a:xfrm>
          <a:prstGeom prst="rect">
            <a:avLst/>
          </a:prstGeom>
          <a:noFill/>
          <a:ln>
            <a:noFill/>
          </a:ln>
        </p:spPr>
        <p:txBody>
          <a:bodyPr spcFirstLastPara="1" wrap="square" lIns="91425" tIns="91425" rIns="91425" bIns="91425" anchor="ctr" anchorCtr="0">
            <a:normAutofit/>
          </a:bodyPr>
          <a:lstStyle>
            <a:lvl1pPr marL="0" marR="0" lvl="0" indent="0" algn="l" rtl="0">
              <a:buClr>
                <a:schemeClr val="dk1"/>
              </a:buClr>
              <a:buSzPts val="1800"/>
              <a:buFont typeface="Arial"/>
              <a:buNone/>
              <a:defRPr sz="1800">
                <a:solidFill>
                  <a:schemeClr val="dk1"/>
                </a:solidFill>
                <a:latin typeface="Arial"/>
                <a:ea typeface="Arial"/>
                <a:cs typeface="Arial"/>
                <a:sym typeface="Arial"/>
              </a:defRPr>
            </a:lvl1pPr>
            <a:lvl2pPr marL="0" marR="0" lvl="1" indent="0" algn="l" rtl="0">
              <a:buClr>
                <a:schemeClr val="dk1"/>
              </a:buClr>
              <a:buSzPts val="1800"/>
              <a:buFont typeface="Arial"/>
              <a:buNone/>
              <a:defRPr sz="1800">
                <a:solidFill>
                  <a:schemeClr val="dk1"/>
                </a:solidFill>
                <a:latin typeface="Arial"/>
                <a:ea typeface="Arial"/>
                <a:cs typeface="Arial"/>
                <a:sym typeface="Arial"/>
              </a:defRPr>
            </a:lvl2pPr>
            <a:lvl3pPr marL="0" marR="0" lvl="2" indent="0" algn="l" rtl="0">
              <a:buClr>
                <a:schemeClr val="dk1"/>
              </a:buClr>
              <a:buSzPts val="1800"/>
              <a:buFont typeface="Arial"/>
              <a:buNone/>
              <a:defRPr sz="1800">
                <a:solidFill>
                  <a:schemeClr val="dk1"/>
                </a:solidFill>
                <a:latin typeface="Arial"/>
                <a:ea typeface="Arial"/>
                <a:cs typeface="Arial"/>
                <a:sym typeface="Arial"/>
              </a:defRPr>
            </a:lvl3pPr>
            <a:lvl4pPr marL="0" marR="0" lvl="3" indent="0" algn="l" rtl="0">
              <a:buClr>
                <a:schemeClr val="dk1"/>
              </a:buClr>
              <a:buSzPts val="1800"/>
              <a:buFont typeface="Arial"/>
              <a:buNone/>
              <a:defRPr sz="1800">
                <a:solidFill>
                  <a:schemeClr val="dk1"/>
                </a:solidFill>
                <a:latin typeface="Arial"/>
                <a:ea typeface="Arial"/>
                <a:cs typeface="Arial"/>
                <a:sym typeface="Arial"/>
              </a:defRPr>
            </a:lvl4pPr>
            <a:lvl5pPr marL="0" marR="0" lvl="4" indent="0" algn="l" rtl="0">
              <a:buClr>
                <a:schemeClr val="dk1"/>
              </a:buClr>
              <a:buSzPts val="1800"/>
              <a:buFont typeface="Arial"/>
              <a:buNone/>
              <a:defRPr sz="1800">
                <a:solidFill>
                  <a:schemeClr val="dk1"/>
                </a:solidFill>
                <a:latin typeface="Arial"/>
                <a:ea typeface="Arial"/>
                <a:cs typeface="Arial"/>
                <a:sym typeface="Arial"/>
              </a:defRPr>
            </a:lvl5pPr>
            <a:lvl6pPr marL="0" marR="0" lvl="5" indent="0" algn="l" rtl="0">
              <a:buClr>
                <a:schemeClr val="dk1"/>
              </a:buClr>
              <a:buSzPts val="1800"/>
              <a:buFont typeface="Arial"/>
              <a:buNone/>
              <a:defRPr sz="1800">
                <a:solidFill>
                  <a:schemeClr val="dk1"/>
                </a:solidFill>
                <a:latin typeface="Arial"/>
                <a:ea typeface="Arial"/>
                <a:cs typeface="Arial"/>
                <a:sym typeface="Arial"/>
              </a:defRPr>
            </a:lvl6pPr>
            <a:lvl7pPr marL="0" marR="0" lvl="6" indent="0" algn="l" rtl="0">
              <a:buClr>
                <a:schemeClr val="dk1"/>
              </a:buClr>
              <a:buSzPts val="1800"/>
              <a:buFont typeface="Arial"/>
              <a:buNone/>
              <a:defRPr sz="1800">
                <a:solidFill>
                  <a:schemeClr val="dk1"/>
                </a:solidFill>
                <a:latin typeface="Arial"/>
                <a:ea typeface="Arial"/>
                <a:cs typeface="Arial"/>
                <a:sym typeface="Arial"/>
              </a:defRPr>
            </a:lvl7pPr>
            <a:lvl8pPr marL="0" marR="0" lvl="7" indent="0" algn="l" rtl="0">
              <a:buClr>
                <a:schemeClr val="dk1"/>
              </a:buClr>
              <a:buSzPts val="1800"/>
              <a:buFont typeface="Arial"/>
              <a:buNone/>
              <a:defRPr sz="1800">
                <a:solidFill>
                  <a:schemeClr val="dk1"/>
                </a:solidFill>
                <a:latin typeface="Arial"/>
                <a:ea typeface="Arial"/>
                <a:cs typeface="Arial"/>
                <a:sym typeface="Arial"/>
              </a:defRPr>
            </a:lvl8pPr>
            <a:lvl9pPr marL="0" marR="0" lvl="8" indent="0" algn="l" rtl="0">
              <a:buClr>
                <a:schemeClr val="dk1"/>
              </a:buClr>
              <a:buSzPts val="1800"/>
              <a:buFont typeface="Arial"/>
              <a:buNone/>
              <a:defRPr sz="1800">
                <a:solidFill>
                  <a:schemeClr val="dk1"/>
                </a:solidFill>
                <a:latin typeface="Arial"/>
                <a:ea typeface="Arial"/>
                <a:cs typeface="Arial"/>
                <a:sym typeface="Arial"/>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5">
            <a:alphaModFix/>
          </a:blip>
          <a:stretch>
            <a:fillRect/>
          </a:stretch>
        </a:blipFill>
        <a:effectLst/>
      </p:bgPr>
    </p:bg>
    <p:spTree>
      <p:nvGrpSpPr>
        <p:cNvPr id="1" name="Shape 9"/>
        <p:cNvGrpSpPr/>
        <p:nvPr/>
      </p:nvGrpSpPr>
      <p:grpSpPr>
        <a:xfrm>
          <a:off x="0" y="0"/>
          <a:ext cx="0" cy="0"/>
          <a:chOff x="0" y="0"/>
          <a:chExt cx="0" cy="0"/>
        </a:xfrm>
      </p:grpSpPr>
      <p:pic>
        <p:nvPicPr>
          <p:cNvPr id="10" name="Google Shape;10;p1"/>
          <p:cNvPicPr preferRelativeResize="0"/>
          <p:nvPr/>
        </p:nvPicPr>
        <p:blipFill rotWithShape="1">
          <a:blip r:embed="rId16">
            <a:alphaModFix/>
          </a:blip>
          <a:srcRect/>
          <a:stretch/>
        </p:blipFill>
        <p:spPr>
          <a:xfrm>
            <a:off x="70830" y="59348"/>
            <a:ext cx="1529369" cy="649312"/>
          </a:xfrm>
          <a:prstGeom prst="rect">
            <a:avLst/>
          </a:prstGeom>
          <a:noFill/>
          <a:ln>
            <a:noFill/>
          </a:ln>
        </p:spPr>
      </p:pic>
      <p:pic>
        <p:nvPicPr>
          <p:cNvPr id="11" name="Google Shape;11;p1"/>
          <p:cNvPicPr preferRelativeResize="0"/>
          <p:nvPr/>
        </p:nvPicPr>
        <p:blipFill rotWithShape="1">
          <a:blip r:embed="rId17">
            <a:alphaModFix/>
          </a:blip>
          <a:srcRect/>
          <a:stretch/>
        </p:blipFill>
        <p:spPr>
          <a:xfrm>
            <a:off x="10260329" y="59348"/>
            <a:ext cx="1860840" cy="34070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4.jp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pic>
        <p:nvPicPr>
          <p:cNvPr id="54" name="Google Shape;54;p15"/>
          <p:cNvPicPr preferRelativeResize="0"/>
          <p:nvPr/>
        </p:nvPicPr>
        <p:blipFill rotWithShape="1">
          <a:blip r:embed="rId3">
            <a:alphaModFix/>
          </a:blip>
          <a:srcRect/>
          <a:stretch/>
        </p:blipFill>
        <p:spPr>
          <a:xfrm>
            <a:off x="3085510" y="0"/>
            <a:ext cx="6070728" cy="3817638"/>
          </a:xfrm>
          <a:prstGeom prst="rect">
            <a:avLst/>
          </a:prstGeom>
          <a:noFill/>
          <a:ln>
            <a:noFill/>
          </a:ln>
        </p:spPr>
      </p:pic>
      <p:sp>
        <p:nvSpPr>
          <p:cNvPr id="55" name="Google Shape;55;p15"/>
          <p:cNvSpPr txBox="1"/>
          <p:nvPr/>
        </p:nvSpPr>
        <p:spPr>
          <a:xfrm>
            <a:off x="474121" y="3817646"/>
            <a:ext cx="11476200" cy="2662800"/>
          </a:xfrm>
          <a:prstGeom prst="rect">
            <a:avLst/>
          </a:prstGeom>
          <a:solidFill>
            <a:schemeClr val="lt1"/>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3600" b="1" i="0" u="sng" strike="noStrike" cap="none">
                <a:solidFill>
                  <a:srgbClr val="0000FF"/>
                </a:solidFill>
                <a:latin typeface="Times New Roman"/>
                <a:ea typeface="Times New Roman"/>
                <a:cs typeface="Times New Roman"/>
                <a:sym typeface="Times New Roman"/>
              </a:rPr>
              <a:t>INTERDISCIPLINARY PHASE 1 PRESENTATION</a:t>
            </a:r>
            <a:endParaRPr u="sng"/>
          </a:p>
          <a:p>
            <a:pPr marL="0" marR="0" lvl="0" indent="0" algn="ctr" rtl="0">
              <a:spcBef>
                <a:spcPts val="0"/>
              </a:spcBef>
              <a:spcAft>
                <a:spcPts val="0"/>
              </a:spcAft>
              <a:buNone/>
            </a:pPr>
            <a:r>
              <a:rPr lang="en-US" sz="3600" b="1" i="0" u="none" strike="noStrike" cap="none">
                <a:solidFill>
                  <a:srgbClr val="0000FF"/>
                </a:solidFill>
                <a:latin typeface="Times New Roman"/>
                <a:ea typeface="Times New Roman"/>
                <a:cs typeface="Times New Roman"/>
                <a:sym typeface="Times New Roman"/>
              </a:rPr>
              <a:t>Internet of Things (IOT) Powered Automated Delivery Vehicle with Robotic Arm for Smart Warehousing </a:t>
            </a:r>
            <a:endParaRPr sz="3600" b="1" i="0" u="none" strike="noStrike" cap="none">
              <a:solidFill>
                <a:srgbClr val="0000FF"/>
              </a:solidFill>
              <a:latin typeface="Times New Roman"/>
              <a:ea typeface="Times New Roman"/>
              <a:cs typeface="Times New Roman"/>
              <a:sym typeface="Times New Roman"/>
            </a:endParaRPr>
          </a:p>
          <a:p>
            <a:pPr marL="0" marR="0" lvl="0" indent="0" algn="l" rtl="0">
              <a:spcBef>
                <a:spcPts val="0"/>
              </a:spcBef>
              <a:spcAft>
                <a:spcPts val="0"/>
              </a:spcAft>
              <a:buNone/>
            </a:pPr>
            <a:r>
              <a:rPr lang="en-US" sz="3600" b="1">
                <a:solidFill>
                  <a:srgbClr val="0000FF"/>
                </a:solidFill>
                <a:latin typeface="Times New Roman"/>
                <a:ea typeface="Times New Roman"/>
                <a:cs typeface="Times New Roman"/>
                <a:sym typeface="Times New Roman"/>
              </a:rPr>
              <a:t>                        </a:t>
            </a:r>
            <a:r>
              <a:rPr lang="en-US" sz="2300" b="1">
                <a:solidFill>
                  <a:srgbClr val="0000FF"/>
                </a:solidFill>
                <a:latin typeface="Times New Roman"/>
                <a:ea typeface="Times New Roman"/>
                <a:cs typeface="Times New Roman"/>
                <a:sym typeface="Times New Roman"/>
              </a:rPr>
              <a:t>Mentor - Dr. Nanjundaradhya N V,  Professor</a:t>
            </a:r>
            <a:endParaRPr sz="2300" b="1">
              <a:solidFill>
                <a:srgbClr val="0000FF"/>
              </a:solidFill>
              <a:latin typeface="Times New Roman"/>
              <a:ea typeface="Times New Roman"/>
              <a:cs typeface="Times New Roman"/>
              <a:sym typeface="Times New Roman"/>
            </a:endParaRPr>
          </a:p>
          <a:p>
            <a:pPr marL="0" marR="0" lvl="0" indent="0" algn="l" rtl="0">
              <a:spcBef>
                <a:spcPts val="0"/>
              </a:spcBef>
              <a:spcAft>
                <a:spcPts val="0"/>
              </a:spcAft>
              <a:buNone/>
            </a:pPr>
            <a:r>
              <a:rPr lang="en-US" sz="2300" b="1">
                <a:solidFill>
                  <a:srgbClr val="0000FF"/>
                </a:solidFill>
                <a:latin typeface="Times New Roman"/>
                <a:ea typeface="Times New Roman"/>
                <a:cs typeface="Times New Roman"/>
                <a:sym typeface="Times New Roman"/>
              </a:rPr>
              <a:t>                                          Department of Mechanical Engineering</a:t>
            </a:r>
            <a:endParaRPr sz="2300" b="1">
              <a:solidFill>
                <a:srgbClr val="0000FF"/>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4"/>
          <p:cNvSpPr txBox="1">
            <a:spLocks noGrp="1"/>
          </p:cNvSpPr>
          <p:nvPr>
            <p:ph type="title"/>
          </p:nvPr>
        </p:nvSpPr>
        <p:spPr>
          <a:xfrm>
            <a:off x="2564525" y="190500"/>
            <a:ext cx="7767300" cy="5025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sz="3200">
                <a:solidFill>
                  <a:srgbClr val="0000FF"/>
                </a:solidFill>
                <a:latin typeface="Roboto"/>
                <a:ea typeface="Roboto"/>
                <a:cs typeface="Roboto"/>
                <a:sym typeface="Roboto"/>
              </a:rPr>
              <a:t>TIMELINE</a:t>
            </a:r>
            <a:endParaRPr sz="3200">
              <a:solidFill>
                <a:srgbClr val="0000FF"/>
              </a:solidFill>
              <a:latin typeface="Roboto"/>
              <a:ea typeface="Roboto"/>
              <a:cs typeface="Roboto"/>
              <a:sym typeface="Roboto"/>
            </a:endParaRPr>
          </a:p>
        </p:txBody>
      </p:sp>
      <p:sp>
        <p:nvSpPr>
          <p:cNvPr id="116" name="Google Shape;116;p24"/>
          <p:cNvSpPr txBox="1">
            <a:spLocks noGrp="1"/>
          </p:cNvSpPr>
          <p:nvPr>
            <p:ph type="body" idx="1"/>
          </p:nvPr>
        </p:nvSpPr>
        <p:spPr>
          <a:xfrm>
            <a:off x="283100" y="693000"/>
            <a:ext cx="11625900" cy="5974500"/>
          </a:xfrm>
          <a:prstGeom prst="rect">
            <a:avLst/>
          </a:prstGeom>
          <a:noFill/>
          <a:ln>
            <a:noFill/>
          </a:ln>
        </p:spPr>
        <p:txBody>
          <a:bodyPr spcFirstLastPara="1" wrap="square" lIns="91425" tIns="45700" rIns="91425" bIns="45700" anchor="t" anchorCtr="0">
            <a:noAutofit/>
          </a:bodyPr>
          <a:lstStyle/>
          <a:p>
            <a:pPr marL="457200" lvl="0" indent="-292100" algn="just" rtl="0">
              <a:lnSpc>
                <a:spcPct val="100000"/>
              </a:lnSpc>
              <a:spcBef>
                <a:spcPts val="0"/>
              </a:spcBef>
              <a:spcAft>
                <a:spcPts val="0"/>
              </a:spcAft>
              <a:buSzPts val="2600"/>
              <a:buFont typeface="Noto Sans Symbols"/>
              <a:buNone/>
            </a:pPr>
            <a:endParaRPr sz="2600">
              <a:latin typeface="Roboto"/>
              <a:ea typeface="Roboto"/>
              <a:cs typeface="Roboto"/>
              <a:sym typeface="Roboto"/>
            </a:endParaRPr>
          </a:p>
        </p:txBody>
      </p:sp>
      <p:pic>
        <p:nvPicPr>
          <p:cNvPr id="117" name="Google Shape;117;p24"/>
          <p:cNvPicPr preferRelativeResize="0"/>
          <p:nvPr/>
        </p:nvPicPr>
        <p:blipFill>
          <a:blip r:embed="rId3">
            <a:alphaModFix/>
          </a:blip>
          <a:stretch>
            <a:fillRect/>
          </a:stretch>
        </p:blipFill>
        <p:spPr>
          <a:xfrm>
            <a:off x="435225" y="763975"/>
            <a:ext cx="10635602" cy="5554374"/>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5"/>
          <p:cNvSpPr txBox="1">
            <a:spLocks noGrp="1"/>
          </p:cNvSpPr>
          <p:nvPr>
            <p:ph type="title"/>
          </p:nvPr>
        </p:nvSpPr>
        <p:spPr>
          <a:xfrm>
            <a:off x="2971800" y="190501"/>
            <a:ext cx="7087500" cy="5715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sz="3200" b="1">
                <a:solidFill>
                  <a:srgbClr val="0000FF"/>
                </a:solidFill>
                <a:latin typeface="Times New Roman"/>
                <a:ea typeface="Times New Roman"/>
                <a:cs typeface="Times New Roman"/>
                <a:sym typeface="Times New Roman"/>
              </a:rPr>
              <a:t>RESULTS</a:t>
            </a:r>
            <a:endParaRPr sz="3200" b="1">
              <a:solidFill>
                <a:srgbClr val="0000FF"/>
              </a:solidFill>
              <a:latin typeface="Times New Roman"/>
              <a:ea typeface="Times New Roman"/>
              <a:cs typeface="Times New Roman"/>
              <a:sym typeface="Times New Roman"/>
            </a:endParaRPr>
          </a:p>
        </p:txBody>
      </p:sp>
      <p:sp>
        <p:nvSpPr>
          <p:cNvPr id="123" name="Google Shape;123;p25"/>
          <p:cNvSpPr txBox="1">
            <a:spLocks noGrp="1"/>
          </p:cNvSpPr>
          <p:nvPr>
            <p:ph type="body" idx="1"/>
          </p:nvPr>
        </p:nvSpPr>
        <p:spPr>
          <a:xfrm>
            <a:off x="249382" y="885371"/>
            <a:ext cx="11762400" cy="5782200"/>
          </a:xfrm>
          <a:prstGeom prst="rect">
            <a:avLst/>
          </a:prstGeom>
          <a:noFill/>
          <a:ln>
            <a:noFill/>
          </a:ln>
        </p:spPr>
        <p:txBody>
          <a:bodyPr spcFirstLastPara="1" wrap="square" lIns="91425" tIns="45700" rIns="91425" bIns="45700" anchor="t" anchorCtr="0">
            <a:noAutofit/>
          </a:bodyPr>
          <a:lstStyle/>
          <a:p>
            <a:pPr marL="457200" lvl="0" indent="-317500" algn="l" rtl="0">
              <a:lnSpc>
                <a:spcPct val="115000"/>
              </a:lnSpc>
              <a:spcBef>
                <a:spcPts val="1200"/>
              </a:spcBef>
              <a:spcAft>
                <a:spcPts val="0"/>
              </a:spcAft>
              <a:buClr>
                <a:schemeClr val="dk1"/>
              </a:buClr>
              <a:buSzPts val="1400"/>
              <a:buChar char="●"/>
            </a:pPr>
            <a:r>
              <a:rPr lang="en-US" sz="1400">
                <a:latin typeface="Roboto"/>
                <a:ea typeface="Roboto"/>
                <a:cs typeface="Roboto"/>
                <a:sym typeface="Roboto"/>
              </a:rPr>
              <a:t>Robotic Arm Design on Ansys to be 3D printed</a:t>
            </a:r>
            <a:endParaRPr sz="1400">
              <a:latin typeface="Roboto"/>
              <a:ea typeface="Roboto"/>
              <a:cs typeface="Roboto"/>
              <a:sym typeface="Roboto"/>
            </a:endParaRPr>
          </a:p>
        </p:txBody>
      </p:sp>
      <p:pic>
        <p:nvPicPr>
          <p:cNvPr id="124" name="Google Shape;124;p25"/>
          <p:cNvPicPr preferRelativeResize="0"/>
          <p:nvPr/>
        </p:nvPicPr>
        <p:blipFill>
          <a:blip r:embed="rId3">
            <a:alphaModFix/>
          </a:blip>
          <a:stretch>
            <a:fillRect/>
          </a:stretch>
        </p:blipFill>
        <p:spPr>
          <a:xfrm>
            <a:off x="1770525" y="1547900"/>
            <a:ext cx="8650950" cy="48661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6"/>
          <p:cNvSpPr txBox="1">
            <a:spLocks noGrp="1"/>
          </p:cNvSpPr>
          <p:nvPr>
            <p:ph type="title"/>
          </p:nvPr>
        </p:nvSpPr>
        <p:spPr>
          <a:xfrm>
            <a:off x="2971800" y="190501"/>
            <a:ext cx="7087500" cy="5715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sz="3200" b="1">
                <a:solidFill>
                  <a:srgbClr val="0000FF"/>
                </a:solidFill>
                <a:latin typeface="Times New Roman"/>
                <a:ea typeface="Times New Roman"/>
                <a:cs typeface="Times New Roman"/>
                <a:sym typeface="Times New Roman"/>
              </a:rPr>
              <a:t>RESULTS</a:t>
            </a:r>
            <a:endParaRPr sz="3200" b="1">
              <a:solidFill>
                <a:srgbClr val="0000FF"/>
              </a:solidFill>
              <a:latin typeface="Times New Roman"/>
              <a:ea typeface="Times New Roman"/>
              <a:cs typeface="Times New Roman"/>
              <a:sym typeface="Times New Roman"/>
            </a:endParaRPr>
          </a:p>
        </p:txBody>
      </p:sp>
      <p:sp>
        <p:nvSpPr>
          <p:cNvPr id="130" name="Google Shape;130;p26"/>
          <p:cNvSpPr txBox="1">
            <a:spLocks noGrp="1"/>
          </p:cNvSpPr>
          <p:nvPr>
            <p:ph type="body" idx="1"/>
          </p:nvPr>
        </p:nvSpPr>
        <p:spPr>
          <a:xfrm>
            <a:off x="249382" y="885371"/>
            <a:ext cx="11762400" cy="5782200"/>
          </a:xfrm>
          <a:prstGeom prst="rect">
            <a:avLst/>
          </a:prstGeom>
          <a:noFill/>
          <a:ln>
            <a:noFill/>
          </a:ln>
        </p:spPr>
        <p:txBody>
          <a:bodyPr spcFirstLastPara="1" wrap="square" lIns="91425" tIns="45700" rIns="91425" bIns="45700" anchor="t" anchorCtr="0">
            <a:noAutofit/>
          </a:bodyPr>
          <a:lstStyle/>
          <a:p>
            <a:pPr marL="457200" lvl="0" indent="-317500" algn="l" rtl="0">
              <a:lnSpc>
                <a:spcPct val="115000"/>
              </a:lnSpc>
              <a:spcBef>
                <a:spcPts val="1200"/>
              </a:spcBef>
              <a:spcAft>
                <a:spcPts val="0"/>
              </a:spcAft>
              <a:buClr>
                <a:schemeClr val="dk1"/>
              </a:buClr>
              <a:buSzPts val="1400"/>
              <a:buChar char="●"/>
            </a:pPr>
            <a:r>
              <a:rPr lang="en-US" sz="1400">
                <a:latin typeface="Roboto"/>
                <a:ea typeface="Roboto"/>
                <a:cs typeface="Roboto"/>
                <a:sym typeface="Roboto"/>
              </a:rPr>
              <a:t>Warehouse Management Login Page</a:t>
            </a:r>
            <a:endParaRPr sz="1400">
              <a:latin typeface="Roboto"/>
              <a:ea typeface="Roboto"/>
              <a:cs typeface="Roboto"/>
              <a:sym typeface="Roboto"/>
            </a:endParaRPr>
          </a:p>
        </p:txBody>
      </p:sp>
      <p:pic>
        <p:nvPicPr>
          <p:cNvPr id="131" name="Google Shape;131;p26"/>
          <p:cNvPicPr preferRelativeResize="0"/>
          <p:nvPr/>
        </p:nvPicPr>
        <p:blipFill>
          <a:blip r:embed="rId3">
            <a:alphaModFix/>
          </a:blip>
          <a:stretch>
            <a:fillRect/>
          </a:stretch>
        </p:blipFill>
        <p:spPr>
          <a:xfrm>
            <a:off x="3033512" y="1520575"/>
            <a:ext cx="6964074" cy="50712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7"/>
          <p:cNvSpPr txBox="1">
            <a:spLocks noGrp="1"/>
          </p:cNvSpPr>
          <p:nvPr>
            <p:ph type="title"/>
          </p:nvPr>
        </p:nvSpPr>
        <p:spPr>
          <a:xfrm>
            <a:off x="2971800" y="190501"/>
            <a:ext cx="7087500" cy="5715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sz="3200" b="1">
                <a:solidFill>
                  <a:srgbClr val="0000FF"/>
                </a:solidFill>
                <a:latin typeface="Times New Roman"/>
                <a:ea typeface="Times New Roman"/>
                <a:cs typeface="Times New Roman"/>
                <a:sym typeface="Times New Roman"/>
              </a:rPr>
              <a:t>RESULTS</a:t>
            </a:r>
            <a:endParaRPr sz="3200" b="1">
              <a:solidFill>
                <a:srgbClr val="0000FF"/>
              </a:solidFill>
              <a:latin typeface="Times New Roman"/>
              <a:ea typeface="Times New Roman"/>
              <a:cs typeface="Times New Roman"/>
              <a:sym typeface="Times New Roman"/>
            </a:endParaRPr>
          </a:p>
        </p:txBody>
      </p:sp>
      <p:sp>
        <p:nvSpPr>
          <p:cNvPr id="137" name="Google Shape;137;p27"/>
          <p:cNvSpPr txBox="1">
            <a:spLocks noGrp="1"/>
          </p:cNvSpPr>
          <p:nvPr>
            <p:ph type="body" idx="1"/>
          </p:nvPr>
        </p:nvSpPr>
        <p:spPr>
          <a:xfrm>
            <a:off x="249382" y="885371"/>
            <a:ext cx="11762400" cy="5782200"/>
          </a:xfrm>
          <a:prstGeom prst="rect">
            <a:avLst/>
          </a:prstGeom>
          <a:noFill/>
          <a:ln>
            <a:noFill/>
          </a:ln>
        </p:spPr>
        <p:txBody>
          <a:bodyPr spcFirstLastPara="1" wrap="square" lIns="91425" tIns="45700" rIns="91425" bIns="45700" anchor="t" anchorCtr="0">
            <a:noAutofit/>
          </a:bodyPr>
          <a:lstStyle/>
          <a:p>
            <a:pPr marL="457200" lvl="0" indent="-317500" algn="l" rtl="0">
              <a:lnSpc>
                <a:spcPct val="115000"/>
              </a:lnSpc>
              <a:spcBef>
                <a:spcPts val="1200"/>
              </a:spcBef>
              <a:spcAft>
                <a:spcPts val="0"/>
              </a:spcAft>
              <a:buClr>
                <a:schemeClr val="dk1"/>
              </a:buClr>
              <a:buSzPts val="1400"/>
              <a:buChar char="●"/>
            </a:pPr>
            <a:r>
              <a:rPr lang="en-US" sz="1400">
                <a:latin typeface="Roboto"/>
                <a:ea typeface="Roboto"/>
                <a:cs typeface="Roboto"/>
                <a:sym typeface="Roboto"/>
              </a:rPr>
              <a:t>Warehouse maagement IOT interface</a:t>
            </a:r>
            <a:endParaRPr sz="1400">
              <a:latin typeface="Roboto"/>
              <a:ea typeface="Roboto"/>
              <a:cs typeface="Roboto"/>
              <a:sym typeface="Roboto"/>
            </a:endParaRPr>
          </a:p>
        </p:txBody>
      </p:sp>
      <p:pic>
        <p:nvPicPr>
          <p:cNvPr id="138" name="Google Shape;138;p27"/>
          <p:cNvPicPr preferRelativeResize="0"/>
          <p:nvPr/>
        </p:nvPicPr>
        <p:blipFill>
          <a:blip r:embed="rId3">
            <a:alphaModFix/>
          </a:blip>
          <a:stretch>
            <a:fillRect/>
          </a:stretch>
        </p:blipFill>
        <p:spPr>
          <a:xfrm>
            <a:off x="1132425" y="1365525"/>
            <a:ext cx="10451101" cy="52255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title"/>
          </p:nvPr>
        </p:nvSpPr>
        <p:spPr>
          <a:xfrm>
            <a:off x="2971800" y="190501"/>
            <a:ext cx="7087500" cy="5715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sz="3200" b="1">
                <a:solidFill>
                  <a:srgbClr val="0000FF"/>
                </a:solidFill>
                <a:latin typeface="Times New Roman"/>
                <a:ea typeface="Times New Roman"/>
                <a:cs typeface="Times New Roman"/>
                <a:sym typeface="Times New Roman"/>
              </a:rPr>
              <a:t>RESULTS</a:t>
            </a:r>
            <a:endParaRPr sz="3200" b="1">
              <a:solidFill>
                <a:srgbClr val="0000FF"/>
              </a:solidFill>
              <a:latin typeface="Times New Roman"/>
              <a:ea typeface="Times New Roman"/>
              <a:cs typeface="Times New Roman"/>
              <a:sym typeface="Times New Roman"/>
            </a:endParaRPr>
          </a:p>
        </p:txBody>
      </p:sp>
      <p:sp>
        <p:nvSpPr>
          <p:cNvPr id="144" name="Google Shape;144;p28"/>
          <p:cNvSpPr txBox="1">
            <a:spLocks noGrp="1"/>
          </p:cNvSpPr>
          <p:nvPr>
            <p:ph type="body" idx="1"/>
          </p:nvPr>
        </p:nvSpPr>
        <p:spPr>
          <a:xfrm>
            <a:off x="249382" y="885371"/>
            <a:ext cx="11762400" cy="5782200"/>
          </a:xfrm>
          <a:prstGeom prst="rect">
            <a:avLst/>
          </a:prstGeom>
          <a:noFill/>
          <a:ln>
            <a:noFill/>
          </a:ln>
        </p:spPr>
        <p:txBody>
          <a:bodyPr spcFirstLastPara="1" wrap="square" lIns="91425" tIns="45700" rIns="91425" bIns="45700" anchor="t" anchorCtr="0">
            <a:noAutofit/>
          </a:bodyPr>
          <a:lstStyle/>
          <a:p>
            <a:pPr marL="457200" lvl="0" indent="-317500" algn="l" rtl="0">
              <a:lnSpc>
                <a:spcPct val="115000"/>
              </a:lnSpc>
              <a:spcBef>
                <a:spcPts val="1200"/>
              </a:spcBef>
              <a:spcAft>
                <a:spcPts val="0"/>
              </a:spcAft>
              <a:buClr>
                <a:schemeClr val="dk1"/>
              </a:buClr>
              <a:buSzPts val="1400"/>
              <a:buChar char="●"/>
            </a:pPr>
            <a:r>
              <a:rPr lang="en-US" sz="1400">
                <a:latin typeface="Roboto"/>
                <a:ea typeface="Roboto"/>
                <a:cs typeface="Roboto"/>
                <a:sym typeface="Roboto"/>
              </a:rPr>
              <a:t>Tasks to be completed, tasks in completion and tasks completed is shown.</a:t>
            </a:r>
            <a:endParaRPr sz="1400">
              <a:latin typeface="Roboto"/>
              <a:ea typeface="Roboto"/>
              <a:cs typeface="Roboto"/>
              <a:sym typeface="Roboto"/>
            </a:endParaRPr>
          </a:p>
        </p:txBody>
      </p:sp>
      <p:pic>
        <p:nvPicPr>
          <p:cNvPr id="145" name="Google Shape;145;p28"/>
          <p:cNvPicPr preferRelativeResize="0"/>
          <p:nvPr/>
        </p:nvPicPr>
        <p:blipFill>
          <a:blip r:embed="rId3">
            <a:alphaModFix/>
          </a:blip>
          <a:stretch>
            <a:fillRect/>
          </a:stretch>
        </p:blipFill>
        <p:spPr>
          <a:xfrm>
            <a:off x="536625" y="1766775"/>
            <a:ext cx="7250826" cy="4837675"/>
          </a:xfrm>
          <a:prstGeom prst="rect">
            <a:avLst/>
          </a:prstGeom>
          <a:noFill/>
          <a:ln>
            <a:noFill/>
          </a:ln>
        </p:spPr>
      </p:pic>
      <p:pic>
        <p:nvPicPr>
          <p:cNvPr id="146" name="Google Shape;146;p28"/>
          <p:cNvPicPr preferRelativeResize="0"/>
          <p:nvPr/>
        </p:nvPicPr>
        <p:blipFill>
          <a:blip r:embed="rId4">
            <a:alphaModFix/>
          </a:blip>
          <a:stretch>
            <a:fillRect/>
          </a:stretch>
        </p:blipFill>
        <p:spPr>
          <a:xfrm>
            <a:off x="8536675" y="565000"/>
            <a:ext cx="3257550" cy="62103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2971800" y="190501"/>
            <a:ext cx="7087500" cy="5715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sz="3200" b="1">
                <a:solidFill>
                  <a:srgbClr val="0000FF"/>
                </a:solidFill>
                <a:latin typeface="Times New Roman"/>
                <a:ea typeface="Times New Roman"/>
                <a:cs typeface="Times New Roman"/>
                <a:sym typeface="Times New Roman"/>
              </a:rPr>
              <a:t>RESULTS</a:t>
            </a:r>
            <a:endParaRPr sz="3200" b="1">
              <a:solidFill>
                <a:srgbClr val="0000FF"/>
              </a:solidFill>
              <a:latin typeface="Times New Roman"/>
              <a:ea typeface="Times New Roman"/>
              <a:cs typeface="Times New Roman"/>
              <a:sym typeface="Times New Roman"/>
            </a:endParaRPr>
          </a:p>
        </p:txBody>
      </p:sp>
      <p:sp>
        <p:nvSpPr>
          <p:cNvPr id="152" name="Google Shape;152;p29"/>
          <p:cNvSpPr txBox="1">
            <a:spLocks noGrp="1"/>
          </p:cNvSpPr>
          <p:nvPr>
            <p:ph type="body" idx="1"/>
          </p:nvPr>
        </p:nvSpPr>
        <p:spPr>
          <a:xfrm>
            <a:off x="249382" y="885371"/>
            <a:ext cx="11762400" cy="5782200"/>
          </a:xfrm>
          <a:prstGeom prst="rect">
            <a:avLst/>
          </a:prstGeom>
          <a:noFill/>
          <a:ln>
            <a:noFill/>
          </a:ln>
        </p:spPr>
        <p:txBody>
          <a:bodyPr spcFirstLastPara="1" wrap="square" lIns="91425" tIns="45700" rIns="91425" bIns="45700" anchor="t" anchorCtr="0">
            <a:noAutofit/>
          </a:bodyPr>
          <a:lstStyle/>
          <a:p>
            <a:pPr marL="457200" lvl="0" indent="-317500" algn="l" rtl="0">
              <a:lnSpc>
                <a:spcPct val="115000"/>
              </a:lnSpc>
              <a:spcBef>
                <a:spcPts val="1200"/>
              </a:spcBef>
              <a:spcAft>
                <a:spcPts val="0"/>
              </a:spcAft>
              <a:buClr>
                <a:schemeClr val="dk1"/>
              </a:buClr>
              <a:buSzPts val="1400"/>
              <a:buChar char="●"/>
            </a:pPr>
            <a:r>
              <a:rPr lang="en-US" sz="1400">
                <a:latin typeface="Roboto"/>
                <a:ea typeface="Roboto"/>
                <a:cs typeface="Roboto"/>
                <a:sym typeface="Roboto"/>
              </a:rPr>
              <a:t>Delivery Vehicle with Robotic arm mounted on top.</a:t>
            </a:r>
            <a:endParaRPr sz="1400">
              <a:latin typeface="Roboto"/>
              <a:ea typeface="Roboto"/>
              <a:cs typeface="Roboto"/>
              <a:sym typeface="Roboto"/>
            </a:endParaRPr>
          </a:p>
        </p:txBody>
      </p:sp>
      <p:pic>
        <p:nvPicPr>
          <p:cNvPr id="153" name="Google Shape;153;p29"/>
          <p:cNvPicPr preferRelativeResize="0"/>
          <p:nvPr/>
        </p:nvPicPr>
        <p:blipFill>
          <a:blip r:embed="rId3">
            <a:alphaModFix/>
          </a:blip>
          <a:stretch>
            <a:fillRect/>
          </a:stretch>
        </p:blipFill>
        <p:spPr>
          <a:xfrm>
            <a:off x="2742375" y="1536100"/>
            <a:ext cx="6361725" cy="5131476"/>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2971800" y="190501"/>
            <a:ext cx="7087500" cy="5715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sz="3200" b="1">
                <a:solidFill>
                  <a:srgbClr val="0000FF"/>
                </a:solidFill>
                <a:latin typeface="Times New Roman"/>
                <a:ea typeface="Times New Roman"/>
                <a:cs typeface="Times New Roman"/>
                <a:sym typeface="Times New Roman"/>
              </a:rPr>
              <a:t>QR CODE</a:t>
            </a:r>
            <a:endParaRPr sz="3200" b="1">
              <a:solidFill>
                <a:srgbClr val="0000FF"/>
              </a:solidFill>
              <a:latin typeface="Times New Roman"/>
              <a:ea typeface="Times New Roman"/>
              <a:cs typeface="Times New Roman"/>
              <a:sym typeface="Times New Roman"/>
            </a:endParaRPr>
          </a:p>
        </p:txBody>
      </p:sp>
      <p:pic>
        <p:nvPicPr>
          <p:cNvPr id="159" name="Google Shape;159;p30"/>
          <p:cNvPicPr preferRelativeResize="0"/>
          <p:nvPr/>
        </p:nvPicPr>
        <p:blipFill>
          <a:blip r:embed="rId3">
            <a:alphaModFix/>
          </a:blip>
          <a:stretch>
            <a:fillRect/>
          </a:stretch>
        </p:blipFill>
        <p:spPr>
          <a:xfrm>
            <a:off x="3619950" y="762001"/>
            <a:ext cx="5791200" cy="57912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31"/>
          <p:cNvSpPr txBox="1">
            <a:spLocks noGrp="1"/>
          </p:cNvSpPr>
          <p:nvPr>
            <p:ph type="title"/>
          </p:nvPr>
        </p:nvSpPr>
        <p:spPr>
          <a:xfrm>
            <a:off x="2971800" y="190501"/>
            <a:ext cx="7087500" cy="5715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sz="3200" b="1">
                <a:solidFill>
                  <a:srgbClr val="0000FF"/>
                </a:solidFill>
                <a:latin typeface="Times New Roman"/>
                <a:ea typeface="Times New Roman"/>
                <a:cs typeface="Times New Roman"/>
                <a:sym typeface="Times New Roman"/>
              </a:rPr>
              <a:t>CONCLUSION</a:t>
            </a:r>
            <a:endParaRPr sz="3200" b="1">
              <a:solidFill>
                <a:srgbClr val="0000FF"/>
              </a:solidFill>
              <a:latin typeface="Times New Roman"/>
              <a:ea typeface="Times New Roman"/>
              <a:cs typeface="Times New Roman"/>
              <a:sym typeface="Times New Roman"/>
            </a:endParaRPr>
          </a:p>
        </p:txBody>
      </p:sp>
      <p:sp>
        <p:nvSpPr>
          <p:cNvPr id="165" name="Google Shape;165;p31"/>
          <p:cNvSpPr txBox="1">
            <a:spLocks noGrp="1"/>
          </p:cNvSpPr>
          <p:nvPr>
            <p:ph type="body" idx="1"/>
          </p:nvPr>
        </p:nvSpPr>
        <p:spPr>
          <a:xfrm>
            <a:off x="249382" y="885371"/>
            <a:ext cx="11762400" cy="5782200"/>
          </a:xfrm>
          <a:prstGeom prst="rect">
            <a:avLst/>
          </a:prstGeom>
          <a:noFill/>
          <a:ln>
            <a:noFill/>
          </a:ln>
        </p:spPr>
        <p:txBody>
          <a:bodyPr spcFirstLastPara="1" wrap="square" lIns="91425" tIns="45700" rIns="91425" bIns="45700" anchor="t" anchorCtr="0">
            <a:noAutofit/>
          </a:bodyPr>
          <a:lstStyle/>
          <a:p>
            <a:pPr marL="457200" lvl="0" indent="-342900" rtl="0">
              <a:spcBef>
                <a:spcPts val="0"/>
              </a:spcBef>
              <a:spcAft>
                <a:spcPts val="0"/>
              </a:spcAft>
              <a:buClr>
                <a:schemeClr val="dk1"/>
              </a:buClr>
              <a:buSzPts val="1800"/>
              <a:buAutoNum type="arabicPeriod"/>
            </a:pPr>
            <a:r>
              <a:rPr lang="en-US" sz="1800" dirty="0">
                <a:solidFill>
                  <a:schemeClr val="dk1"/>
                </a:solidFill>
              </a:rPr>
              <a:t>Successfully developed an autonomous delivery vehicle capable of performing pick-and-place operations using a three-degrees-of-freedom robotic arm.</a:t>
            </a:r>
            <a:br>
              <a:rPr lang="en-US" sz="1800" dirty="0">
                <a:solidFill>
                  <a:schemeClr val="dk1"/>
                </a:solidFill>
              </a:rPr>
            </a:br>
            <a:endParaRPr sz="1800" dirty="0">
              <a:solidFill>
                <a:schemeClr val="dk1"/>
              </a:solidFill>
            </a:endParaRPr>
          </a:p>
          <a:p>
            <a:pPr marL="457200" lvl="0" indent="-342900" rtl="0">
              <a:spcBef>
                <a:spcPts val="0"/>
              </a:spcBef>
              <a:spcAft>
                <a:spcPts val="0"/>
              </a:spcAft>
              <a:buClr>
                <a:schemeClr val="dk1"/>
              </a:buClr>
              <a:buSzPts val="1800"/>
              <a:buAutoNum type="arabicPeriod"/>
            </a:pPr>
            <a:r>
              <a:rPr lang="en-US" sz="1800" dirty="0">
                <a:solidFill>
                  <a:schemeClr val="dk1"/>
                </a:solidFill>
              </a:rPr>
              <a:t> Achieved reliable object detection with 92% accuracy using a server-hosted LLaMA-4 model integrated with camera vision.</a:t>
            </a:r>
            <a:br>
              <a:rPr lang="en-US" sz="1800" dirty="0">
                <a:solidFill>
                  <a:schemeClr val="dk1"/>
                </a:solidFill>
              </a:rPr>
            </a:br>
            <a:endParaRPr sz="1800" dirty="0">
              <a:solidFill>
                <a:schemeClr val="dk1"/>
              </a:solidFill>
            </a:endParaRPr>
          </a:p>
          <a:p>
            <a:pPr marL="457200" lvl="0" indent="-342900" rtl="0">
              <a:spcBef>
                <a:spcPts val="0"/>
              </a:spcBef>
              <a:spcAft>
                <a:spcPts val="0"/>
              </a:spcAft>
              <a:buClr>
                <a:schemeClr val="dk1"/>
              </a:buClr>
              <a:buSzPts val="1800"/>
              <a:buAutoNum type="arabicPeriod"/>
            </a:pPr>
            <a:r>
              <a:rPr lang="en-US" sz="1800" dirty="0">
                <a:solidFill>
                  <a:schemeClr val="dk1"/>
                </a:solidFill>
              </a:rPr>
              <a:t> Enabled seamless real-time data synchronization and control through Firebase and a custom web dashboard for remote access.</a:t>
            </a:r>
            <a:br>
              <a:rPr lang="en-US" sz="1800" dirty="0">
                <a:solidFill>
                  <a:schemeClr val="dk1"/>
                </a:solidFill>
              </a:rPr>
            </a:br>
            <a:endParaRPr sz="1800" dirty="0">
              <a:solidFill>
                <a:schemeClr val="dk1"/>
              </a:solidFill>
            </a:endParaRPr>
          </a:p>
          <a:p>
            <a:pPr marL="457200" lvl="0" indent="-342900" rtl="0">
              <a:spcBef>
                <a:spcPts val="0"/>
              </a:spcBef>
              <a:spcAft>
                <a:spcPts val="0"/>
              </a:spcAft>
              <a:buClr>
                <a:schemeClr val="dk1"/>
              </a:buClr>
              <a:buSzPts val="1800"/>
              <a:buAutoNum type="arabicPeriod"/>
            </a:pPr>
            <a:r>
              <a:rPr lang="en-US" sz="1800" dirty="0">
                <a:solidFill>
                  <a:schemeClr val="dk1"/>
                </a:solidFill>
              </a:rPr>
              <a:t> Demonstrated stable system performance with up to 4 hours of continuous operation per charge under warehouse-like conditions.</a:t>
            </a:r>
            <a:br>
              <a:rPr lang="en-US" sz="1800" dirty="0">
                <a:solidFill>
                  <a:schemeClr val="dk1"/>
                </a:solidFill>
              </a:rPr>
            </a:br>
            <a:endParaRPr sz="1800" dirty="0">
              <a:solidFill>
                <a:schemeClr val="dk1"/>
              </a:solidFill>
            </a:endParaRPr>
          </a:p>
          <a:p>
            <a:pPr marL="457200" lvl="0" indent="-342900" rtl="0">
              <a:spcBef>
                <a:spcPts val="0"/>
              </a:spcBef>
              <a:spcAft>
                <a:spcPts val="0"/>
              </a:spcAft>
              <a:buClr>
                <a:schemeClr val="dk1"/>
              </a:buClr>
              <a:buSzPts val="1800"/>
              <a:buAutoNum type="arabicPeriod"/>
            </a:pPr>
            <a:r>
              <a:rPr lang="en-US" sz="1800" dirty="0">
                <a:solidFill>
                  <a:schemeClr val="dk1"/>
                </a:solidFill>
              </a:rPr>
              <a:t> Modular three-layer architecture (hardware, software, cloud) ensured easy scalability, maintenance, and robustness.</a:t>
            </a:r>
            <a:br>
              <a:rPr lang="en-US" sz="1800" dirty="0">
                <a:solidFill>
                  <a:schemeClr val="dk1"/>
                </a:solidFill>
              </a:rPr>
            </a:br>
            <a:endParaRPr sz="1800" dirty="0">
              <a:solidFill>
                <a:schemeClr val="dk1"/>
              </a:solidFill>
            </a:endParaRPr>
          </a:p>
          <a:p>
            <a:pPr marL="457200" lvl="0" indent="-342900" rtl="0">
              <a:spcBef>
                <a:spcPts val="0"/>
              </a:spcBef>
              <a:spcAft>
                <a:spcPts val="0"/>
              </a:spcAft>
              <a:buClr>
                <a:schemeClr val="dk1"/>
              </a:buClr>
              <a:buSzPts val="1800"/>
              <a:buAutoNum type="arabicPeriod"/>
            </a:pPr>
            <a:r>
              <a:rPr lang="en-US" sz="1800" dirty="0">
                <a:solidFill>
                  <a:schemeClr val="dk1"/>
                </a:solidFill>
              </a:rPr>
              <a:t> Proven as a cost-effective, scalable prototype aligned with Industry 4.0 goals for smart, contactless warehouse automation.</a:t>
            </a:r>
            <a:endParaRPr sz="1800" dirty="0">
              <a:solidFill>
                <a:schemeClr val="dk1"/>
              </a:solidFill>
            </a:endParaRPr>
          </a:p>
          <a:p>
            <a:pPr marL="457200" lvl="0" indent="0" rtl="0">
              <a:spcBef>
                <a:spcPts val="0"/>
              </a:spcBef>
              <a:spcAft>
                <a:spcPts val="0"/>
              </a:spcAft>
              <a:buNone/>
            </a:pPr>
            <a:endParaRPr sz="1800" dirty="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32"/>
          <p:cNvSpPr txBox="1">
            <a:spLocks noGrp="1"/>
          </p:cNvSpPr>
          <p:nvPr>
            <p:ph type="title"/>
          </p:nvPr>
        </p:nvSpPr>
        <p:spPr>
          <a:xfrm>
            <a:off x="1881350" y="71726"/>
            <a:ext cx="8765700" cy="6357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sz="3200" b="1">
                <a:solidFill>
                  <a:srgbClr val="0000FF"/>
                </a:solidFill>
                <a:latin typeface="Times New Roman"/>
                <a:ea typeface="Times New Roman"/>
                <a:cs typeface="Times New Roman"/>
                <a:sym typeface="Times New Roman"/>
              </a:rPr>
              <a:t>REFERENCES</a:t>
            </a:r>
            <a:endParaRPr/>
          </a:p>
        </p:txBody>
      </p:sp>
      <p:sp>
        <p:nvSpPr>
          <p:cNvPr id="171" name="Google Shape;171;p32"/>
          <p:cNvSpPr txBox="1">
            <a:spLocks noGrp="1"/>
          </p:cNvSpPr>
          <p:nvPr>
            <p:ph type="body" idx="1"/>
          </p:nvPr>
        </p:nvSpPr>
        <p:spPr>
          <a:xfrm>
            <a:off x="290950" y="707425"/>
            <a:ext cx="11610000" cy="615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1200" b="1">
                <a:solidFill>
                  <a:schemeClr val="dk1"/>
                </a:solidFill>
                <a:latin typeface="Times New Roman"/>
                <a:ea typeface="Times New Roman"/>
                <a:cs typeface="Times New Roman"/>
                <a:sym typeface="Times New Roman"/>
              </a:rPr>
              <a:t>[1] Carducci, Carlo Guarnieri Cal`o, Antonello Monti, Markus Hans  Schraven, Markus Schumacher, and Dirk Mueller. ”Enabling ESP32</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200" b="1">
                <a:solidFill>
                  <a:schemeClr val="dk1"/>
                </a:solidFill>
                <a:latin typeface="Times New Roman"/>
                <a:ea typeface="Times New Roman"/>
                <a:cs typeface="Times New Roman"/>
                <a:sym typeface="Times New Roman"/>
              </a:rPr>
              <a:t> based IoT applications in building automation systems.” In 2019 II Workshop on Metrology for Industry 4.0 and IoT, pp. 306–311. IEEE,  2019.</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200" b="1">
                <a:solidFill>
                  <a:schemeClr val="dk1"/>
                </a:solidFill>
                <a:latin typeface="Times New Roman"/>
                <a:ea typeface="Times New Roman"/>
                <a:cs typeface="Times New Roman"/>
                <a:sym typeface="Times New Roman"/>
              </a:rPr>
              <a:t> [2] Kareem, Husam, and Dmitriy Dunaev. ”The working principles of  ESP32 and analytical comparison of using low-cost microcontroller  modules in embedded systems design.” In 2021 4th International  Conference on Circuits, Systems and Simulation (ICCSS), pp. 130–135.  IEEE, 2021.</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200" b="1">
                <a:solidFill>
                  <a:schemeClr val="dk1"/>
                </a:solidFill>
                <a:latin typeface="Times New Roman"/>
                <a:ea typeface="Times New Roman"/>
                <a:cs typeface="Times New Roman"/>
                <a:sym typeface="Times New Roman"/>
              </a:rPr>
              <a:t> [3] Dhouioui, Mohamed, and Tarek Frikha. ”Intelligent warehouse management system.” In 2020 IEEE International Conference on Design &amp; Test of Integrated Micro &amp; Nano-Systems (DTS), pp. 1–5. IEEE, 2020.</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200" b="1">
                <a:solidFill>
                  <a:schemeClr val="dk1"/>
                </a:solidFill>
                <a:latin typeface="Times New Roman"/>
                <a:ea typeface="Times New Roman"/>
                <a:cs typeface="Times New Roman"/>
                <a:sym typeface="Times New Roman"/>
              </a:rPr>
              <a:t> [4] Subramanian, M., M. Agalya, V. Divya, and R. Harini. ”AI Based Warehouse Management System.” In 2023 Intelligent Computing and Control for Engineering and Business Systems (ICCEBS), pp. 1–5. IEEE,  2023.</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200" b="1">
                <a:solidFill>
                  <a:schemeClr val="dk1"/>
                </a:solidFill>
                <a:latin typeface="Times New Roman"/>
                <a:ea typeface="Times New Roman"/>
                <a:cs typeface="Times New Roman"/>
                <a:sym typeface="Times New Roman"/>
              </a:rPr>
              <a:t> [5] Farman, Madiha, Muneera Al-Shaibah, Zoha Aoraiath, and Firas Jarrar. ”Design of a three degrees of freedom robotic arm.” International  Journal of Computer Applications, vol. 179, no. 37, pp. 12–17, 2018.</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200" b="1">
                <a:solidFill>
                  <a:schemeClr val="dk1"/>
                </a:solidFill>
                <a:latin typeface="Times New Roman"/>
                <a:ea typeface="Times New Roman"/>
                <a:cs typeface="Times New Roman"/>
                <a:sym typeface="Times New Roman"/>
              </a:rPr>
              <a:t> [6] Xie, Jianlin, Guanqun Wang, Tong Zhang, Yikang Sun, He Chen, Yin  Zhuang, and Jun Li. ”LLaMA-Unidetector: A LLaMA-Based Universal Framework for Open-Vocabulary Object Detection in Remote Sensing Imagery.” IEEE Transactions on Geoscience and Remote Sensing, 2025.</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200" b="1">
                <a:solidFill>
                  <a:schemeClr val="dk1"/>
                </a:solidFill>
                <a:latin typeface="Times New Roman"/>
                <a:ea typeface="Times New Roman"/>
                <a:cs typeface="Times New Roman"/>
                <a:sym typeface="Times New Roman"/>
              </a:rPr>
              <a:t> [7] Elhag, Salma, Alaa Alrfeai, Bashair Aljoudi, and Ekram Alhazmi. ”Warehouse Management and Tracking System for University Assets  Using IoT Technology to Optimize Operations and Reduce Randomness.” In 2025 2nd International Conference on Advanced Innovations in Smart Cities (ICAISC), pp. 1–7. IEEE, 2025.</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200" b="1">
                <a:solidFill>
                  <a:schemeClr val="dk1"/>
                </a:solidFill>
                <a:latin typeface="Times New Roman"/>
                <a:ea typeface="Times New Roman"/>
                <a:cs typeface="Times New Roman"/>
                <a:sym typeface="Times New Roman"/>
              </a:rPr>
              <a:t> [8] Zhao, Kang, Minghua Zhu, Bo Xiao, Xuguang Yang, Changlei Gong, and Junyi Wu. ”Joint RFID and UWB technologies in intelligent warehousing management system.” IEEE Internet of Things Journal, vol. 7, no. 12, pp. 11640–11655, 2020.</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200" b="1">
                <a:solidFill>
                  <a:schemeClr val="dk1"/>
                </a:solidFill>
                <a:latin typeface="Times New Roman"/>
                <a:ea typeface="Times New Roman"/>
                <a:cs typeface="Times New Roman"/>
                <a:sym typeface="Times New Roman"/>
              </a:rPr>
              <a:t> [9] Chen, Shazhou, Wei Meng, Weiyuan Xu, Zhuoqiang Liu, Jiachuang  Liu, and Fengyan Wu. ”A warehouse management system with UAV  based on digital twin and 5G technologies.” In 2020 7th International Conference on Information, Cybernetics, and Computational Social Systems (ICCSS), pp. 864–869. IEEE, 2020.</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200" b="1">
                <a:solidFill>
                  <a:schemeClr val="dk1"/>
                </a:solidFill>
                <a:latin typeface="Times New Roman"/>
                <a:ea typeface="Times New Roman"/>
                <a:cs typeface="Times New Roman"/>
                <a:sym typeface="Times New Roman"/>
              </a:rPr>
              <a:t> [10] Meher, Bimal Kumar, Ruhul Amin, Ashok Kumar Das, and Muhammad Khurram Khan. ”KL-RAP: An efficient key-less RFID authentication protocol based on ECDLP for consumer warehouse management system.” IEEE Transactions on Network Science and Engineering, vol. 9, no. 5, pp. 3411–3420, 2022.</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endParaRPr sz="1400">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endParaRPr sz="12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33"/>
          <p:cNvSpPr txBox="1">
            <a:spLocks noGrp="1"/>
          </p:cNvSpPr>
          <p:nvPr>
            <p:ph type="title"/>
          </p:nvPr>
        </p:nvSpPr>
        <p:spPr>
          <a:xfrm>
            <a:off x="1881350" y="71726"/>
            <a:ext cx="8765700" cy="6357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sz="3200" b="1">
                <a:solidFill>
                  <a:srgbClr val="0000FF"/>
                </a:solidFill>
                <a:latin typeface="Times New Roman"/>
                <a:ea typeface="Times New Roman"/>
                <a:cs typeface="Times New Roman"/>
                <a:sym typeface="Times New Roman"/>
              </a:rPr>
              <a:t>REFERENCES</a:t>
            </a:r>
            <a:endParaRPr/>
          </a:p>
        </p:txBody>
      </p:sp>
      <p:sp>
        <p:nvSpPr>
          <p:cNvPr id="177" name="Google Shape;177;p33"/>
          <p:cNvSpPr txBox="1">
            <a:spLocks noGrp="1"/>
          </p:cNvSpPr>
          <p:nvPr>
            <p:ph type="body" idx="1"/>
          </p:nvPr>
        </p:nvSpPr>
        <p:spPr>
          <a:xfrm>
            <a:off x="290950" y="707425"/>
            <a:ext cx="11610000" cy="6150600"/>
          </a:xfrm>
          <a:prstGeom prst="rect">
            <a:avLst/>
          </a:prstGeom>
          <a:noFill/>
          <a:ln>
            <a:noFill/>
          </a:ln>
        </p:spPr>
        <p:txBody>
          <a:bodyPr spcFirstLastPara="1" wrap="square" lIns="91425" tIns="45700" rIns="91425" bIns="45700" anchor="t" anchorCtr="0">
            <a:noAutofit/>
          </a:bodyPr>
          <a:lstStyle/>
          <a:p>
            <a:pPr marL="0" lvl="0" indent="0" algn="l" rtl="0">
              <a:lnSpc>
                <a:spcPct val="115000"/>
              </a:lnSpc>
              <a:spcBef>
                <a:spcPts val="1200"/>
              </a:spcBef>
              <a:spcAft>
                <a:spcPts val="0"/>
              </a:spcAft>
              <a:buNone/>
            </a:pPr>
            <a:r>
              <a:rPr lang="en-US" sz="1200" b="1">
                <a:solidFill>
                  <a:schemeClr val="dk1"/>
                </a:solidFill>
                <a:latin typeface="Times New Roman"/>
                <a:ea typeface="Times New Roman"/>
                <a:cs typeface="Times New Roman"/>
                <a:sym typeface="Times New Roman"/>
              </a:rPr>
              <a:t> [11] Kong, Lin, Adilijiang Kurexi, Jiang Zhang, Huan Guo, and Hongji Luo. ”Design and Application of Intelligent Warehouse Management System Based on RFID and Image Recognition Technology.” In 2024 IEEE 6th International Conference on Civil Aviation Safety and Information Technology (ICCASIT), pp. 219–223. IEEE, 2024. </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200" b="1">
                <a:solidFill>
                  <a:schemeClr val="dk1"/>
                </a:solidFill>
                <a:latin typeface="Times New Roman"/>
                <a:ea typeface="Times New Roman"/>
                <a:cs typeface="Times New Roman"/>
                <a:sym typeface="Times New Roman"/>
              </a:rPr>
              <a:t>[12] Nicholson, John, Jay Jasper, Ara Kourchians, Greg McCutcheon, Max Austin, Mark Gonzalez, Jason Pusey, Sisir Karumanchi, Christian Hu bicki, and Jonathan Clark. ”Llama: Design and control of an omnidi rectional human mission scale quadrupedal robot.” In 2020 IEEE/RSJ International Conference on Intelligent Robots and Systems (IROS), pp. 3951–3958. IEEE, 2020. </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200" b="1">
                <a:solidFill>
                  <a:schemeClr val="dk1"/>
                </a:solidFill>
                <a:latin typeface="Times New Roman"/>
                <a:ea typeface="Times New Roman"/>
                <a:cs typeface="Times New Roman"/>
                <a:sym typeface="Times New Roman"/>
              </a:rPr>
              <a:t>[13] Holiel, Heidi Ahmed, Sahar Ali Fawzi, and Walid Al-Atabany. ”As sisting Visually Impaired Subjects Using Large Language Models: A Comprehensive Evaluation.” In 2024 6th Novel Intelligent and Leading Emerging Sciences Conference (NILES), pp. 561–566. IEEE, 2024. </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200" b="1">
                <a:solidFill>
                  <a:schemeClr val="dk1"/>
                </a:solidFill>
                <a:latin typeface="Times New Roman"/>
                <a:ea typeface="Times New Roman"/>
                <a:cs typeface="Times New Roman"/>
                <a:sym typeface="Times New Roman"/>
              </a:rPr>
              <a:t>[14] K¨ om¨ urc¨u, K¨ urs ¸at, and Linas Petkeviˇ cius. ”MiniCPM-V LLaMA Model for Image Recognition: A Case Study on Satellite Datasets.” IEEE Journal of Selected Topics in Applied Earth Observations and Remote Sensing, 2025. </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0"/>
              </a:spcAft>
              <a:buNone/>
            </a:pPr>
            <a:r>
              <a:rPr lang="en-US" sz="1200" b="1">
                <a:solidFill>
                  <a:schemeClr val="dk1"/>
                </a:solidFill>
                <a:latin typeface="Times New Roman"/>
                <a:ea typeface="Times New Roman"/>
                <a:cs typeface="Times New Roman"/>
                <a:sym typeface="Times New Roman"/>
              </a:rPr>
              <a:t>[15] Song, Ha Yoon, and Hyochang Han. ”An adaptation of IoT to improve parcel delivery system.” In 2019 Federated Conference on Computer Science and Information Systems (FedCSIS), pp. 497–500. IEEE, 2019. </a:t>
            </a:r>
            <a:endParaRPr sz="1200" b="1">
              <a:solidFill>
                <a:schemeClr val="dk1"/>
              </a:solidFill>
              <a:latin typeface="Times New Roman"/>
              <a:ea typeface="Times New Roman"/>
              <a:cs typeface="Times New Roman"/>
              <a:sym typeface="Times New Roman"/>
            </a:endParaRPr>
          </a:p>
          <a:p>
            <a:pPr marL="0" lvl="0" indent="0" algn="l" rtl="0">
              <a:lnSpc>
                <a:spcPct val="115000"/>
              </a:lnSpc>
              <a:spcBef>
                <a:spcPts val="1200"/>
              </a:spcBef>
              <a:spcAft>
                <a:spcPts val="1200"/>
              </a:spcAft>
              <a:buNone/>
            </a:pPr>
            <a:r>
              <a:rPr lang="en-US" sz="1200" b="1">
                <a:solidFill>
                  <a:schemeClr val="dk1"/>
                </a:solidFill>
                <a:latin typeface="Times New Roman"/>
                <a:ea typeface="Times New Roman"/>
                <a:cs typeface="Times New Roman"/>
                <a:sym typeface="Times New Roman"/>
              </a:rPr>
              <a:t>[16] Liang, Xinquan, Haris Cheong, Yi Sun, Jin Guo, Chee Kong Chui, and Chen-Hua Yeow. ”Design, characterization, and implementation of a two-DOF fabric-based soft robotic arm.” IEEE Robotics and Automation Letters, vol. 3, no. 3, pp. 2702–2709, 2018</a:t>
            </a:r>
            <a:endParaRPr sz="1200">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6"/>
          <p:cNvPicPr preferRelativeResize="0"/>
          <p:nvPr/>
        </p:nvPicPr>
        <p:blipFill>
          <a:blip r:embed="rId3">
            <a:alphaModFix/>
          </a:blip>
          <a:stretch>
            <a:fillRect/>
          </a:stretch>
        </p:blipFill>
        <p:spPr>
          <a:xfrm>
            <a:off x="1885950" y="1033450"/>
            <a:ext cx="8420100" cy="4791075"/>
          </a:xfrm>
          <a:prstGeom prst="rect">
            <a:avLst/>
          </a:prstGeom>
          <a:noFill/>
          <a:ln>
            <a:noFill/>
          </a:ln>
        </p:spPr>
      </p:pic>
      <p:sp>
        <p:nvSpPr>
          <p:cNvPr id="61" name="Google Shape;61;p16"/>
          <p:cNvSpPr/>
          <p:nvPr/>
        </p:nvSpPr>
        <p:spPr>
          <a:xfrm>
            <a:off x="2582109" y="131214"/>
            <a:ext cx="6837600" cy="584700"/>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a:solidFill>
                  <a:srgbClr val="0000FF"/>
                </a:solidFill>
                <a:latin typeface="Times New Roman"/>
                <a:ea typeface="Times New Roman"/>
                <a:cs typeface="Times New Roman"/>
                <a:sym typeface="Times New Roman"/>
              </a:rPr>
              <a:t>TEAM NUMBER - 166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pic>
        <p:nvPicPr>
          <p:cNvPr id="182" name="Google Shape;182;p34"/>
          <p:cNvPicPr preferRelativeResize="0"/>
          <p:nvPr/>
        </p:nvPicPr>
        <p:blipFill rotWithShape="1">
          <a:blip r:embed="rId3">
            <a:alphaModFix/>
          </a:blip>
          <a:srcRect/>
          <a:stretch/>
        </p:blipFill>
        <p:spPr>
          <a:xfrm>
            <a:off x="490909" y="1153653"/>
            <a:ext cx="10862072" cy="5309419"/>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7"/>
          <p:cNvSpPr/>
          <p:nvPr/>
        </p:nvSpPr>
        <p:spPr>
          <a:xfrm>
            <a:off x="2582109" y="131214"/>
            <a:ext cx="6837661" cy="584775"/>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None/>
            </a:pPr>
            <a:r>
              <a:rPr lang="en-US" sz="3200" b="1" i="0" u="none" strike="noStrike" cap="none">
                <a:solidFill>
                  <a:srgbClr val="0000FF"/>
                </a:solidFill>
                <a:latin typeface="Times New Roman"/>
                <a:ea typeface="Times New Roman"/>
                <a:cs typeface="Times New Roman"/>
                <a:sym typeface="Times New Roman"/>
              </a:rPr>
              <a:t>INTRODUCTION</a:t>
            </a:r>
            <a:endParaRPr/>
          </a:p>
        </p:txBody>
      </p:sp>
      <p:sp>
        <p:nvSpPr>
          <p:cNvPr id="67" name="Google Shape;67;p17"/>
          <p:cNvSpPr/>
          <p:nvPr/>
        </p:nvSpPr>
        <p:spPr>
          <a:xfrm>
            <a:off x="623700" y="1184925"/>
            <a:ext cx="10944600" cy="4345800"/>
          </a:xfrm>
          <a:prstGeom prst="rect">
            <a:avLst/>
          </a:prstGeom>
          <a:noFill/>
          <a:ln>
            <a:noFill/>
          </a:ln>
        </p:spPr>
        <p:txBody>
          <a:bodyPr spcFirstLastPara="1" wrap="square" lIns="91425" tIns="45700" rIns="91425" bIns="45700" anchor="t" anchorCtr="0">
            <a:noAutofit/>
          </a:bodyPr>
          <a:lstStyle/>
          <a:p>
            <a:pPr marL="0" lvl="0" indent="0" algn="just" rtl="0">
              <a:lnSpc>
                <a:spcPct val="115000"/>
              </a:lnSpc>
              <a:spcBef>
                <a:spcPts val="1200"/>
              </a:spcBef>
              <a:spcAft>
                <a:spcPts val="0"/>
              </a:spcAft>
              <a:buClr>
                <a:schemeClr val="dk1"/>
              </a:buClr>
              <a:buSzPts val="1100"/>
              <a:buFont typeface="Arial"/>
              <a:buNone/>
            </a:pPr>
            <a:r>
              <a:rPr lang="en-US" sz="1800" dirty="0"/>
              <a:t>This project introduces an intelligent, internet-connected automated delivery vehicle equipped with a precision robotic arm, designed to improve efficiency in smart warehouse operations. The vehicle functions autonomously, reducing reliance on human labor for routine material handling tasks. By leveraging real-time object detection through the </a:t>
            </a:r>
            <a:r>
              <a:rPr lang="en-US" sz="1800" dirty="0" err="1"/>
              <a:t>LLama</a:t>
            </a:r>
            <a:r>
              <a:rPr lang="en-US" sz="1800" dirty="0"/>
              <a:t> vision model, it ensures accurate recognition and interaction with various items. This enables faster and more reliable transportation and placement of packages within dynamic warehouse environments.</a:t>
            </a:r>
            <a:endParaRPr sz="1800" dirty="0"/>
          </a:p>
          <a:p>
            <a:pPr marL="0" lvl="0" indent="0" algn="just" rtl="0">
              <a:lnSpc>
                <a:spcPct val="115000"/>
              </a:lnSpc>
              <a:spcBef>
                <a:spcPts val="1200"/>
              </a:spcBef>
              <a:spcAft>
                <a:spcPts val="0"/>
              </a:spcAft>
              <a:buClr>
                <a:schemeClr val="dk1"/>
              </a:buClr>
              <a:buSzPts val="1100"/>
              <a:buFont typeface="Arial"/>
              <a:buNone/>
            </a:pPr>
            <a:r>
              <a:rPr lang="en-US" sz="1800" dirty="0"/>
              <a:t>The system combines robotics, machine learning, and autonomous navigation to deliver a scalable solution for modern logistics challenges. Its key application areas include smart warehousing, order fulfillment centers, and automated inventory management. The integration of advanced AI allows the vehicle to navigate obstacles, detect objects, and make decisions in real-time. Overall, it significantly enhances productivity, safety, and operational precision in industrial settings.</a:t>
            </a:r>
            <a:endParaRPr sz="1800" dirty="0"/>
          </a:p>
          <a:p>
            <a:pPr marL="0" marR="0" lvl="0" indent="0" algn="just" rtl="0">
              <a:lnSpc>
                <a:spcPct val="150000"/>
              </a:lnSpc>
              <a:spcBef>
                <a:spcPts val="1200"/>
              </a:spcBef>
              <a:spcAft>
                <a:spcPts val="0"/>
              </a:spcAft>
              <a:buNone/>
            </a:pPr>
            <a:endParaRPr sz="1800" dirty="0"/>
          </a:p>
          <a:p>
            <a:pPr marL="457200" marR="0" lvl="0" indent="0" algn="just" rtl="0">
              <a:lnSpc>
                <a:spcPct val="150000"/>
              </a:lnSpc>
              <a:spcBef>
                <a:spcPts val="0"/>
              </a:spcBef>
              <a:spcAft>
                <a:spcPts val="0"/>
              </a:spcAft>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8"/>
          <p:cNvSpPr/>
          <p:nvPr/>
        </p:nvSpPr>
        <p:spPr>
          <a:xfrm>
            <a:off x="2582110" y="363442"/>
            <a:ext cx="6688049"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rgbClr val="0000FF"/>
                </a:solidFill>
                <a:latin typeface="Times New Roman"/>
                <a:ea typeface="Times New Roman"/>
                <a:cs typeface="Times New Roman"/>
                <a:sym typeface="Times New Roman"/>
              </a:rPr>
              <a:t>         </a:t>
            </a:r>
            <a:r>
              <a:rPr lang="en-US" sz="3200" b="1" i="0" u="none" strike="noStrike" cap="none">
                <a:solidFill>
                  <a:srgbClr val="0000FF"/>
                </a:solidFill>
                <a:latin typeface="Times New Roman"/>
                <a:ea typeface="Times New Roman"/>
                <a:cs typeface="Times New Roman"/>
                <a:sym typeface="Times New Roman"/>
              </a:rPr>
              <a:t>LITERATURE SURVEY</a:t>
            </a:r>
            <a:endParaRPr sz="3200" b="1">
              <a:solidFill>
                <a:srgbClr val="0000FF"/>
              </a:solidFill>
              <a:latin typeface="Arial"/>
              <a:ea typeface="Arial"/>
              <a:cs typeface="Arial"/>
              <a:sym typeface="Arial"/>
            </a:endParaRPr>
          </a:p>
        </p:txBody>
      </p:sp>
      <p:sp>
        <p:nvSpPr>
          <p:cNvPr id="73" name="Google Shape;73;p18"/>
          <p:cNvSpPr/>
          <p:nvPr/>
        </p:nvSpPr>
        <p:spPr>
          <a:xfrm>
            <a:off x="226248" y="1197819"/>
            <a:ext cx="11734800" cy="131318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a:latin typeface="Times New Roman"/>
              <a:ea typeface="Times New Roman"/>
              <a:cs typeface="Times New Roman"/>
              <a:sym typeface="Times New Roman"/>
            </a:endParaRPr>
          </a:p>
          <a:p>
            <a:pPr marL="0" lvl="0" indent="0" algn="l" rtl="0">
              <a:spcBef>
                <a:spcPts val="0"/>
              </a:spcBef>
              <a:spcAft>
                <a:spcPts val="0"/>
              </a:spcAft>
              <a:buNone/>
            </a:pPr>
            <a:r>
              <a:rPr lang="en-US" sz="1200">
                <a:latin typeface="Times New Roman"/>
                <a:ea typeface="Times New Roman"/>
                <a:cs typeface="Times New Roman"/>
                <a:sym typeface="Times New Roman"/>
              </a:rPr>
              <a:t>.</a:t>
            </a:r>
            <a:endParaRPr sz="1200">
              <a:latin typeface="Times New Roman"/>
              <a:ea typeface="Times New Roman"/>
              <a:cs typeface="Times New Roman"/>
              <a:sym typeface="Times New Roman"/>
            </a:endParaRPr>
          </a:p>
          <a:p>
            <a:pPr marL="457200" marR="0" lvl="0" indent="0" algn="just" rtl="0">
              <a:lnSpc>
                <a:spcPct val="150000"/>
              </a:lnSpc>
              <a:spcBef>
                <a:spcPts val="0"/>
              </a:spcBef>
              <a:spcAft>
                <a:spcPts val="0"/>
              </a:spcAft>
              <a:buNone/>
            </a:pPr>
            <a:endParaRPr sz="2800">
              <a:solidFill>
                <a:srgbClr val="002060"/>
              </a:solidFill>
              <a:latin typeface="Roboto"/>
              <a:ea typeface="Roboto"/>
              <a:cs typeface="Roboto"/>
              <a:sym typeface="Roboto"/>
            </a:endParaRPr>
          </a:p>
        </p:txBody>
      </p:sp>
      <p:graphicFrame>
        <p:nvGraphicFramePr>
          <p:cNvPr id="74" name="Google Shape;74;p18"/>
          <p:cNvGraphicFramePr/>
          <p:nvPr>
            <p:extLst>
              <p:ext uri="{D42A27DB-BD31-4B8C-83A1-F6EECF244321}">
                <p14:modId xmlns:p14="http://schemas.microsoft.com/office/powerpoint/2010/main" val="2699308538"/>
              </p:ext>
            </p:extLst>
          </p:nvPr>
        </p:nvGraphicFramePr>
        <p:xfrm>
          <a:off x="452200" y="876600"/>
          <a:ext cx="11266675" cy="6096930"/>
        </p:xfrm>
        <a:graphic>
          <a:graphicData uri="http://schemas.openxmlformats.org/drawingml/2006/table">
            <a:tbl>
              <a:tblPr>
                <a:noFill/>
                <a:tableStyleId>{6C6AB4A0-4E57-4801-8550-D360B8FC3C7A}</a:tableStyleId>
              </a:tblPr>
              <a:tblGrid>
                <a:gridCol w="2724800">
                  <a:extLst>
                    <a:ext uri="{9D8B030D-6E8A-4147-A177-3AD203B41FA5}">
                      <a16:colId xmlns:a16="http://schemas.microsoft.com/office/drawing/2014/main" val="20000"/>
                    </a:ext>
                  </a:extLst>
                </a:gridCol>
                <a:gridCol w="2561700">
                  <a:extLst>
                    <a:ext uri="{9D8B030D-6E8A-4147-A177-3AD203B41FA5}">
                      <a16:colId xmlns:a16="http://schemas.microsoft.com/office/drawing/2014/main" val="20001"/>
                    </a:ext>
                  </a:extLst>
                </a:gridCol>
                <a:gridCol w="1882200">
                  <a:extLst>
                    <a:ext uri="{9D8B030D-6E8A-4147-A177-3AD203B41FA5}">
                      <a16:colId xmlns:a16="http://schemas.microsoft.com/office/drawing/2014/main" val="20002"/>
                    </a:ext>
                  </a:extLst>
                </a:gridCol>
                <a:gridCol w="4097975">
                  <a:extLst>
                    <a:ext uri="{9D8B030D-6E8A-4147-A177-3AD203B41FA5}">
                      <a16:colId xmlns:a16="http://schemas.microsoft.com/office/drawing/2014/main" val="20003"/>
                    </a:ext>
                  </a:extLst>
                </a:gridCol>
              </a:tblGrid>
              <a:tr h="472025">
                <a:tc>
                  <a:txBody>
                    <a:bodyPr/>
                    <a:lstStyle/>
                    <a:p>
                      <a:pPr marL="0" lvl="0" indent="0" algn="just" rtl="0">
                        <a:spcBef>
                          <a:spcPts val="0"/>
                        </a:spcBef>
                        <a:spcAft>
                          <a:spcPts val="0"/>
                        </a:spcAft>
                        <a:buNone/>
                      </a:pPr>
                      <a:r>
                        <a:rPr lang="en-US" sz="1200">
                          <a:latin typeface="Times New Roman"/>
                          <a:ea typeface="Times New Roman"/>
                          <a:cs typeface="Times New Roman"/>
                          <a:sym typeface="Times New Roman"/>
                        </a:rPr>
                        <a:t>AUTHOR</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200">
                          <a:latin typeface="Times New Roman"/>
                          <a:ea typeface="Times New Roman"/>
                          <a:cs typeface="Times New Roman"/>
                          <a:sym typeface="Times New Roman"/>
                        </a:rPr>
                        <a:t>PAPER TITLE</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200">
                          <a:latin typeface="Times New Roman"/>
                          <a:ea typeface="Times New Roman"/>
                          <a:cs typeface="Times New Roman"/>
                          <a:sym typeface="Times New Roman"/>
                        </a:rPr>
                        <a:t>PUBLICATION DETAILS</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200">
                          <a:latin typeface="Times New Roman"/>
                          <a:ea typeface="Times New Roman"/>
                          <a:cs typeface="Times New Roman"/>
                          <a:sym typeface="Times New Roman"/>
                        </a:rPr>
                        <a:t>SUMMARY</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1086525">
                <a:tc>
                  <a:txBody>
                    <a:bodyPr/>
                    <a:lstStyle/>
                    <a:p>
                      <a:pPr marL="0" lvl="0" indent="0" algn="just" rtl="0">
                        <a:spcBef>
                          <a:spcPts val="0"/>
                        </a:spcBef>
                        <a:spcAft>
                          <a:spcPts val="0"/>
                        </a:spcAft>
                        <a:buNone/>
                      </a:pPr>
                      <a:r>
                        <a:rPr lang="en-US" sz="1200" dirty="0">
                          <a:latin typeface="Times New Roman"/>
                          <a:ea typeface="Times New Roman"/>
                          <a:cs typeface="Times New Roman"/>
                          <a:sym typeface="Times New Roman"/>
                        </a:rPr>
                        <a:t>Khaled </a:t>
                      </a:r>
                      <a:r>
                        <a:rPr lang="en-US" sz="1200" dirty="0" err="1">
                          <a:latin typeface="Times New Roman"/>
                          <a:ea typeface="Times New Roman"/>
                          <a:cs typeface="Times New Roman"/>
                          <a:sym typeface="Times New Roman"/>
                        </a:rPr>
                        <a:t>Ellithy</a:t>
                      </a:r>
                      <a:r>
                        <a:rPr lang="en-US" sz="1200" dirty="0">
                          <a:latin typeface="Times New Roman"/>
                          <a:ea typeface="Times New Roman"/>
                          <a:cs typeface="Times New Roman"/>
                          <a:sym typeface="Times New Roman"/>
                        </a:rPr>
                        <a:t>, Mohamed Salah, Islam S. Fahim, Ahmed S. El-Tamimi</a:t>
                      </a:r>
                      <a:endParaRPr sz="1200"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"AGV and Industry 4.0 in Warehouses: A Comprehensive Analysis of Existing Literature and an Innovative Framework for Flexible Automation"</a:t>
                      </a:r>
                      <a:endParaRPr/>
                    </a:p>
                  </a:txBody>
                  <a:tcPr marL="91425" marR="91425" marT="91425" marB="91425"/>
                </a:tc>
                <a:tc>
                  <a:txBody>
                    <a:bodyPr/>
                    <a:lstStyle/>
                    <a:p>
                      <a:pPr marL="0" lvl="0" indent="0" algn="just" rtl="0">
                        <a:lnSpc>
                          <a:spcPct val="115000"/>
                        </a:lnSpc>
                        <a:spcBef>
                          <a:spcPts val="1200"/>
                        </a:spcBef>
                        <a:spcAft>
                          <a:spcPts val="0"/>
                        </a:spcAft>
                        <a:buNone/>
                      </a:pPr>
                      <a:r>
                        <a:rPr lang="en-US" sz="1200">
                          <a:latin typeface="Times New Roman"/>
                          <a:ea typeface="Times New Roman"/>
                          <a:cs typeface="Times New Roman"/>
                          <a:sym typeface="Times New Roman"/>
                        </a:rPr>
                        <a:t>The International Journal of Advanced Manufacturing Technology</a:t>
                      </a:r>
                      <a:endParaRPr sz="1200">
                        <a:latin typeface="Times New Roman"/>
                        <a:ea typeface="Times New Roman"/>
                        <a:cs typeface="Times New Roman"/>
                        <a:sym typeface="Times New Roman"/>
                      </a:endParaRPr>
                    </a:p>
                    <a:p>
                      <a:pPr marL="0" lvl="0" indent="0" algn="just" rtl="0">
                        <a:lnSpc>
                          <a:spcPct val="115000"/>
                        </a:lnSpc>
                        <a:spcBef>
                          <a:spcPts val="1200"/>
                        </a:spcBef>
                        <a:spcAft>
                          <a:spcPts val="0"/>
                        </a:spcAft>
                        <a:buClr>
                          <a:schemeClr val="dk1"/>
                        </a:buClr>
                        <a:buSzPts val="1100"/>
                        <a:buFont typeface="Arial"/>
                        <a:buNone/>
                      </a:pPr>
                      <a:endParaRPr>
                        <a:latin typeface="Times New Roman"/>
                        <a:ea typeface="Times New Roman"/>
                        <a:cs typeface="Times New Roman"/>
                        <a:sym typeface="Times New Roman"/>
                      </a:endParaRPr>
                    </a:p>
                    <a:p>
                      <a:pPr marL="0" lvl="0" indent="0" algn="just" rtl="0">
                        <a:spcBef>
                          <a:spcPts val="1200"/>
                        </a:spcBef>
                        <a:spcAft>
                          <a:spcPts val="0"/>
                        </a:spcAft>
                        <a:buNone/>
                      </a:pP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200">
                          <a:latin typeface="Times New Roman"/>
                          <a:ea typeface="Times New Roman"/>
                          <a:cs typeface="Times New Roman"/>
                          <a:sym typeface="Times New Roman"/>
                        </a:rPr>
                        <a:t> Reviews the use of Automated Guided Vehicles (AGVs) in Industry 4.0-based warehouses. It proposes a flexible automation framework using IoT and digital twins to enhance responsiveness and scalability of logistics systems.</a:t>
                      </a:r>
                      <a:endParaRPr sz="10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938725">
                <a:tc>
                  <a:txBody>
                    <a:bodyPr/>
                    <a:lstStyle/>
                    <a:p>
                      <a:pPr marL="0" lvl="0" indent="0" algn="just" rtl="0">
                        <a:spcBef>
                          <a:spcPts val="0"/>
                        </a:spcBef>
                        <a:spcAft>
                          <a:spcPts val="0"/>
                        </a:spcAft>
                        <a:buNone/>
                      </a:pPr>
                      <a:r>
                        <a:rPr lang="en-US" sz="1200">
                          <a:latin typeface="Times New Roman"/>
                          <a:ea typeface="Times New Roman"/>
                          <a:cs typeface="Times New Roman"/>
                          <a:sym typeface="Times New Roman"/>
                        </a:rPr>
                        <a:t>Aniket Gujarathi, Akshay Kulkarni, Unmesh Patil, Yogesh Phalak, Rajeshree Deotalu, Aman Jain, Navid Panchi, Ashwin Dhabale, Shital Chiddarwar</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200">
                          <a:latin typeface="Times New Roman"/>
                          <a:ea typeface="Times New Roman"/>
                          <a:cs typeface="Times New Roman"/>
                          <a:sym typeface="Times New Roman"/>
                        </a:rPr>
                        <a:t>"Design and Development of Autonomous Delivery Robot”</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200">
                          <a:latin typeface="Times New Roman"/>
                          <a:ea typeface="Times New Roman"/>
                          <a:cs typeface="Times New Roman"/>
                          <a:sym typeface="Times New Roman"/>
                        </a:rPr>
                        <a:t>Published on arXiv as preprint arXiv:2103.09229, 2021</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200">
                          <a:latin typeface="Times New Roman"/>
                          <a:ea typeface="Times New Roman"/>
                          <a:cs typeface="Times New Roman"/>
                          <a:sym typeface="Times New Roman"/>
                        </a:rPr>
                        <a:t>Presents the design of an autonomous robot for campus deliveries using sensors for localization and object detection. Uses a mobile base and gripper for pickup and drop-off, demonstrating feasibility for controlled environments.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780750">
                <a:tc>
                  <a:txBody>
                    <a:bodyPr/>
                    <a:lstStyle/>
                    <a:p>
                      <a:pPr marL="0" lvl="0" indent="0" algn="just" rtl="0">
                        <a:spcBef>
                          <a:spcPts val="0"/>
                        </a:spcBef>
                        <a:spcAft>
                          <a:spcPts val="0"/>
                        </a:spcAft>
                        <a:buNone/>
                      </a:pPr>
                      <a:r>
                        <a:rPr lang="en-US" sz="1200">
                          <a:latin typeface="Times New Roman"/>
                          <a:ea typeface="Times New Roman"/>
                          <a:cs typeface="Times New Roman"/>
                          <a:sym typeface="Times New Roman"/>
                        </a:rPr>
                        <a:t>Budi Hadisujoto, Ariq Naufal Rabbani, Kushendarsyah Saptaji, Nikolas Krisma Fernandez, Djati Wibowo</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a:t>"</a:t>
                      </a:r>
                      <a:r>
                        <a:rPr lang="en-US" sz="1200">
                          <a:latin typeface="Times New Roman"/>
                          <a:ea typeface="Times New Roman"/>
                          <a:cs typeface="Times New Roman"/>
                          <a:sym typeface="Times New Roman"/>
                        </a:rPr>
                        <a:t>Development of 3D Printed Autonomous Warehouse Robot Using Mecanum Wheel and Robot Arm"</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200">
                          <a:solidFill>
                            <a:schemeClr val="dk1"/>
                          </a:solidFill>
                          <a:latin typeface="Times New Roman"/>
                          <a:ea typeface="Times New Roman"/>
                          <a:cs typeface="Times New Roman"/>
                          <a:sym typeface="Times New Roman"/>
                        </a:rPr>
                        <a:t>Journal of Applied Sciences and Advanced Technology (JASAT)</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200">
                          <a:latin typeface="Times New Roman"/>
                          <a:ea typeface="Times New Roman"/>
                          <a:cs typeface="Times New Roman"/>
                          <a:sym typeface="Times New Roman"/>
                        </a:rPr>
                        <a:t>Discusses a low-cost, 3D-printed prototype of an autonomous warehouse robot with mecanum wheels for omnidirectional movement and a 4-DOF robotic arm for object handling, controlled via wireless interface for warehouse tasks.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769750">
                <a:tc>
                  <a:txBody>
                    <a:bodyPr/>
                    <a:lstStyle/>
                    <a:p>
                      <a:pPr marL="0" lvl="0" indent="0" algn="just" rtl="0">
                        <a:spcBef>
                          <a:spcPts val="0"/>
                        </a:spcBef>
                        <a:spcAft>
                          <a:spcPts val="0"/>
                        </a:spcAft>
                        <a:buNone/>
                      </a:pPr>
                      <a:r>
                        <a:rPr lang="en-US" sz="1200">
                          <a:latin typeface="Times New Roman"/>
                          <a:ea typeface="Times New Roman"/>
                          <a:cs typeface="Times New Roman"/>
                          <a:sym typeface="Times New Roman"/>
                        </a:rPr>
                        <a:t>Jakub Krejčí, Marek Babiuch, Ján Babjak, Jiří Suder, Rostislav Wierbica</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200">
                          <a:latin typeface="Times New Roman"/>
                          <a:ea typeface="Times New Roman"/>
                          <a:cs typeface="Times New Roman"/>
                          <a:sym typeface="Times New Roman"/>
                        </a:rPr>
                        <a:t>"Implementation of an Embedded System into the Internet of Robotic Things"</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200">
                          <a:solidFill>
                            <a:schemeClr val="dk1"/>
                          </a:solidFill>
                          <a:latin typeface="Times New Roman"/>
                          <a:ea typeface="Times New Roman"/>
                          <a:cs typeface="Times New Roman"/>
                          <a:sym typeface="Times New Roman"/>
                        </a:rPr>
                        <a:t>Micromachines, Volume 14, Issue 1, Article 113, 2023</a:t>
                      </a:r>
                      <a:endParaRPr sz="15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200">
                          <a:latin typeface="Times New Roman"/>
                          <a:ea typeface="Times New Roman"/>
                          <a:cs typeface="Times New Roman"/>
                          <a:sym typeface="Times New Roman"/>
                        </a:rPr>
                        <a:t>Presents a real-world implementation of embedded systems in robotic devices using IoT protocols. Focuses on enabling low-latency, high-efficiency communication in smart factories and warehouse automation systems.</a:t>
                      </a:r>
                      <a:endParaRPr sz="120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r h="1180950">
                <a:tc>
                  <a:txBody>
                    <a:bodyPr/>
                    <a:lstStyle/>
                    <a:p>
                      <a:pPr marL="0" lvl="0" indent="0" algn="just" rtl="0">
                        <a:spcBef>
                          <a:spcPts val="0"/>
                        </a:spcBef>
                        <a:spcAft>
                          <a:spcPts val="0"/>
                        </a:spcAft>
                        <a:buClr>
                          <a:schemeClr val="dk1"/>
                        </a:buClr>
                        <a:buSzPts val="1100"/>
                        <a:buFont typeface="Arial"/>
                        <a:buNone/>
                      </a:pPr>
                      <a:r>
                        <a:rPr lang="en-US" sz="1200">
                          <a:latin typeface="Times New Roman"/>
                          <a:ea typeface="Times New Roman"/>
                          <a:cs typeface="Times New Roman"/>
                          <a:sym typeface="Times New Roman"/>
                        </a:rPr>
                        <a:t>Krishna Vamshi Ganduri, Bhargav Prajwal Pathri, Shivaji Rathod, Koganti Sojith, Kusuma Yanna, Bakka Shravya Reddy, Praveen Kumar Pudi</a:t>
                      </a:r>
                      <a:br>
                        <a:rPr lang="en-US" sz="1200">
                          <a:latin typeface="Times New Roman"/>
                          <a:ea typeface="Times New Roman"/>
                          <a:cs typeface="Times New Roman"/>
                          <a:sym typeface="Times New Roman"/>
                        </a:rPr>
                      </a:br>
                      <a:endParaRPr sz="1200">
                        <a:latin typeface="Times New Roman"/>
                        <a:ea typeface="Times New Roman"/>
                        <a:cs typeface="Times New Roman"/>
                        <a:sym typeface="Times New Roman"/>
                      </a:endParaRPr>
                    </a:p>
                    <a:p>
                      <a:pPr marL="0" lvl="0" indent="0" algn="just" rtl="0">
                        <a:spcBef>
                          <a:spcPts val="0"/>
                        </a:spcBef>
                        <a:spcAft>
                          <a:spcPts val="0"/>
                        </a:spcAft>
                        <a:buNone/>
                      </a:pP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sz="1200">
                          <a:solidFill>
                            <a:schemeClr val="dk1"/>
                          </a:solidFill>
                          <a:latin typeface="Times New Roman"/>
                          <a:ea typeface="Times New Roman"/>
                          <a:cs typeface="Times New Roman"/>
                          <a:sym typeface="Times New Roman"/>
                        </a:rPr>
                        <a:t>“Adaptive Intelligence in Warehouse Robotics: Efficient Pick-and-Place Robot for Dynamic Environments”</a:t>
                      </a:r>
                      <a:endParaRPr sz="1200">
                        <a:solidFill>
                          <a:schemeClr val="dk1"/>
                        </a:solidFill>
                        <a:latin typeface="Times New Roman"/>
                        <a:ea typeface="Times New Roman"/>
                        <a:cs typeface="Times New Roman"/>
                        <a:sym typeface="Times New Roman"/>
                      </a:endParaRPr>
                    </a:p>
                    <a:p>
                      <a:pPr marL="0" lvl="0" indent="0" algn="just" rtl="0">
                        <a:spcBef>
                          <a:spcPts val="0"/>
                        </a:spcBef>
                        <a:spcAft>
                          <a:spcPts val="0"/>
                        </a:spcAft>
                        <a:buNone/>
                      </a:pP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200">
                          <a:latin typeface="Times New Roman"/>
                          <a:ea typeface="Times New Roman"/>
                          <a:cs typeface="Times New Roman"/>
                          <a:sym typeface="Times New Roman"/>
                        </a:rPr>
                        <a:t>Journal of Engineering Science, Volume 13, Issue 2, 2023</a:t>
                      </a:r>
                      <a:endParaRPr sz="12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sz="1200" dirty="0">
                          <a:latin typeface="Times New Roman"/>
                          <a:ea typeface="Times New Roman"/>
                          <a:cs typeface="Times New Roman"/>
                          <a:sym typeface="Times New Roman"/>
                        </a:rPr>
                        <a:t>This paper presents an intelligent robotic system for dynamic warehouse automation using a 6-DOF arm, soft gripper, and PSO-based path planning for efficient, adaptive pick-and-place operations.</a:t>
                      </a:r>
                      <a:endParaRPr sz="1200"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graphicFrame>
        <p:nvGraphicFramePr>
          <p:cNvPr id="80" name="Google Shape;80;p19"/>
          <p:cNvGraphicFramePr/>
          <p:nvPr>
            <p:extLst>
              <p:ext uri="{D42A27DB-BD31-4B8C-83A1-F6EECF244321}">
                <p14:modId xmlns:p14="http://schemas.microsoft.com/office/powerpoint/2010/main" val="555643991"/>
              </p:ext>
            </p:extLst>
          </p:nvPr>
        </p:nvGraphicFramePr>
        <p:xfrm>
          <a:off x="874525" y="728675"/>
          <a:ext cx="10539400" cy="5867545"/>
        </p:xfrm>
        <a:graphic>
          <a:graphicData uri="http://schemas.openxmlformats.org/drawingml/2006/table">
            <a:tbl>
              <a:tblPr>
                <a:noFill/>
                <a:tableStyleId>{6C6AB4A0-4E57-4801-8550-D360B8FC3C7A}</a:tableStyleId>
              </a:tblPr>
              <a:tblGrid>
                <a:gridCol w="1729375">
                  <a:extLst>
                    <a:ext uri="{9D8B030D-6E8A-4147-A177-3AD203B41FA5}">
                      <a16:colId xmlns:a16="http://schemas.microsoft.com/office/drawing/2014/main" val="20000"/>
                    </a:ext>
                  </a:extLst>
                </a:gridCol>
                <a:gridCol w="2085600">
                  <a:extLst>
                    <a:ext uri="{9D8B030D-6E8A-4147-A177-3AD203B41FA5}">
                      <a16:colId xmlns:a16="http://schemas.microsoft.com/office/drawing/2014/main" val="20001"/>
                    </a:ext>
                  </a:extLst>
                </a:gridCol>
                <a:gridCol w="2130150">
                  <a:extLst>
                    <a:ext uri="{9D8B030D-6E8A-4147-A177-3AD203B41FA5}">
                      <a16:colId xmlns:a16="http://schemas.microsoft.com/office/drawing/2014/main" val="20002"/>
                    </a:ext>
                  </a:extLst>
                </a:gridCol>
                <a:gridCol w="4594275">
                  <a:extLst>
                    <a:ext uri="{9D8B030D-6E8A-4147-A177-3AD203B41FA5}">
                      <a16:colId xmlns:a16="http://schemas.microsoft.com/office/drawing/2014/main" val="20003"/>
                    </a:ext>
                  </a:extLst>
                </a:gridCol>
              </a:tblGrid>
              <a:tr h="947200">
                <a:tc>
                  <a:txBody>
                    <a:bodyPr/>
                    <a:lstStyle/>
                    <a:p>
                      <a:pPr marL="0" lvl="0" indent="0" algn="just" rtl="0">
                        <a:spcBef>
                          <a:spcPts val="0"/>
                        </a:spcBef>
                        <a:spcAft>
                          <a:spcPts val="0"/>
                        </a:spcAft>
                        <a:buNone/>
                      </a:pPr>
                      <a:r>
                        <a:rPr lang="en-US">
                          <a:solidFill>
                            <a:schemeClr val="dk1"/>
                          </a:solidFill>
                          <a:latin typeface="Times New Roman"/>
                          <a:ea typeface="Times New Roman"/>
                          <a:cs typeface="Times New Roman"/>
                          <a:sym typeface="Times New Roman"/>
                        </a:rPr>
                        <a:t>Ponis &amp; Efthymiou</a:t>
                      </a:r>
                      <a:endParaRPr sz="17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a:latin typeface="Times New Roman"/>
                          <a:ea typeface="Times New Roman"/>
                          <a:cs typeface="Times New Roman"/>
                          <a:sym typeface="Times New Roman"/>
                        </a:rPr>
                        <a:t>Cloud and IoT Applications in Material Handling Automation and Intralogistics</a:t>
                      </a: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i="1">
                          <a:solidFill>
                            <a:schemeClr val="dk1"/>
                          </a:solidFill>
                          <a:latin typeface="Times New Roman"/>
                          <a:ea typeface="Times New Roman"/>
                          <a:cs typeface="Times New Roman"/>
                          <a:sym typeface="Times New Roman"/>
                        </a:rPr>
                        <a:t>Logistics</a:t>
                      </a:r>
                      <a:r>
                        <a:rPr lang="en-US">
                          <a:solidFill>
                            <a:schemeClr val="dk1"/>
                          </a:solidFill>
                          <a:latin typeface="Times New Roman"/>
                          <a:ea typeface="Times New Roman"/>
                          <a:cs typeface="Times New Roman"/>
                          <a:sym typeface="Times New Roman"/>
                        </a:rPr>
                        <a:t> 2020</a:t>
                      </a: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a:latin typeface="Times New Roman"/>
                          <a:ea typeface="Times New Roman"/>
                          <a:cs typeface="Times New Roman"/>
                          <a:sym typeface="Times New Roman"/>
                        </a:rPr>
                        <a:t>RFID-tagged AGVs provide real-time status so a cloud server can coordinate fleets and optimize task allocation</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0"/>
                  </a:ext>
                </a:extLst>
              </a:tr>
              <a:tr h="902700">
                <a:tc>
                  <a:txBody>
                    <a:bodyPr/>
                    <a:lstStyle/>
                    <a:p>
                      <a:pPr marL="0" lvl="0" indent="0" algn="just" rtl="0">
                        <a:spcBef>
                          <a:spcPts val="0"/>
                        </a:spcBef>
                        <a:spcAft>
                          <a:spcPts val="0"/>
                        </a:spcAft>
                        <a:buNone/>
                      </a:pPr>
                      <a:r>
                        <a:rPr lang="en-US">
                          <a:solidFill>
                            <a:schemeClr val="dk1"/>
                          </a:solidFill>
                          <a:latin typeface="Times New Roman"/>
                          <a:ea typeface="Times New Roman"/>
                          <a:cs typeface="Times New Roman"/>
                          <a:sym typeface="Times New Roman"/>
                        </a:rPr>
                        <a:t>Okumuş </a:t>
                      </a:r>
                      <a:r>
                        <a:rPr lang="en-US" i="1">
                          <a:solidFill>
                            <a:schemeClr val="dk1"/>
                          </a:solidFill>
                          <a:latin typeface="Times New Roman"/>
                          <a:ea typeface="Times New Roman"/>
                          <a:cs typeface="Times New Roman"/>
                          <a:sym typeface="Times New Roman"/>
                        </a:rPr>
                        <a:t>et al.</a:t>
                      </a:r>
                      <a:endParaRPr sz="20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a:latin typeface="Times New Roman"/>
                          <a:ea typeface="Times New Roman"/>
                          <a:cs typeface="Times New Roman"/>
                          <a:sym typeface="Times New Roman"/>
                        </a:rPr>
                        <a:t>A Cloudware Architecture for Collaboration of Multiple AGVs in Indoor Logistics</a:t>
                      </a: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i="1">
                          <a:solidFill>
                            <a:schemeClr val="dk1"/>
                          </a:solidFill>
                          <a:latin typeface="Times New Roman"/>
                          <a:ea typeface="Times New Roman"/>
                          <a:cs typeface="Times New Roman"/>
                          <a:sym typeface="Times New Roman"/>
                        </a:rPr>
                        <a:t>Electronics</a:t>
                      </a:r>
                      <a:r>
                        <a:rPr lang="en-US">
                          <a:solidFill>
                            <a:schemeClr val="dk1"/>
                          </a:solidFill>
                          <a:latin typeface="Times New Roman"/>
                          <a:ea typeface="Times New Roman"/>
                          <a:cs typeface="Times New Roman"/>
                          <a:sym typeface="Times New Roman"/>
                        </a:rPr>
                        <a:t> 2020</a:t>
                      </a:r>
                      <a:endParaRPr sz="17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a:latin typeface="Times New Roman"/>
                          <a:ea typeface="Times New Roman"/>
                          <a:cs typeface="Times New Roman"/>
                          <a:sym typeface="Times New Roman"/>
                        </a:rPr>
                        <a:t>Presents an IoT/Cloud framework for coordinating multiple AGVs. A central cloud server handles heavy computations and task assignments for all vehicles.</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1"/>
                  </a:ext>
                </a:extLst>
              </a:tr>
              <a:tr h="973350">
                <a:tc>
                  <a:txBody>
                    <a:bodyPr/>
                    <a:lstStyle/>
                    <a:p>
                      <a:pPr marL="0" lvl="0" indent="0" algn="just" rtl="0">
                        <a:spcBef>
                          <a:spcPts val="0"/>
                        </a:spcBef>
                        <a:spcAft>
                          <a:spcPts val="0"/>
                        </a:spcAft>
                        <a:buNone/>
                      </a:pPr>
                      <a:r>
                        <a:rPr lang="en-US" dirty="0" err="1">
                          <a:solidFill>
                            <a:schemeClr val="dk1"/>
                          </a:solidFill>
                          <a:latin typeface="Times New Roman"/>
                          <a:ea typeface="Times New Roman"/>
                          <a:cs typeface="Times New Roman"/>
                          <a:sym typeface="Times New Roman"/>
                        </a:rPr>
                        <a:t>Moufaddal</a:t>
                      </a:r>
                      <a:r>
                        <a:rPr lang="en-US" dirty="0">
                          <a:solidFill>
                            <a:schemeClr val="dk1"/>
                          </a:solidFill>
                          <a:latin typeface="Times New Roman"/>
                          <a:ea typeface="Times New Roman"/>
                          <a:cs typeface="Times New Roman"/>
                          <a:sym typeface="Times New Roman"/>
                        </a:rPr>
                        <a:t> </a:t>
                      </a:r>
                      <a:r>
                        <a:rPr lang="en-US" i="1" dirty="0">
                          <a:solidFill>
                            <a:schemeClr val="dk1"/>
                          </a:solidFill>
                          <a:latin typeface="Times New Roman"/>
                          <a:ea typeface="Times New Roman"/>
                          <a:cs typeface="Times New Roman"/>
                          <a:sym typeface="Times New Roman"/>
                        </a:rPr>
                        <a:t>et al.</a:t>
                      </a:r>
                      <a:endParaRPr sz="1700" dirty="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a:latin typeface="Times New Roman"/>
                          <a:ea typeface="Times New Roman"/>
                          <a:cs typeface="Times New Roman"/>
                          <a:sym typeface="Times New Roman"/>
                        </a:rPr>
                        <a:t>A Cyber-Physical Warehouse Management System Architecture in an Industry 4.0</a:t>
                      </a: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a:solidFill>
                            <a:schemeClr val="dk1"/>
                          </a:solidFill>
                          <a:latin typeface="Times New Roman"/>
                          <a:ea typeface="Times New Roman"/>
                          <a:cs typeface="Times New Roman"/>
                          <a:sym typeface="Times New Roman"/>
                        </a:rPr>
                        <a:t>A2IA Conf. 2020</a:t>
                      </a: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a:latin typeface="Times New Roman"/>
                          <a:ea typeface="Times New Roman"/>
                          <a:cs typeface="Times New Roman"/>
                          <a:sym typeface="Times New Roman"/>
                        </a:rPr>
                        <a:t>The paper outlines a unified platform where physical warehouse devices (sensors, actuators on conveyors, cranes, etc.) are Internet-connected, fusing the physical and virtual spaces.</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2"/>
                  </a:ext>
                </a:extLst>
              </a:tr>
              <a:tr h="1314750">
                <a:tc>
                  <a:txBody>
                    <a:bodyPr/>
                    <a:lstStyle/>
                    <a:p>
                      <a:pPr marL="0" lvl="0" indent="0" algn="just" rtl="0">
                        <a:spcBef>
                          <a:spcPts val="0"/>
                        </a:spcBef>
                        <a:spcAft>
                          <a:spcPts val="0"/>
                        </a:spcAft>
                        <a:buNone/>
                      </a:pPr>
                      <a:r>
                        <a:rPr lang="en-US">
                          <a:solidFill>
                            <a:schemeClr val="dk1"/>
                          </a:solidFill>
                          <a:latin typeface="Times New Roman"/>
                          <a:ea typeface="Times New Roman"/>
                          <a:cs typeface="Times New Roman"/>
                          <a:sym typeface="Times New Roman"/>
                        </a:rPr>
                        <a:t>Ellithy </a:t>
                      </a:r>
                      <a:r>
                        <a:rPr lang="en-US" i="1">
                          <a:solidFill>
                            <a:schemeClr val="dk1"/>
                          </a:solidFill>
                          <a:latin typeface="Times New Roman"/>
                          <a:ea typeface="Times New Roman"/>
                          <a:cs typeface="Times New Roman"/>
                          <a:sym typeface="Times New Roman"/>
                        </a:rPr>
                        <a:t>et al.</a:t>
                      </a:r>
                      <a:r>
                        <a:rPr lang="en-US">
                          <a:solidFill>
                            <a:schemeClr val="dk1"/>
                          </a:solidFill>
                          <a:latin typeface="Times New Roman"/>
                          <a:ea typeface="Times New Roman"/>
                          <a:cs typeface="Times New Roman"/>
                          <a:sym typeface="Times New Roman"/>
                        </a:rPr>
                        <a:t>, </a:t>
                      </a:r>
                      <a:r>
                        <a:rPr lang="en-US" i="1">
                          <a:solidFill>
                            <a:schemeClr val="dk1"/>
                          </a:solidFill>
                          <a:latin typeface="Times New Roman"/>
                          <a:ea typeface="Times New Roman"/>
                          <a:cs typeface="Times New Roman"/>
                          <a:sym typeface="Times New Roman"/>
                        </a:rPr>
                        <a:t>Int. J. </a:t>
                      </a:r>
                      <a:endParaRPr sz="17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a:latin typeface="Times New Roman"/>
                          <a:ea typeface="Times New Roman"/>
                          <a:cs typeface="Times New Roman"/>
                          <a:sym typeface="Times New Roman"/>
                        </a:rPr>
                        <a:t>AGV and Industry 4.0 in Warehouses</a:t>
                      </a: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i="1">
                          <a:solidFill>
                            <a:schemeClr val="dk1"/>
                          </a:solidFill>
                          <a:latin typeface="Times New Roman"/>
                          <a:ea typeface="Times New Roman"/>
                          <a:cs typeface="Times New Roman"/>
                          <a:sym typeface="Times New Roman"/>
                        </a:rPr>
                        <a:t>Advanced Manuf. Tech.</a:t>
                      </a:r>
                      <a:r>
                        <a:rPr lang="en-US">
                          <a:solidFill>
                            <a:schemeClr val="dk1"/>
                          </a:solidFill>
                          <a:latin typeface="Times New Roman"/>
                          <a:ea typeface="Times New Roman"/>
                          <a:cs typeface="Times New Roman"/>
                          <a:sym typeface="Times New Roman"/>
                        </a:rPr>
                        <a:t> 2024</a:t>
                      </a: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a:latin typeface="Times New Roman"/>
                          <a:ea typeface="Times New Roman"/>
                          <a:cs typeface="Times New Roman"/>
                          <a:sym typeface="Times New Roman"/>
                        </a:rPr>
                        <a:t>A broad literature review (111 papers, 1990–2022) on smart warehouse automation. It concludes that “combining automated machinery, collecting data technologies, and management systems” is essential for future flexible warehouses</a:t>
                      </a:r>
                      <a:endParaRPr>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3"/>
                  </a:ext>
                </a:extLst>
              </a:tr>
              <a:tr h="1443925">
                <a:tc>
                  <a:txBody>
                    <a:bodyPr/>
                    <a:lstStyle/>
                    <a:p>
                      <a:pPr marL="0" lvl="0" indent="0" algn="just" rtl="0">
                        <a:spcBef>
                          <a:spcPts val="0"/>
                        </a:spcBef>
                        <a:spcAft>
                          <a:spcPts val="0"/>
                        </a:spcAft>
                        <a:buNone/>
                      </a:pPr>
                      <a:r>
                        <a:rPr lang="en-US">
                          <a:solidFill>
                            <a:schemeClr val="dk1"/>
                          </a:solidFill>
                          <a:latin typeface="Times New Roman"/>
                          <a:ea typeface="Times New Roman"/>
                          <a:cs typeface="Times New Roman"/>
                          <a:sym typeface="Times New Roman"/>
                        </a:rPr>
                        <a:t>Øvsthus </a:t>
                      </a:r>
                      <a:r>
                        <a:rPr lang="en-US" i="1">
                          <a:solidFill>
                            <a:schemeClr val="dk1"/>
                          </a:solidFill>
                          <a:latin typeface="Times New Roman"/>
                          <a:ea typeface="Times New Roman"/>
                          <a:cs typeface="Times New Roman"/>
                          <a:sym typeface="Times New Roman"/>
                        </a:rPr>
                        <a:t>et al.</a:t>
                      </a:r>
                      <a:endParaRPr sz="1700">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a:latin typeface="Times New Roman"/>
                          <a:ea typeface="Times New Roman"/>
                          <a:cs typeface="Times New Roman"/>
                          <a:sym typeface="Times New Roman"/>
                        </a:rPr>
                        <a:t>Mobile Robotic Manipulator Based Autonomous Warehouse Operations</a:t>
                      </a: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Clr>
                          <a:schemeClr val="dk1"/>
                        </a:buClr>
                        <a:buSzPts val="1100"/>
                        <a:buFont typeface="Arial"/>
                        <a:buNone/>
                      </a:pPr>
                      <a:r>
                        <a:rPr lang="en-US" i="1">
                          <a:solidFill>
                            <a:schemeClr val="dk1"/>
                          </a:solidFill>
                          <a:latin typeface="Times New Roman"/>
                          <a:ea typeface="Times New Roman"/>
                          <a:cs typeface="Times New Roman"/>
                          <a:sym typeface="Times New Roman"/>
                        </a:rPr>
                        <a:t>ICCMA</a:t>
                      </a:r>
                      <a:r>
                        <a:rPr lang="en-US">
                          <a:solidFill>
                            <a:schemeClr val="dk1"/>
                          </a:solidFill>
                          <a:latin typeface="Times New Roman"/>
                          <a:ea typeface="Times New Roman"/>
                          <a:cs typeface="Times New Roman"/>
                          <a:sym typeface="Times New Roman"/>
                        </a:rPr>
                        <a:t> 2023</a:t>
                      </a:r>
                      <a:endParaRPr>
                        <a:latin typeface="Times New Roman"/>
                        <a:ea typeface="Times New Roman"/>
                        <a:cs typeface="Times New Roman"/>
                        <a:sym typeface="Times New Roman"/>
                      </a:endParaRPr>
                    </a:p>
                  </a:txBody>
                  <a:tcPr marL="91425" marR="91425" marT="91425" marB="91425"/>
                </a:tc>
                <a:tc>
                  <a:txBody>
                    <a:bodyPr/>
                    <a:lstStyle/>
                    <a:p>
                      <a:pPr marL="0" lvl="0" indent="0" algn="just" rtl="0">
                        <a:spcBef>
                          <a:spcPts val="0"/>
                        </a:spcBef>
                        <a:spcAft>
                          <a:spcPts val="0"/>
                        </a:spcAft>
                        <a:buNone/>
                      </a:pPr>
                      <a:r>
                        <a:rPr lang="en-US" dirty="0">
                          <a:latin typeface="Times New Roman"/>
                          <a:ea typeface="Times New Roman"/>
                          <a:cs typeface="Times New Roman"/>
                          <a:sym typeface="Times New Roman"/>
                        </a:rPr>
                        <a:t>A UGV (ground robot) with a mounted robotic arm and vision system navigates via SLAM to a target object, detects and localizes the item, and then the arm picks and drops it at a destination. All components run on networked computing nodes (like an IoT/ROS setup)</a:t>
                      </a:r>
                      <a:endParaRPr dirty="0">
                        <a:latin typeface="Times New Roman"/>
                        <a:ea typeface="Times New Roman"/>
                        <a:cs typeface="Times New Roman"/>
                        <a:sym typeface="Times New Roman"/>
                      </a:endParaRPr>
                    </a:p>
                  </a:txBody>
                  <a:tcPr marL="91425" marR="91425" marT="91425" marB="91425"/>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20"/>
          <p:cNvSpPr txBox="1">
            <a:spLocks noGrp="1"/>
          </p:cNvSpPr>
          <p:nvPr>
            <p:ph type="title"/>
          </p:nvPr>
        </p:nvSpPr>
        <p:spPr>
          <a:xfrm>
            <a:off x="2249903" y="220229"/>
            <a:ext cx="8071256" cy="7636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2800"/>
              <a:buNone/>
            </a:pPr>
            <a:r>
              <a:rPr lang="en-US" sz="3200" b="1">
                <a:solidFill>
                  <a:srgbClr val="0000FF"/>
                </a:solidFill>
                <a:latin typeface="Times New Roman"/>
                <a:ea typeface="Times New Roman"/>
                <a:cs typeface="Times New Roman"/>
                <a:sym typeface="Times New Roman"/>
              </a:rPr>
              <a:t>PROBLEM STATEMENT &amp; OBJECTIVES</a:t>
            </a:r>
            <a:br>
              <a:rPr lang="en-US" sz="3200" b="1">
                <a:solidFill>
                  <a:srgbClr val="0000FF"/>
                </a:solidFill>
                <a:latin typeface="Times New Roman"/>
                <a:ea typeface="Times New Roman"/>
                <a:cs typeface="Times New Roman"/>
                <a:sym typeface="Times New Roman"/>
              </a:rPr>
            </a:br>
            <a:endParaRPr sz="3200" b="1">
              <a:solidFill>
                <a:srgbClr val="0000FF"/>
              </a:solidFill>
              <a:latin typeface="Times New Roman"/>
              <a:ea typeface="Times New Roman"/>
              <a:cs typeface="Times New Roman"/>
              <a:sym typeface="Times New Roman"/>
            </a:endParaRPr>
          </a:p>
        </p:txBody>
      </p:sp>
      <p:sp>
        <p:nvSpPr>
          <p:cNvPr id="86" name="Google Shape;86;p20"/>
          <p:cNvSpPr txBox="1">
            <a:spLocks noGrp="1"/>
          </p:cNvSpPr>
          <p:nvPr>
            <p:ph type="body" idx="1"/>
          </p:nvPr>
        </p:nvSpPr>
        <p:spPr>
          <a:xfrm>
            <a:off x="241204" y="1188367"/>
            <a:ext cx="11709591" cy="5104149"/>
          </a:xfrm>
          <a:prstGeom prst="rect">
            <a:avLst/>
          </a:prstGeom>
          <a:noFill/>
          <a:ln>
            <a:noFill/>
          </a:ln>
        </p:spPr>
        <p:txBody>
          <a:bodyPr spcFirstLastPara="1" wrap="square" lIns="91425" tIns="91425" rIns="91425" bIns="91425" anchor="t" anchorCtr="0">
            <a:normAutofit/>
          </a:bodyPr>
          <a:lstStyle/>
          <a:p>
            <a:pPr marL="0" lvl="0" indent="0" algn="just" rtl="0">
              <a:lnSpc>
                <a:spcPct val="100000"/>
              </a:lnSpc>
              <a:spcBef>
                <a:spcPts val="0"/>
              </a:spcBef>
              <a:spcAft>
                <a:spcPts val="0"/>
              </a:spcAft>
              <a:buSzPts val="1800"/>
              <a:buFont typeface="Noto Sans Symbols"/>
              <a:buNone/>
            </a:pPr>
            <a:r>
              <a:rPr lang="en-US" sz="2000" b="1" u="sng" dirty="0">
                <a:solidFill>
                  <a:srgbClr val="0000FF"/>
                </a:solidFill>
              </a:rPr>
              <a:t>PROBLEM STATEMENT:</a:t>
            </a:r>
            <a:endParaRPr sz="2000" b="1" u="sng" dirty="0">
              <a:solidFill>
                <a:srgbClr val="0000FF"/>
              </a:solidFill>
            </a:endParaRPr>
          </a:p>
          <a:p>
            <a:pPr marL="0" lvl="0" indent="0" algn="just" rtl="0">
              <a:lnSpc>
                <a:spcPct val="100000"/>
              </a:lnSpc>
              <a:spcBef>
                <a:spcPts val="1200"/>
              </a:spcBef>
              <a:spcAft>
                <a:spcPts val="0"/>
              </a:spcAft>
              <a:buSzPts val="1800"/>
              <a:buFont typeface="Noto Sans Symbols"/>
              <a:buNone/>
            </a:pPr>
            <a:r>
              <a:rPr lang="en-US" sz="1800" dirty="0">
                <a:solidFill>
                  <a:schemeClr val="dk1"/>
                </a:solidFill>
              </a:rPr>
              <a:t>Manual package handling is slow, error-prone, and unsafe, highlighting the need for an intelligent automated system that can detect, transport, and sort packages efficiently to improve warehouse productivity and safety.</a:t>
            </a:r>
            <a:endParaRPr sz="1800" dirty="0">
              <a:solidFill>
                <a:schemeClr val="dk1"/>
              </a:solidFill>
            </a:endParaRPr>
          </a:p>
          <a:p>
            <a:pPr marL="0" lvl="0" indent="0" algn="just" rtl="0">
              <a:lnSpc>
                <a:spcPct val="100000"/>
              </a:lnSpc>
              <a:spcBef>
                <a:spcPts val="1200"/>
              </a:spcBef>
              <a:spcAft>
                <a:spcPts val="0"/>
              </a:spcAft>
              <a:buSzPts val="1800"/>
              <a:buFont typeface="Noto Sans Symbols"/>
              <a:buNone/>
            </a:pPr>
            <a:r>
              <a:rPr lang="en-US" sz="2000" b="1" u="sng" dirty="0">
                <a:solidFill>
                  <a:srgbClr val="0000FF"/>
                </a:solidFill>
              </a:rPr>
              <a:t>OBJECTIVES:</a:t>
            </a:r>
            <a:endParaRPr sz="2000" b="1" u="sng" dirty="0">
              <a:solidFill>
                <a:srgbClr val="0000FF"/>
              </a:solidFill>
            </a:endParaRPr>
          </a:p>
          <a:p>
            <a:pPr marL="0" lvl="0" indent="0" algn="just" rtl="0">
              <a:lnSpc>
                <a:spcPct val="115000"/>
              </a:lnSpc>
              <a:spcBef>
                <a:spcPts val="1200"/>
              </a:spcBef>
              <a:spcAft>
                <a:spcPts val="0"/>
              </a:spcAft>
              <a:buClr>
                <a:schemeClr val="dk1"/>
              </a:buClr>
              <a:buSzPts val="1100"/>
              <a:buFont typeface="Arial"/>
              <a:buNone/>
            </a:pPr>
            <a:r>
              <a:rPr lang="en-US" sz="1800" dirty="0">
                <a:solidFill>
                  <a:schemeClr val="dk1"/>
                </a:solidFill>
              </a:rPr>
              <a:t>1. Design and develop an autonomous delivery vehicle with a robotic arm capable of intelligently gripping,        sorting, and placing packages of varying sizes and weights to automate labor-intensive tasks and reduce human workload.</a:t>
            </a:r>
            <a:endParaRPr sz="18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US" sz="1800" dirty="0">
                <a:solidFill>
                  <a:schemeClr val="dk1"/>
                </a:solidFill>
              </a:rPr>
              <a:t>2. Integrate </a:t>
            </a:r>
            <a:r>
              <a:rPr lang="en-US" sz="1800" dirty="0" err="1">
                <a:solidFill>
                  <a:schemeClr val="dk1"/>
                </a:solidFill>
              </a:rPr>
              <a:t>LLaVA</a:t>
            </a:r>
            <a:r>
              <a:rPr lang="en-US" sz="1800" dirty="0">
                <a:solidFill>
                  <a:schemeClr val="dk1"/>
                </a:solidFill>
              </a:rPr>
              <a:t> (</a:t>
            </a:r>
            <a:r>
              <a:rPr lang="en-US" sz="1800" dirty="0" err="1">
                <a:solidFill>
                  <a:schemeClr val="dk1"/>
                </a:solidFill>
              </a:rPr>
              <a:t>LLaMA</a:t>
            </a:r>
            <a:r>
              <a:rPr lang="en-US" sz="1800" dirty="0">
                <a:solidFill>
                  <a:schemeClr val="dk1"/>
                </a:solidFill>
              </a:rPr>
              <a:t> Vision) models for real-time object detection and precise identification of packages in dynamic warehouse environments, enhancing accuracy and operational efficiency.</a:t>
            </a:r>
            <a:endParaRPr sz="18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US" sz="1800" dirty="0">
                <a:solidFill>
                  <a:schemeClr val="dk1"/>
                </a:solidFill>
              </a:rPr>
              <a:t>3. Implement a QR code-based system to track and verify the dispatch and arrival of the vehicle throughout warehouse operations, improving workflow transparency and safety.</a:t>
            </a:r>
            <a:endParaRPr sz="18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r>
              <a:rPr lang="en-US" sz="1800" dirty="0">
                <a:solidFill>
                  <a:schemeClr val="dk1"/>
                </a:solidFill>
              </a:rPr>
              <a:t>4. Establish a robust IoT communication framework for real-time data exchange, system monitoring, and remote control between the vehicle and central warehouse systems to optimize productivity and minimize hazards.</a:t>
            </a:r>
            <a:endParaRPr sz="1800" dirty="0">
              <a:solidFill>
                <a:schemeClr val="dk1"/>
              </a:solidFill>
            </a:endParaRPr>
          </a:p>
          <a:p>
            <a:pPr marL="0" lvl="0" indent="0" algn="just" rtl="0">
              <a:lnSpc>
                <a:spcPct val="115000"/>
              </a:lnSpc>
              <a:spcBef>
                <a:spcPts val="0"/>
              </a:spcBef>
              <a:spcAft>
                <a:spcPts val="0"/>
              </a:spcAft>
              <a:buClr>
                <a:schemeClr val="dk1"/>
              </a:buClr>
              <a:buSzPts val="1100"/>
              <a:buFont typeface="Arial"/>
              <a:buNone/>
            </a:pPr>
            <a:endParaRPr sz="2000" b="1" u="sng" dirty="0">
              <a:solidFill>
                <a:schemeClr val="dk1"/>
              </a:solidFill>
            </a:endParaRPr>
          </a:p>
          <a:p>
            <a:pPr marL="251457" lvl="0" indent="0" algn="just" rtl="0">
              <a:lnSpc>
                <a:spcPct val="100000"/>
              </a:lnSpc>
              <a:spcBef>
                <a:spcPts val="0"/>
              </a:spcBef>
              <a:spcAft>
                <a:spcPts val="1200"/>
              </a:spcAft>
              <a:buSzPts val="1800"/>
              <a:buFont typeface="Noto Sans Symbols"/>
              <a:buNone/>
            </a:pPr>
            <a:endParaRPr sz="2000" b="1" u="sng" dirty="0">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1"/>
          <p:cNvSpPr/>
          <p:nvPr/>
        </p:nvSpPr>
        <p:spPr>
          <a:xfrm>
            <a:off x="4016744" y="146710"/>
            <a:ext cx="3582900" cy="584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rgbClr val="0000FF"/>
                </a:solidFill>
                <a:latin typeface="Times New Roman"/>
                <a:ea typeface="Times New Roman"/>
                <a:cs typeface="Times New Roman"/>
                <a:sym typeface="Times New Roman"/>
              </a:rPr>
              <a:t>METHODOLOGY</a:t>
            </a:r>
            <a:endParaRPr/>
          </a:p>
        </p:txBody>
      </p:sp>
      <p:sp>
        <p:nvSpPr>
          <p:cNvPr id="92" name="Google Shape;92;p21"/>
          <p:cNvSpPr/>
          <p:nvPr/>
        </p:nvSpPr>
        <p:spPr>
          <a:xfrm>
            <a:off x="520435" y="1155916"/>
            <a:ext cx="11512800" cy="523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sp>
        <p:nvSpPr>
          <p:cNvPr id="93" name="Google Shape;93;p21"/>
          <p:cNvSpPr txBox="1"/>
          <p:nvPr/>
        </p:nvSpPr>
        <p:spPr>
          <a:xfrm>
            <a:off x="0" y="607225"/>
            <a:ext cx="10772700" cy="548700"/>
          </a:xfrm>
          <a:prstGeom prst="rect">
            <a:avLst/>
          </a:prstGeom>
          <a:noFill/>
          <a:ln>
            <a:noFill/>
          </a:ln>
        </p:spPr>
        <p:txBody>
          <a:bodyPr spcFirstLastPara="1" wrap="square" lIns="91425" tIns="91425" rIns="91425" bIns="91425" anchor="t" anchorCtr="0">
            <a:spAutoFit/>
          </a:bodyPr>
          <a:lstStyle/>
          <a:p>
            <a:pPr marL="914400" lvl="1" indent="-298450" algn="l" rtl="0">
              <a:lnSpc>
                <a:spcPct val="115000"/>
              </a:lnSpc>
              <a:spcBef>
                <a:spcPts val="1200"/>
              </a:spcBef>
              <a:spcAft>
                <a:spcPts val="0"/>
              </a:spcAft>
              <a:buClr>
                <a:schemeClr val="dk1"/>
              </a:buClr>
              <a:buSzPts val="1100"/>
              <a:buChar char="○"/>
            </a:pPr>
            <a:br>
              <a:rPr lang="en-US" sz="1100">
                <a:solidFill>
                  <a:schemeClr val="dk1"/>
                </a:solidFill>
              </a:rPr>
            </a:br>
            <a:endParaRPr sz="1100">
              <a:solidFill>
                <a:schemeClr val="dk1"/>
              </a:solidFill>
            </a:endParaRPr>
          </a:p>
        </p:txBody>
      </p:sp>
      <p:sp>
        <p:nvSpPr>
          <p:cNvPr id="94" name="Google Shape;94;p21"/>
          <p:cNvSpPr txBox="1"/>
          <p:nvPr/>
        </p:nvSpPr>
        <p:spPr>
          <a:xfrm>
            <a:off x="826575" y="1317350"/>
            <a:ext cx="4198800" cy="3798000"/>
          </a:xfrm>
          <a:prstGeom prst="rect">
            <a:avLst/>
          </a:prstGeom>
          <a:noFill/>
          <a:ln>
            <a:noFill/>
          </a:ln>
        </p:spPr>
        <p:txBody>
          <a:bodyPr spcFirstLastPara="1" wrap="square" lIns="91425" tIns="91425" rIns="91425" bIns="91425" anchor="t" anchorCtr="0">
            <a:spAutoFit/>
          </a:bodyPr>
          <a:lstStyle/>
          <a:p>
            <a:pPr marL="0" lvl="0" indent="0" algn="just" rtl="0">
              <a:lnSpc>
                <a:spcPct val="115000"/>
              </a:lnSpc>
              <a:spcBef>
                <a:spcPts val="0"/>
              </a:spcBef>
              <a:spcAft>
                <a:spcPts val="0"/>
              </a:spcAft>
              <a:buNone/>
            </a:pPr>
            <a:r>
              <a:rPr lang="en-US" sz="1500" b="1" dirty="0">
                <a:solidFill>
                  <a:schemeClr val="dk1"/>
                </a:solidFill>
              </a:rPr>
              <a:t>Data Logging &amp; Server Update</a:t>
            </a:r>
            <a:endParaRPr sz="1700" b="1" dirty="0">
              <a:solidFill>
                <a:schemeClr val="dk1"/>
              </a:solidFill>
            </a:endParaRPr>
          </a:p>
          <a:p>
            <a:pPr marL="457200" lvl="0" indent="-323850" algn="just" rtl="0">
              <a:lnSpc>
                <a:spcPct val="115000"/>
              </a:lnSpc>
              <a:spcBef>
                <a:spcPts val="1200"/>
              </a:spcBef>
              <a:spcAft>
                <a:spcPts val="0"/>
              </a:spcAft>
              <a:buClr>
                <a:schemeClr val="dk1"/>
              </a:buClr>
              <a:buSzPts val="1500"/>
              <a:buAutoNum type="arabicPeriod"/>
            </a:pPr>
            <a:r>
              <a:rPr lang="en-US" sz="1500" dirty="0">
                <a:solidFill>
                  <a:schemeClr val="dk1"/>
                </a:solidFill>
              </a:rPr>
              <a:t>Update real-time </a:t>
            </a:r>
            <a:r>
              <a:rPr lang="en-US" sz="1500" b="1" dirty="0">
                <a:solidFill>
                  <a:schemeClr val="dk1"/>
                </a:solidFill>
              </a:rPr>
              <a:t>location and delivery status</a:t>
            </a:r>
            <a:r>
              <a:rPr lang="en-US" sz="1500" dirty="0">
                <a:solidFill>
                  <a:schemeClr val="dk1"/>
                </a:solidFill>
              </a:rPr>
              <a:t> via the IoT module to the central server.</a:t>
            </a:r>
            <a:endParaRPr sz="1500" dirty="0">
              <a:solidFill>
                <a:schemeClr val="dk1"/>
              </a:solidFill>
            </a:endParaRPr>
          </a:p>
          <a:p>
            <a:pPr marL="457200" lvl="0" indent="-323850" algn="just" rtl="0">
              <a:lnSpc>
                <a:spcPct val="115000"/>
              </a:lnSpc>
              <a:spcBef>
                <a:spcPts val="0"/>
              </a:spcBef>
              <a:spcAft>
                <a:spcPts val="0"/>
              </a:spcAft>
              <a:buClr>
                <a:schemeClr val="dk1"/>
              </a:buClr>
              <a:buSzPts val="1500"/>
              <a:buAutoNum type="arabicPeriod"/>
            </a:pPr>
            <a:r>
              <a:rPr lang="en-US" sz="1500" dirty="0">
                <a:solidFill>
                  <a:schemeClr val="dk1"/>
                </a:solidFill>
              </a:rPr>
              <a:t>Store metadata such as time, position, and QR code scan confirmation.</a:t>
            </a:r>
            <a:endParaRPr sz="1500" dirty="0">
              <a:solidFill>
                <a:schemeClr val="dk1"/>
              </a:solidFill>
            </a:endParaRPr>
          </a:p>
          <a:p>
            <a:pPr marL="0" lvl="0" indent="0" algn="just" rtl="0">
              <a:lnSpc>
                <a:spcPct val="115000"/>
              </a:lnSpc>
              <a:spcBef>
                <a:spcPts val="1200"/>
              </a:spcBef>
              <a:spcAft>
                <a:spcPts val="0"/>
              </a:spcAft>
              <a:buNone/>
            </a:pPr>
            <a:r>
              <a:rPr lang="en-US" sz="1500" b="1" dirty="0">
                <a:solidFill>
                  <a:schemeClr val="dk1"/>
                </a:solidFill>
              </a:rPr>
              <a:t>Delivery Confirmation</a:t>
            </a:r>
            <a:endParaRPr sz="1500" b="1" dirty="0">
              <a:solidFill>
                <a:schemeClr val="dk1"/>
              </a:solidFill>
            </a:endParaRPr>
          </a:p>
          <a:p>
            <a:pPr marL="457200" lvl="0" indent="-323850" algn="just" rtl="0">
              <a:lnSpc>
                <a:spcPct val="115000"/>
              </a:lnSpc>
              <a:spcBef>
                <a:spcPts val="1200"/>
              </a:spcBef>
              <a:spcAft>
                <a:spcPts val="0"/>
              </a:spcAft>
              <a:buClr>
                <a:schemeClr val="dk1"/>
              </a:buClr>
              <a:buSzPts val="1500"/>
              <a:buChar char="●"/>
            </a:pPr>
            <a:r>
              <a:rPr lang="en-US" sz="1500" dirty="0">
                <a:solidFill>
                  <a:schemeClr val="dk1"/>
                </a:solidFill>
              </a:rPr>
              <a:t>Re-check delivery success.</a:t>
            </a:r>
            <a:endParaRPr sz="1500" dirty="0">
              <a:solidFill>
                <a:schemeClr val="dk1"/>
              </a:solidFill>
            </a:endParaRPr>
          </a:p>
          <a:p>
            <a:pPr marL="914400" lvl="1" indent="-323850" algn="just" rtl="0">
              <a:lnSpc>
                <a:spcPct val="115000"/>
              </a:lnSpc>
              <a:spcBef>
                <a:spcPts val="0"/>
              </a:spcBef>
              <a:spcAft>
                <a:spcPts val="0"/>
              </a:spcAft>
              <a:buClr>
                <a:schemeClr val="dk1"/>
              </a:buClr>
              <a:buSzPts val="1500"/>
              <a:buChar char="○"/>
            </a:pPr>
            <a:r>
              <a:rPr lang="en-US" sz="1500" dirty="0">
                <a:solidFill>
                  <a:schemeClr val="dk1"/>
                </a:solidFill>
              </a:rPr>
              <a:t>If successful, log the event and prepare for the next task.</a:t>
            </a:r>
            <a:endParaRPr sz="1500" dirty="0">
              <a:solidFill>
                <a:schemeClr val="dk1"/>
              </a:solidFill>
            </a:endParaRPr>
          </a:p>
          <a:p>
            <a:pPr marL="914400" lvl="1" indent="-323850" algn="just" rtl="0">
              <a:lnSpc>
                <a:spcPct val="115000"/>
              </a:lnSpc>
              <a:spcBef>
                <a:spcPts val="0"/>
              </a:spcBef>
              <a:spcAft>
                <a:spcPts val="0"/>
              </a:spcAft>
              <a:buClr>
                <a:schemeClr val="dk1"/>
              </a:buClr>
              <a:buSzPts val="1500"/>
              <a:buChar char="○"/>
            </a:pPr>
            <a:r>
              <a:rPr lang="en-US" sz="1500" dirty="0">
                <a:solidFill>
                  <a:schemeClr val="dk1"/>
                </a:solidFill>
              </a:rPr>
              <a:t>If unsuccessful, retry or report error to the dispatch center.</a:t>
            </a:r>
            <a:endParaRPr sz="1800" dirty="0"/>
          </a:p>
        </p:txBody>
      </p:sp>
      <p:pic>
        <p:nvPicPr>
          <p:cNvPr id="95" name="Google Shape;95;p21" title="circuit_diagram.png"/>
          <p:cNvPicPr preferRelativeResize="0"/>
          <p:nvPr/>
        </p:nvPicPr>
        <p:blipFill>
          <a:blip r:embed="rId3">
            <a:alphaModFix/>
          </a:blip>
          <a:stretch>
            <a:fillRect/>
          </a:stretch>
        </p:blipFill>
        <p:spPr>
          <a:xfrm>
            <a:off x="8269125" y="1155916"/>
            <a:ext cx="3764099" cy="4874084"/>
          </a:xfrm>
          <a:prstGeom prst="rect">
            <a:avLst/>
          </a:prstGeom>
          <a:noFill/>
          <a:ln>
            <a:noFill/>
          </a:ln>
        </p:spPr>
      </p:pic>
      <p:pic>
        <p:nvPicPr>
          <p:cNvPr id="96" name="Google Shape;96;p21" title="joints-robotic-arm-with-segments-of-equal-length-l-in-a-2D-task-space.png"/>
          <p:cNvPicPr preferRelativeResize="0"/>
          <p:nvPr/>
        </p:nvPicPr>
        <p:blipFill>
          <a:blip r:embed="rId4">
            <a:alphaModFix/>
          </a:blip>
          <a:stretch>
            <a:fillRect/>
          </a:stretch>
        </p:blipFill>
        <p:spPr>
          <a:xfrm>
            <a:off x="5061338" y="3953550"/>
            <a:ext cx="3171825" cy="2076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22"/>
          <p:cNvSpPr/>
          <p:nvPr/>
        </p:nvSpPr>
        <p:spPr>
          <a:xfrm>
            <a:off x="4016744" y="146710"/>
            <a:ext cx="3583032" cy="5847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a:solidFill>
                  <a:srgbClr val="0000FF"/>
                </a:solidFill>
                <a:latin typeface="Times New Roman"/>
                <a:ea typeface="Times New Roman"/>
                <a:cs typeface="Times New Roman"/>
                <a:sym typeface="Times New Roman"/>
              </a:rPr>
              <a:t>METHODOLOGY</a:t>
            </a:r>
            <a:endParaRPr/>
          </a:p>
        </p:txBody>
      </p:sp>
      <p:sp>
        <p:nvSpPr>
          <p:cNvPr id="102" name="Google Shape;102;p22"/>
          <p:cNvSpPr/>
          <p:nvPr/>
        </p:nvSpPr>
        <p:spPr>
          <a:xfrm>
            <a:off x="339635" y="1112266"/>
            <a:ext cx="11512729" cy="52322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a:p>
        </p:txBody>
      </p:sp>
      <p:pic>
        <p:nvPicPr>
          <p:cNvPr id="103" name="Google Shape;103;p22"/>
          <p:cNvPicPr preferRelativeResize="0"/>
          <p:nvPr/>
        </p:nvPicPr>
        <p:blipFill>
          <a:blip r:embed="rId3">
            <a:alphaModFix/>
          </a:blip>
          <a:stretch>
            <a:fillRect/>
          </a:stretch>
        </p:blipFill>
        <p:spPr>
          <a:xfrm>
            <a:off x="6102425" y="794575"/>
            <a:ext cx="6089574" cy="6063425"/>
          </a:xfrm>
          <a:prstGeom prst="rect">
            <a:avLst/>
          </a:prstGeom>
          <a:noFill/>
          <a:ln>
            <a:noFill/>
          </a:ln>
        </p:spPr>
      </p:pic>
      <p:sp>
        <p:nvSpPr>
          <p:cNvPr id="104" name="Google Shape;104;p22"/>
          <p:cNvSpPr txBox="1"/>
          <p:nvPr/>
        </p:nvSpPr>
        <p:spPr>
          <a:xfrm>
            <a:off x="90400" y="794575"/>
            <a:ext cx="5943600" cy="55434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300" b="1" dirty="0">
                <a:solidFill>
                  <a:schemeClr val="dk1"/>
                </a:solidFill>
              </a:rPr>
              <a:t>System Initialization</a:t>
            </a:r>
            <a:endParaRPr sz="1300" b="1" dirty="0">
              <a:solidFill>
                <a:schemeClr val="dk1"/>
              </a:solidFill>
            </a:endParaRPr>
          </a:p>
          <a:p>
            <a:pPr marL="457200" lvl="0" indent="-311150" algn="just" rtl="0">
              <a:lnSpc>
                <a:spcPct val="115000"/>
              </a:lnSpc>
              <a:spcBef>
                <a:spcPts val="1200"/>
              </a:spcBef>
              <a:spcAft>
                <a:spcPts val="0"/>
              </a:spcAft>
              <a:buClr>
                <a:schemeClr val="dk1"/>
              </a:buClr>
              <a:buSzPts val="1300"/>
              <a:buAutoNum type="arabicPeriod"/>
            </a:pPr>
            <a:r>
              <a:rPr lang="en-US" sz="1300" dirty="0">
                <a:solidFill>
                  <a:schemeClr val="dk1"/>
                </a:solidFill>
              </a:rPr>
              <a:t>Power up all components: microcontrollers, sensors, robotic arm, and vehicle control systems.</a:t>
            </a:r>
            <a:endParaRPr sz="1300" dirty="0">
              <a:solidFill>
                <a:schemeClr val="dk1"/>
              </a:solidFill>
            </a:endParaRPr>
          </a:p>
          <a:p>
            <a:pPr marL="457200" lvl="0" indent="-311150" algn="just" rtl="0">
              <a:lnSpc>
                <a:spcPct val="115000"/>
              </a:lnSpc>
              <a:spcBef>
                <a:spcPts val="0"/>
              </a:spcBef>
              <a:spcAft>
                <a:spcPts val="0"/>
              </a:spcAft>
              <a:buClr>
                <a:schemeClr val="dk1"/>
              </a:buClr>
              <a:buSzPts val="1300"/>
              <a:buAutoNum type="arabicPeriod"/>
            </a:pPr>
            <a:r>
              <a:rPr lang="en-US" sz="1300" dirty="0">
                <a:solidFill>
                  <a:schemeClr val="dk1"/>
                </a:solidFill>
              </a:rPr>
              <a:t>Initialize the IoT communication module and connect to the central dispatch system</a:t>
            </a:r>
            <a:endParaRPr sz="1300" dirty="0">
              <a:solidFill>
                <a:schemeClr val="dk1"/>
              </a:solidFill>
            </a:endParaRPr>
          </a:p>
          <a:p>
            <a:pPr marL="0" lvl="0" indent="0" algn="just" rtl="0">
              <a:lnSpc>
                <a:spcPct val="115000"/>
              </a:lnSpc>
              <a:spcBef>
                <a:spcPts val="1200"/>
              </a:spcBef>
              <a:spcAft>
                <a:spcPts val="0"/>
              </a:spcAft>
              <a:buNone/>
            </a:pPr>
            <a:r>
              <a:rPr lang="en-US" sz="1300" b="1" dirty="0">
                <a:solidFill>
                  <a:schemeClr val="dk1"/>
                </a:solidFill>
              </a:rPr>
              <a:t>Environment Scanning</a:t>
            </a:r>
            <a:endParaRPr sz="1300" b="1" dirty="0">
              <a:solidFill>
                <a:schemeClr val="dk1"/>
              </a:solidFill>
            </a:endParaRPr>
          </a:p>
          <a:p>
            <a:pPr marL="457200" lvl="0" indent="-311150" algn="just" rtl="0">
              <a:lnSpc>
                <a:spcPct val="115000"/>
              </a:lnSpc>
              <a:spcBef>
                <a:spcPts val="1200"/>
              </a:spcBef>
              <a:spcAft>
                <a:spcPts val="0"/>
              </a:spcAft>
              <a:buClr>
                <a:schemeClr val="dk1"/>
              </a:buClr>
              <a:buSzPts val="1300"/>
              <a:buAutoNum type="arabicPeriod"/>
            </a:pPr>
            <a:r>
              <a:rPr lang="en-US" sz="1300" dirty="0">
                <a:solidFill>
                  <a:schemeClr val="dk1"/>
                </a:solidFill>
              </a:rPr>
              <a:t>Use </a:t>
            </a:r>
            <a:r>
              <a:rPr lang="en-US" sz="1300" b="1" dirty="0" err="1">
                <a:solidFill>
                  <a:schemeClr val="dk1"/>
                </a:solidFill>
              </a:rPr>
              <a:t>LLaMA</a:t>
            </a:r>
            <a:r>
              <a:rPr lang="en-US" sz="1300" b="1" dirty="0">
                <a:solidFill>
                  <a:schemeClr val="dk1"/>
                </a:solidFill>
              </a:rPr>
              <a:t> (</a:t>
            </a:r>
            <a:r>
              <a:rPr lang="en-US" sz="1300" b="1" dirty="0" err="1">
                <a:solidFill>
                  <a:schemeClr val="dk1"/>
                </a:solidFill>
              </a:rPr>
              <a:t>LLaMA</a:t>
            </a:r>
            <a:r>
              <a:rPr lang="en-US" sz="1300" b="1" dirty="0">
                <a:solidFill>
                  <a:schemeClr val="dk1"/>
                </a:solidFill>
              </a:rPr>
              <a:t>-Vision)</a:t>
            </a:r>
            <a:r>
              <a:rPr lang="en-US" sz="1300" dirty="0">
                <a:solidFill>
                  <a:schemeClr val="dk1"/>
                </a:solidFill>
              </a:rPr>
              <a:t> for real-time detection of packages in the warehouse environment.</a:t>
            </a:r>
            <a:endParaRPr sz="1300" dirty="0">
              <a:solidFill>
                <a:schemeClr val="dk1"/>
              </a:solidFill>
            </a:endParaRPr>
          </a:p>
          <a:p>
            <a:pPr marL="457200" lvl="0" indent="-311150" algn="just" rtl="0">
              <a:lnSpc>
                <a:spcPct val="115000"/>
              </a:lnSpc>
              <a:spcBef>
                <a:spcPts val="0"/>
              </a:spcBef>
              <a:spcAft>
                <a:spcPts val="0"/>
              </a:spcAft>
              <a:buClr>
                <a:schemeClr val="dk1"/>
              </a:buClr>
              <a:buSzPts val="1300"/>
              <a:buAutoNum type="arabicPeriod"/>
            </a:pPr>
            <a:r>
              <a:rPr lang="en-US" sz="1300" dirty="0">
                <a:solidFill>
                  <a:schemeClr val="dk1"/>
                </a:solidFill>
              </a:rPr>
              <a:t>Continuously monitor the surroundings for package presence using onboard cameras and sensors.</a:t>
            </a:r>
            <a:endParaRPr sz="1300" dirty="0">
              <a:solidFill>
                <a:schemeClr val="dk1"/>
              </a:solidFill>
            </a:endParaRPr>
          </a:p>
          <a:p>
            <a:pPr marL="0" lvl="0" indent="0" algn="just" rtl="0">
              <a:lnSpc>
                <a:spcPct val="115000"/>
              </a:lnSpc>
              <a:spcBef>
                <a:spcPts val="1200"/>
              </a:spcBef>
              <a:spcAft>
                <a:spcPts val="0"/>
              </a:spcAft>
              <a:buNone/>
            </a:pPr>
            <a:r>
              <a:rPr lang="en-US" sz="1300" b="1" dirty="0">
                <a:solidFill>
                  <a:schemeClr val="dk1"/>
                </a:solidFill>
              </a:rPr>
              <a:t>Navigation &amp; Movement</a:t>
            </a:r>
            <a:endParaRPr sz="1300" b="1" dirty="0">
              <a:solidFill>
                <a:schemeClr val="dk1"/>
              </a:solidFill>
            </a:endParaRPr>
          </a:p>
          <a:p>
            <a:pPr marL="457200" lvl="0" indent="-311150" algn="just" rtl="0">
              <a:lnSpc>
                <a:spcPct val="115000"/>
              </a:lnSpc>
              <a:spcBef>
                <a:spcPts val="1200"/>
              </a:spcBef>
              <a:spcAft>
                <a:spcPts val="0"/>
              </a:spcAft>
              <a:buClr>
                <a:schemeClr val="dk1"/>
              </a:buClr>
              <a:buSzPts val="1300"/>
              <a:buAutoNum type="arabicPeriod"/>
            </a:pPr>
            <a:r>
              <a:rPr lang="en-US" sz="1300" dirty="0">
                <a:solidFill>
                  <a:schemeClr val="dk1"/>
                </a:solidFill>
              </a:rPr>
              <a:t>Autonomous vehicles movement can be controlled by the Blynk IOT application</a:t>
            </a:r>
            <a:endParaRPr sz="1300" dirty="0">
              <a:solidFill>
                <a:schemeClr val="dk1"/>
              </a:solidFill>
            </a:endParaRPr>
          </a:p>
          <a:p>
            <a:pPr marL="457200" lvl="0" indent="-311150" algn="just" rtl="0">
              <a:lnSpc>
                <a:spcPct val="115000"/>
              </a:lnSpc>
              <a:spcBef>
                <a:spcPts val="0"/>
              </a:spcBef>
              <a:spcAft>
                <a:spcPts val="0"/>
              </a:spcAft>
              <a:buClr>
                <a:schemeClr val="dk1"/>
              </a:buClr>
              <a:buSzPts val="1300"/>
              <a:buAutoNum type="arabicPeriod"/>
            </a:pPr>
            <a:r>
              <a:rPr lang="en-US" sz="1300" dirty="0">
                <a:solidFill>
                  <a:schemeClr val="dk1"/>
                </a:solidFill>
              </a:rPr>
              <a:t>Employ obstacle avoidance and route optimization techniques.</a:t>
            </a:r>
            <a:endParaRPr sz="1300" dirty="0">
              <a:solidFill>
                <a:schemeClr val="dk1"/>
              </a:solidFill>
            </a:endParaRPr>
          </a:p>
          <a:p>
            <a:pPr marL="0" lvl="0" indent="0" algn="just" rtl="0">
              <a:lnSpc>
                <a:spcPct val="115000"/>
              </a:lnSpc>
              <a:spcBef>
                <a:spcPts val="1200"/>
              </a:spcBef>
              <a:spcAft>
                <a:spcPts val="0"/>
              </a:spcAft>
              <a:buNone/>
            </a:pPr>
            <a:r>
              <a:rPr lang="en-US" sz="1300" b="1" dirty="0">
                <a:solidFill>
                  <a:schemeClr val="dk1"/>
                </a:solidFill>
              </a:rPr>
              <a:t>Robotic Arm Operation</a:t>
            </a:r>
            <a:endParaRPr sz="1300" b="1" dirty="0">
              <a:solidFill>
                <a:schemeClr val="dk1"/>
              </a:solidFill>
            </a:endParaRPr>
          </a:p>
          <a:p>
            <a:pPr marL="457200" lvl="0" indent="-311150" algn="just" rtl="0">
              <a:lnSpc>
                <a:spcPct val="115000"/>
              </a:lnSpc>
              <a:spcBef>
                <a:spcPts val="1200"/>
              </a:spcBef>
              <a:spcAft>
                <a:spcPts val="0"/>
              </a:spcAft>
              <a:buClr>
                <a:schemeClr val="dk1"/>
              </a:buClr>
              <a:buSzPts val="1300"/>
              <a:buAutoNum type="arabicPeriod"/>
            </a:pPr>
            <a:r>
              <a:rPr lang="en-US" sz="1300" dirty="0">
                <a:solidFill>
                  <a:schemeClr val="dk1"/>
                </a:solidFill>
              </a:rPr>
              <a:t>Activate the robotic arm to </a:t>
            </a:r>
            <a:r>
              <a:rPr lang="en-US" sz="1300" b="1" dirty="0">
                <a:solidFill>
                  <a:schemeClr val="dk1"/>
                </a:solidFill>
              </a:rPr>
              <a:t>grip, lift, and place</a:t>
            </a:r>
            <a:r>
              <a:rPr lang="en-US" sz="1300" dirty="0">
                <a:solidFill>
                  <a:schemeClr val="dk1"/>
                </a:solidFill>
              </a:rPr>
              <a:t> the package securely at the designated location.</a:t>
            </a:r>
            <a:endParaRPr sz="1300" dirty="0">
              <a:solidFill>
                <a:schemeClr val="dk1"/>
              </a:solidFill>
            </a:endParaRPr>
          </a:p>
          <a:p>
            <a:pPr marL="457200" lvl="0" indent="-298450" algn="just" rtl="0">
              <a:lnSpc>
                <a:spcPct val="115000"/>
              </a:lnSpc>
              <a:spcBef>
                <a:spcPts val="0"/>
              </a:spcBef>
              <a:spcAft>
                <a:spcPts val="0"/>
              </a:spcAft>
              <a:buClr>
                <a:schemeClr val="dk1"/>
              </a:buClr>
              <a:buSzPts val="1100"/>
              <a:buAutoNum type="arabicPeriod"/>
            </a:pPr>
            <a:r>
              <a:rPr lang="en-US" sz="1300" dirty="0">
                <a:solidFill>
                  <a:schemeClr val="dk1"/>
                </a:solidFill>
              </a:rPr>
              <a:t>Adjust gripping force based on package size and weight.</a:t>
            </a:r>
            <a:br>
              <a:rPr lang="en-US" sz="1100" dirty="0">
                <a:solidFill>
                  <a:schemeClr val="dk1"/>
                </a:solidFill>
              </a:rPr>
            </a:br>
            <a:endParaRPr sz="1100" dirty="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3"/>
          <p:cNvSpPr txBox="1">
            <a:spLocks noGrp="1"/>
          </p:cNvSpPr>
          <p:nvPr>
            <p:ph type="title"/>
          </p:nvPr>
        </p:nvSpPr>
        <p:spPr>
          <a:xfrm>
            <a:off x="2971800" y="190501"/>
            <a:ext cx="7087395" cy="571500"/>
          </a:xfrm>
          <a:prstGeom prst="rect">
            <a:avLst/>
          </a:prstGeom>
          <a:noFill/>
          <a:ln>
            <a:noFill/>
          </a:ln>
        </p:spPr>
        <p:txBody>
          <a:bodyPr spcFirstLastPara="1" wrap="square" lIns="91425" tIns="45700" rIns="91425" bIns="45700" anchor="t" anchorCtr="0">
            <a:noAutofit/>
          </a:bodyPr>
          <a:lstStyle/>
          <a:p>
            <a:pPr marL="0" lvl="0" indent="0" algn="ctr" rtl="0">
              <a:lnSpc>
                <a:spcPct val="100000"/>
              </a:lnSpc>
              <a:spcBef>
                <a:spcPts val="0"/>
              </a:spcBef>
              <a:spcAft>
                <a:spcPts val="0"/>
              </a:spcAft>
              <a:buNone/>
            </a:pPr>
            <a:r>
              <a:rPr lang="en-US" sz="3200" b="1">
                <a:solidFill>
                  <a:srgbClr val="0000FF"/>
                </a:solidFill>
                <a:latin typeface="Times New Roman"/>
                <a:ea typeface="Times New Roman"/>
                <a:cs typeface="Times New Roman"/>
                <a:sym typeface="Times New Roman"/>
              </a:rPr>
              <a:t>EXPECTED OUTCOMES</a:t>
            </a:r>
            <a:endParaRPr sz="3200" b="1">
              <a:solidFill>
                <a:srgbClr val="0000FF"/>
              </a:solidFill>
              <a:latin typeface="Times New Roman"/>
              <a:ea typeface="Times New Roman"/>
              <a:cs typeface="Times New Roman"/>
              <a:sym typeface="Times New Roman"/>
            </a:endParaRPr>
          </a:p>
        </p:txBody>
      </p:sp>
      <p:sp>
        <p:nvSpPr>
          <p:cNvPr id="110" name="Google Shape;110;p23"/>
          <p:cNvSpPr txBox="1">
            <a:spLocks noGrp="1"/>
          </p:cNvSpPr>
          <p:nvPr>
            <p:ph type="body" idx="1"/>
          </p:nvPr>
        </p:nvSpPr>
        <p:spPr>
          <a:xfrm>
            <a:off x="249382" y="885371"/>
            <a:ext cx="11762508" cy="5782128"/>
          </a:xfrm>
          <a:prstGeom prst="rect">
            <a:avLst/>
          </a:prstGeom>
          <a:noFill/>
          <a:ln>
            <a:noFill/>
          </a:ln>
        </p:spPr>
        <p:txBody>
          <a:bodyPr spcFirstLastPara="1" wrap="square" lIns="91425" tIns="45700" rIns="91425" bIns="45700" anchor="t" anchorCtr="0">
            <a:noAutofit/>
          </a:bodyPr>
          <a:lstStyle/>
          <a:p>
            <a:pPr marL="457200" lvl="0" indent="-317500" rtl="0">
              <a:spcBef>
                <a:spcPts val="0"/>
              </a:spcBef>
              <a:spcAft>
                <a:spcPts val="0"/>
              </a:spcAft>
              <a:buClr>
                <a:schemeClr val="dk1"/>
              </a:buClr>
              <a:buSzPts val="1400"/>
              <a:buAutoNum type="arabicPeriod"/>
            </a:pPr>
            <a:r>
              <a:rPr lang="en-US" sz="1400" b="1" dirty="0">
                <a:solidFill>
                  <a:schemeClr val="dk1"/>
                </a:solidFill>
              </a:rPr>
              <a:t>Autonomous Delivery System:</a:t>
            </a:r>
            <a:br>
              <a:rPr lang="en-US" sz="1400" b="1" dirty="0">
                <a:solidFill>
                  <a:schemeClr val="dk1"/>
                </a:solidFill>
              </a:rPr>
            </a:br>
            <a:endParaRPr sz="1400" b="1" dirty="0">
              <a:solidFill>
                <a:schemeClr val="dk1"/>
              </a:solidFill>
            </a:endParaRPr>
          </a:p>
          <a:p>
            <a:pPr marL="457200" lvl="0" indent="-317500" rtl="0">
              <a:lnSpc>
                <a:spcPct val="115000"/>
              </a:lnSpc>
              <a:spcBef>
                <a:spcPts val="0"/>
              </a:spcBef>
              <a:spcAft>
                <a:spcPts val="0"/>
              </a:spcAft>
              <a:buClr>
                <a:schemeClr val="dk1"/>
              </a:buClr>
              <a:buSzPts val="1400"/>
              <a:buChar char="●"/>
            </a:pPr>
            <a:r>
              <a:rPr lang="en-US" sz="1400" dirty="0">
                <a:solidFill>
                  <a:schemeClr val="dk1"/>
                </a:solidFill>
              </a:rPr>
              <a:t>A fully functional delivery vehicle capable of autonomously navigating warehouse environments using sensors and machine learning.</a:t>
            </a:r>
            <a:br>
              <a:rPr lang="en-US" sz="1400" dirty="0">
                <a:solidFill>
                  <a:schemeClr val="dk1"/>
                </a:solidFill>
              </a:rPr>
            </a:br>
            <a:endParaRPr sz="1400" dirty="0">
              <a:solidFill>
                <a:schemeClr val="dk1"/>
              </a:solidFill>
            </a:endParaRPr>
          </a:p>
          <a:p>
            <a:pPr marL="457200" lvl="0" indent="-317500" rtl="0">
              <a:lnSpc>
                <a:spcPct val="115000"/>
              </a:lnSpc>
              <a:spcBef>
                <a:spcPts val="0"/>
              </a:spcBef>
              <a:spcAft>
                <a:spcPts val="0"/>
              </a:spcAft>
              <a:buClr>
                <a:schemeClr val="dk1"/>
              </a:buClr>
              <a:buSzPts val="1400"/>
              <a:buAutoNum type="arabicPeriod"/>
            </a:pPr>
            <a:r>
              <a:rPr lang="en-US" sz="1400" b="1" dirty="0">
                <a:solidFill>
                  <a:schemeClr val="dk1"/>
                </a:solidFill>
              </a:rPr>
              <a:t>Intelligent Robotic Arm Integration:</a:t>
            </a:r>
            <a:br>
              <a:rPr lang="en-US" sz="1400" b="1" dirty="0">
                <a:solidFill>
                  <a:schemeClr val="dk1"/>
                </a:solidFill>
              </a:rPr>
            </a:br>
            <a:endParaRPr sz="1400" b="1" dirty="0">
              <a:solidFill>
                <a:schemeClr val="dk1"/>
              </a:solidFill>
            </a:endParaRPr>
          </a:p>
          <a:p>
            <a:pPr marL="457200" lvl="0" indent="-317500" rtl="0">
              <a:lnSpc>
                <a:spcPct val="115000"/>
              </a:lnSpc>
              <a:spcBef>
                <a:spcPts val="0"/>
              </a:spcBef>
              <a:spcAft>
                <a:spcPts val="0"/>
              </a:spcAft>
              <a:buClr>
                <a:schemeClr val="dk1"/>
              </a:buClr>
              <a:buSzPts val="1400"/>
              <a:buChar char="●"/>
            </a:pPr>
            <a:r>
              <a:rPr lang="en-US" sz="1400" dirty="0">
                <a:solidFill>
                  <a:schemeClr val="dk1"/>
                </a:solidFill>
              </a:rPr>
              <a:t>Deployment of a precision-controlled robotic arm for gripping, sorting, and placing packages with minimal human involvement.</a:t>
            </a:r>
            <a:br>
              <a:rPr lang="en-US" sz="1400" dirty="0">
                <a:solidFill>
                  <a:schemeClr val="dk1"/>
                </a:solidFill>
              </a:rPr>
            </a:br>
            <a:endParaRPr sz="1400" dirty="0">
              <a:solidFill>
                <a:schemeClr val="dk1"/>
              </a:solidFill>
            </a:endParaRPr>
          </a:p>
          <a:p>
            <a:pPr marL="457200" lvl="0" indent="-317500" rtl="0">
              <a:lnSpc>
                <a:spcPct val="115000"/>
              </a:lnSpc>
              <a:spcBef>
                <a:spcPts val="0"/>
              </a:spcBef>
              <a:spcAft>
                <a:spcPts val="0"/>
              </a:spcAft>
              <a:buClr>
                <a:schemeClr val="dk1"/>
              </a:buClr>
              <a:buSzPts val="1400"/>
              <a:buAutoNum type="arabicPeriod"/>
            </a:pPr>
            <a:r>
              <a:rPr lang="en-US" sz="1400" b="1" dirty="0">
                <a:solidFill>
                  <a:schemeClr val="dk1"/>
                </a:solidFill>
              </a:rPr>
              <a:t>Real-Time Object Detection and Navigation:</a:t>
            </a:r>
            <a:br>
              <a:rPr lang="en-US" sz="1400" b="1" dirty="0">
                <a:solidFill>
                  <a:schemeClr val="dk1"/>
                </a:solidFill>
              </a:rPr>
            </a:br>
            <a:endParaRPr sz="1400" b="1" dirty="0">
              <a:solidFill>
                <a:schemeClr val="dk1"/>
              </a:solidFill>
            </a:endParaRPr>
          </a:p>
          <a:p>
            <a:pPr marL="457200" lvl="0" indent="-317500" rtl="0">
              <a:lnSpc>
                <a:spcPct val="115000"/>
              </a:lnSpc>
              <a:spcBef>
                <a:spcPts val="0"/>
              </a:spcBef>
              <a:spcAft>
                <a:spcPts val="0"/>
              </a:spcAft>
              <a:buClr>
                <a:schemeClr val="dk1"/>
              </a:buClr>
              <a:buSzPts val="1400"/>
              <a:buChar char="●"/>
            </a:pPr>
            <a:r>
              <a:rPr lang="en-US" sz="1400" dirty="0">
                <a:solidFill>
                  <a:schemeClr val="dk1"/>
                </a:solidFill>
              </a:rPr>
              <a:t>Implementation of the </a:t>
            </a:r>
            <a:r>
              <a:rPr lang="en-US" sz="1400" dirty="0" err="1">
                <a:solidFill>
                  <a:schemeClr val="dk1"/>
                </a:solidFill>
              </a:rPr>
              <a:t>LLama</a:t>
            </a:r>
            <a:r>
              <a:rPr lang="en-US" sz="1400" dirty="0">
                <a:solidFill>
                  <a:schemeClr val="dk1"/>
                </a:solidFill>
              </a:rPr>
              <a:t> model for high-accuracy, real-time object detection and dynamic path planning.</a:t>
            </a:r>
            <a:br>
              <a:rPr lang="en-US" sz="1400" dirty="0">
                <a:solidFill>
                  <a:schemeClr val="dk1"/>
                </a:solidFill>
              </a:rPr>
            </a:br>
            <a:endParaRPr sz="1400" dirty="0">
              <a:solidFill>
                <a:schemeClr val="dk1"/>
              </a:solidFill>
            </a:endParaRPr>
          </a:p>
          <a:p>
            <a:pPr marL="457200" lvl="0" indent="-317500" rtl="0">
              <a:lnSpc>
                <a:spcPct val="115000"/>
              </a:lnSpc>
              <a:spcBef>
                <a:spcPts val="0"/>
              </a:spcBef>
              <a:spcAft>
                <a:spcPts val="0"/>
              </a:spcAft>
              <a:buClr>
                <a:schemeClr val="dk1"/>
              </a:buClr>
              <a:buSzPts val="1400"/>
              <a:buAutoNum type="arabicPeriod"/>
            </a:pPr>
            <a:r>
              <a:rPr lang="en-US" sz="1400" b="1" dirty="0">
                <a:solidFill>
                  <a:schemeClr val="dk1"/>
                </a:solidFill>
              </a:rPr>
              <a:t>Edge-to-Cloud Communication:</a:t>
            </a:r>
            <a:br>
              <a:rPr lang="en-US" sz="1400" b="1" dirty="0">
                <a:solidFill>
                  <a:schemeClr val="dk1"/>
                </a:solidFill>
              </a:rPr>
            </a:br>
            <a:endParaRPr sz="1400" b="1" dirty="0">
              <a:solidFill>
                <a:schemeClr val="dk1"/>
              </a:solidFill>
            </a:endParaRPr>
          </a:p>
          <a:p>
            <a:pPr marL="457200" lvl="0" indent="-317500" rtl="0">
              <a:lnSpc>
                <a:spcPct val="115000"/>
              </a:lnSpc>
              <a:spcBef>
                <a:spcPts val="0"/>
              </a:spcBef>
              <a:spcAft>
                <a:spcPts val="0"/>
              </a:spcAft>
              <a:buClr>
                <a:schemeClr val="dk1"/>
              </a:buClr>
              <a:buSzPts val="1400"/>
              <a:buChar char="●"/>
            </a:pPr>
            <a:r>
              <a:rPr lang="en-US" sz="1400" dirty="0">
                <a:solidFill>
                  <a:schemeClr val="dk1"/>
                </a:solidFill>
              </a:rPr>
              <a:t>A robust IoT framework allowing real-time communication between the vehicle and a central monitoring system using MQTT protocols and cloud APIs.</a:t>
            </a:r>
            <a:br>
              <a:rPr lang="en-US" sz="1400" dirty="0">
                <a:solidFill>
                  <a:schemeClr val="dk1"/>
                </a:solidFill>
              </a:rPr>
            </a:br>
            <a:endParaRPr sz="1400" dirty="0">
              <a:solidFill>
                <a:schemeClr val="dk1"/>
              </a:solidFill>
            </a:endParaRPr>
          </a:p>
          <a:p>
            <a:pPr marL="457200" lvl="0" indent="-317500" rtl="0">
              <a:lnSpc>
                <a:spcPct val="115000"/>
              </a:lnSpc>
              <a:spcBef>
                <a:spcPts val="0"/>
              </a:spcBef>
              <a:spcAft>
                <a:spcPts val="0"/>
              </a:spcAft>
              <a:buClr>
                <a:schemeClr val="dk1"/>
              </a:buClr>
              <a:buSzPts val="1400"/>
              <a:buAutoNum type="arabicPeriod"/>
            </a:pPr>
            <a:r>
              <a:rPr lang="en-US" sz="1400" b="1" dirty="0">
                <a:solidFill>
                  <a:schemeClr val="dk1"/>
                </a:solidFill>
              </a:rPr>
              <a:t>Enhanced Warehouse Efficiency:</a:t>
            </a:r>
            <a:br>
              <a:rPr lang="en-US" sz="1400" b="1" dirty="0">
                <a:solidFill>
                  <a:schemeClr val="dk1"/>
                </a:solidFill>
              </a:rPr>
            </a:br>
            <a:endParaRPr sz="1400" b="1" dirty="0">
              <a:solidFill>
                <a:schemeClr val="dk1"/>
              </a:solidFill>
            </a:endParaRPr>
          </a:p>
          <a:p>
            <a:pPr marL="457200" lvl="0" indent="-317500" rtl="0">
              <a:lnSpc>
                <a:spcPct val="115000"/>
              </a:lnSpc>
              <a:spcBef>
                <a:spcPts val="0"/>
              </a:spcBef>
              <a:spcAft>
                <a:spcPts val="0"/>
              </a:spcAft>
              <a:buClr>
                <a:schemeClr val="dk1"/>
              </a:buClr>
              <a:buSzPts val="1400"/>
              <a:buChar char="●"/>
            </a:pPr>
            <a:r>
              <a:rPr lang="en-US" sz="1400" dirty="0">
                <a:solidFill>
                  <a:schemeClr val="dk1"/>
                </a:solidFill>
              </a:rPr>
              <a:t>Reduction in manual labor, increased safety, and improved productivity in warehouse operations through automation of repetitive and hazardous tasks.</a:t>
            </a:r>
            <a:endParaRPr sz="1400" dirty="0">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2381</Words>
  <Application>Microsoft Office PowerPoint</Application>
  <PresentationFormat>Widescreen</PresentationFormat>
  <Paragraphs>135</Paragraphs>
  <Slides>20</Slides>
  <Notes>20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Times New Roman</vt:lpstr>
      <vt:lpstr>Noto Sans Symbols</vt:lpstr>
      <vt:lpstr>Arial</vt:lpstr>
      <vt:lpstr>Roboto</vt:lpstr>
      <vt:lpstr>Calibri</vt:lpstr>
      <vt:lpstr>Simple Light</vt:lpstr>
      <vt:lpstr>PowerPoint Presentation</vt:lpstr>
      <vt:lpstr>PowerPoint Presentation</vt:lpstr>
      <vt:lpstr>PowerPoint Presentation</vt:lpstr>
      <vt:lpstr>PowerPoint Presentation</vt:lpstr>
      <vt:lpstr>PowerPoint Presentation</vt:lpstr>
      <vt:lpstr>PROBLEM STATEMENT &amp; OBJECTIVES </vt:lpstr>
      <vt:lpstr>PowerPoint Presentation</vt:lpstr>
      <vt:lpstr>PowerPoint Presentation</vt:lpstr>
      <vt:lpstr>EXPECTED OUTCOMES</vt:lpstr>
      <vt:lpstr>TIMELINE</vt:lpstr>
      <vt:lpstr>RESULTS</vt:lpstr>
      <vt:lpstr>RESULTS</vt:lpstr>
      <vt:lpstr>RESULTS</vt:lpstr>
      <vt:lpstr>RESULTS</vt:lpstr>
      <vt:lpstr>RESULTS</vt:lpstr>
      <vt:lpstr>QR CODE</vt:lpstr>
      <vt:lpstr>CONCLUSION</vt:lpstr>
      <vt:lpstr>REFERENCES</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Asish Gandrothu</cp:lastModifiedBy>
  <cp:revision>1</cp:revision>
  <dcterms:modified xsi:type="dcterms:W3CDTF">2025-07-08T04:37:12Z</dcterms:modified>
</cp:coreProperties>
</file>