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91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inheritanc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17CE7-D31B-AAF2-BF1D-0FFE685E4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IN" sz="6100"/>
              <a:t>Online Quiz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0654-93D5-C229-2F28-A9281BA4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Presented By: Pranav Gurram</a:t>
            </a:r>
          </a:p>
          <a:p>
            <a:pPr algn="l"/>
            <a:r>
              <a:rPr lang="en-IN" dirty="0"/>
              <a:t>Guided By: Mrs. Pavithra 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76F39EF1-46CC-059E-7849-21400A678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4" r="23371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0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6B7E-D2D9-2234-C4BF-503B0023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Questions &amp; View Users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AF4F78-AF75-D579-27AB-0F447C866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1" y="1915557"/>
            <a:ext cx="7567758" cy="4024313"/>
          </a:xfrm>
        </p:spPr>
      </p:pic>
    </p:spTree>
    <p:extLst>
      <p:ext uri="{BB962C8B-B14F-4D97-AF65-F5344CB8AC3E}">
        <p14:creationId xmlns:p14="http://schemas.microsoft.com/office/powerpoint/2010/main" val="127515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ABE5-7CF3-9DE6-4761-96066E92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Registration &amp; Operations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15609A-9C04-8E5C-A4F7-A95D40168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15557"/>
            <a:ext cx="9198429" cy="4024313"/>
          </a:xfrm>
        </p:spPr>
      </p:pic>
    </p:spTree>
    <p:extLst>
      <p:ext uri="{BB962C8B-B14F-4D97-AF65-F5344CB8AC3E}">
        <p14:creationId xmlns:p14="http://schemas.microsoft.com/office/powerpoint/2010/main" val="3326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AF8-8829-BDB2-5B57-E3653650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Attempt Quiz &amp; Show Result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C5FDB4-21F6-73C1-8909-1593AD0AE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6504"/>
            <a:ext cx="9105901" cy="4319548"/>
          </a:xfrm>
        </p:spPr>
      </p:pic>
    </p:spTree>
    <p:extLst>
      <p:ext uri="{BB962C8B-B14F-4D97-AF65-F5344CB8AC3E}">
        <p14:creationId xmlns:p14="http://schemas.microsoft.com/office/powerpoint/2010/main" val="19801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D7F1-BB56-885A-BED1-15449B98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2F69-FC5B-D9C2-EC06-E72F2D19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this project I have conclude that how we can implement the core java concepts and make various types of projects.</a:t>
            </a:r>
          </a:p>
          <a:p>
            <a:r>
              <a:rPr lang="en-IN" dirty="0"/>
              <a:t>This Project Is Capable to Make More Practice for High Level of Question Types.</a:t>
            </a:r>
          </a:p>
        </p:txBody>
      </p:sp>
    </p:spTree>
    <p:extLst>
      <p:ext uri="{BB962C8B-B14F-4D97-AF65-F5344CB8AC3E}">
        <p14:creationId xmlns:p14="http://schemas.microsoft.com/office/powerpoint/2010/main" val="25805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5485-E7F2-D493-60A5-7146A250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A2DA-EA2D-906E-5BCE-1286A31C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Add Difficulty levels in this project.</a:t>
            </a:r>
          </a:p>
          <a:p>
            <a:r>
              <a:rPr lang="en-IN" dirty="0"/>
              <a:t>More enhance facilities like multiple choice questions.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5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236-67A3-8965-5D8C-7A065031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0379-9DE2-5BED-8C52-B88D045C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https://www.w3schools.com/java/java_inheritance.asp</a:t>
            </a:r>
            <a:endParaRPr lang="en-IN" dirty="0"/>
          </a:p>
          <a:p>
            <a:r>
              <a:rPr lang="en-IN" dirty="0"/>
              <a:t>https://www.javatpoint.com/file-operations-in-java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97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247C-0062-C93B-C314-8AFD3258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i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413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61CB-22D1-FE7D-154C-35819B3F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366F-2C98-D76A-AB70-F3FCBB4C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Online Quiz Application is Used to Practice For The Competitive Exams.</a:t>
            </a:r>
          </a:p>
          <a:p>
            <a:r>
              <a:rPr lang="en-IN" dirty="0"/>
              <a:t>This Application is developed in Core Java Concepts Which Includes File Handling.</a:t>
            </a:r>
          </a:p>
          <a:p>
            <a:r>
              <a:rPr lang="en-IN" dirty="0"/>
              <a:t>The Application is Useful for the students who are practicing for the National Level of Competitive exams which include the real time questions.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6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E90D-69A8-A932-E290-68638675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501-D837-B795-789A-45DF4936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Make More Practice Of Competitive Exams </a:t>
            </a:r>
          </a:p>
          <a:p>
            <a:r>
              <a:rPr lang="en-IN" dirty="0"/>
              <a:t>Real Time General Knowledge Questions And Mathematical Problems </a:t>
            </a:r>
          </a:p>
        </p:txBody>
      </p:sp>
    </p:spTree>
    <p:extLst>
      <p:ext uri="{BB962C8B-B14F-4D97-AF65-F5344CB8AC3E}">
        <p14:creationId xmlns:p14="http://schemas.microsoft.com/office/powerpoint/2010/main" val="41658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EA45-6307-6C72-7491-45F01B42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7BB6-B649-8596-9890-005ECDF3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88" y="1915557"/>
            <a:ext cx="9906000" cy="742611"/>
          </a:xfrm>
        </p:spPr>
        <p:txBody>
          <a:bodyPr/>
          <a:lstStyle/>
          <a:p>
            <a:r>
              <a:rPr lang="en-IN" dirty="0"/>
              <a:t>Eclipse 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5F61AB-A2FB-7248-3E3E-A6EF039CDA6B}"/>
              </a:ext>
            </a:extLst>
          </p:cNvPr>
          <p:cNvSpPr txBox="1">
            <a:spLocks/>
          </p:cNvSpPr>
          <p:nvPr/>
        </p:nvSpPr>
        <p:spPr>
          <a:xfrm>
            <a:off x="1089212" y="2376378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Hardware requirement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16826E-D900-71DE-8617-CD3E5CAD57FC}"/>
              </a:ext>
            </a:extLst>
          </p:cNvPr>
          <p:cNvSpPr txBox="1">
            <a:spLocks/>
          </p:cNvSpPr>
          <p:nvPr/>
        </p:nvSpPr>
        <p:spPr>
          <a:xfrm>
            <a:off x="1143000" y="3669018"/>
            <a:ext cx="9906000" cy="74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Windows 10 </a:t>
            </a:r>
            <a:r>
              <a:rPr lang="en-IN"/>
              <a:t>or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03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1845-9DDA-FC9B-37F0-20468EC0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Use-case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E6FB4D4-011C-1687-A5D2-A0A601447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86" y="2009775"/>
            <a:ext cx="3944027" cy="4024313"/>
          </a:xfrm>
        </p:spPr>
      </p:pic>
    </p:spTree>
    <p:extLst>
      <p:ext uri="{BB962C8B-B14F-4D97-AF65-F5344CB8AC3E}">
        <p14:creationId xmlns:p14="http://schemas.microsoft.com/office/powerpoint/2010/main" val="116436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00E0-3699-96C6-A775-08EEC82F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Username Validation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F3C396-C526-3B61-5A47-A97EA5AFE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915557"/>
            <a:ext cx="9906000" cy="2285603"/>
          </a:xfrm>
        </p:spPr>
      </p:pic>
    </p:spTree>
    <p:extLst>
      <p:ext uri="{BB962C8B-B14F-4D97-AF65-F5344CB8AC3E}">
        <p14:creationId xmlns:p14="http://schemas.microsoft.com/office/powerpoint/2010/main" val="36102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2FA6-D503-44C3-68D0-65963E4F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validation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2C14DF-FE46-3B06-B635-11C9DC9B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72085"/>
            <a:ext cx="9906000" cy="2713830"/>
          </a:xfrm>
        </p:spPr>
      </p:pic>
    </p:spTree>
    <p:extLst>
      <p:ext uri="{BB962C8B-B14F-4D97-AF65-F5344CB8AC3E}">
        <p14:creationId xmlns:p14="http://schemas.microsoft.com/office/powerpoint/2010/main" val="10433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AC78-C2AB-C31C-D0C1-86D78B8C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Registration &amp; Operations</a:t>
            </a: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4756FC6-9FDB-C0C7-F9B2-3E3D85CE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15557"/>
            <a:ext cx="7560353" cy="4024313"/>
          </a:xfrm>
        </p:spPr>
      </p:pic>
    </p:spTree>
    <p:extLst>
      <p:ext uri="{BB962C8B-B14F-4D97-AF65-F5344CB8AC3E}">
        <p14:creationId xmlns:p14="http://schemas.microsoft.com/office/powerpoint/2010/main" val="228970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272-44AC-4C6C-729A-41C0B092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&amp; View Questions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8CD513-1CE4-78D6-0F56-79D1DCB26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63" y="1838325"/>
            <a:ext cx="8123111" cy="4302711"/>
          </a:xfrm>
        </p:spPr>
      </p:pic>
    </p:spTree>
    <p:extLst>
      <p:ext uri="{BB962C8B-B14F-4D97-AF65-F5344CB8AC3E}">
        <p14:creationId xmlns:p14="http://schemas.microsoft.com/office/powerpoint/2010/main" val="3172719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93B21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203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Univers Condensed Light</vt:lpstr>
      <vt:lpstr>Walbaum Display Light</vt:lpstr>
      <vt:lpstr>AngleLinesVTI</vt:lpstr>
      <vt:lpstr>Online Quiz Application</vt:lpstr>
      <vt:lpstr>Introduction</vt:lpstr>
      <vt:lpstr>Objective</vt:lpstr>
      <vt:lpstr>Software Requirement</vt:lpstr>
      <vt:lpstr>Use-case Diagram</vt:lpstr>
      <vt:lpstr>Username Validation</vt:lpstr>
      <vt:lpstr>Password validation</vt:lpstr>
      <vt:lpstr>Admin Registration &amp; Operations</vt:lpstr>
      <vt:lpstr>Add &amp; View Questions</vt:lpstr>
      <vt:lpstr>Delete Questions &amp; View Users</vt:lpstr>
      <vt:lpstr>User Registration &amp; Operations</vt:lpstr>
      <vt:lpstr>Attempt Quiz &amp; Show Result</vt:lpstr>
      <vt:lpstr>conclusion</vt:lpstr>
      <vt:lpstr>Future Scope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Application</dc:title>
  <dc:creator>Pranav Gurram</dc:creator>
  <cp:lastModifiedBy>Pranav Gurram</cp:lastModifiedBy>
  <cp:revision>6</cp:revision>
  <dcterms:created xsi:type="dcterms:W3CDTF">2022-07-04T07:24:00Z</dcterms:created>
  <dcterms:modified xsi:type="dcterms:W3CDTF">2022-07-05T04:56:38Z</dcterms:modified>
</cp:coreProperties>
</file>