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sldIdLst>
    <p:sldId id="265" r:id="rId3"/>
    <p:sldId id="268" r:id="rId4"/>
    <p:sldId id="257" r:id="rId5"/>
    <p:sldId id="258" r:id="rId6"/>
    <p:sldId id="260" r:id="rId7"/>
    <p:sldId id="267" r:id="rId8"/>
    <p:sldId id="281" r:id="rId9"/>
    <p:sldId id="282" r:id="rId10"/>
    <p:sldId id="284" r:id="rId11"/>
    <p:sldId id="285" r:id="rId12"/>
    <p:sldId id="286" r:id="rId13"/>
    <p:sldId id="287" r:id="rId14"/>
    <p:sldId id="28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339" autoAdjust="0"/>
    <p:restoredTop sz="94660"/>
  </p:normalViewPr>
  <p:slideViewPr>
    <p:cSldViewPr snapToGrid="0">
      <p:cViewPr varScale="1">
        <p:scale>
          <a:sx n="73" d="100"/>
          <a:sy n="73" d="100"/>
        </p:scale>
        <p:origin x="-1272" y="-10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90039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6192" y="273352"/>
            <a:ext cx="8226804" cy="1143376"/>
          </a:xfrm>
          <a:prstGeom prst="rect">
            <a:avLst/>
          </a:prstGeom>
        </p:spPr>
        <p:txBody>
          <a:bodyPr lIns="0" tIns="0" rIns="0" bIns="0" anchor="ctr"/>
          <a:lstStyle>
            <a:lvl1pPr>
              <a:defRPr>
                <a:latin typeface="Times New Roman" panose="02020603050405020304" pitchFamily="18" charset="0"/>
              </a:defRPr>
            </a:lvl1pPr>
          </a:lstStyle>
          <a:p>
            <a:pPr algn="ctr"/>
            <a:endParaRPr lang="en-IN" sz="2994" b="0" strike="noStrike" spc="-1" dirty="0">
              <a:solidFill>
                <a:srgbClr val="000000"/>
              </a:solidFill>
              <a:latin typeface="Arial"/>
            </a:endParaRPr>
          </a:p>
        </p:txBody>
      </p:sp>
      <p:sp>
        <p:nvSpPr>
          <p:cNvPr id="27" name="PlaceHolder 2"/>
          <p:cNvSpPr>
            <a:spLocks noGrp="1"/>
          </p:cNvSpPr>
          <p:nvPr>
            <p:ph type="body"/>
          </p:nvPr>
        </p:nvSpPr>
        <p:spPr>
          <a:xfrm>
            <a:off x="456192" y="1604189"/>
            <a:ext cx="8226804" cy="2158403"/>
          </a:xfrm>
          <a:prstGeom prst="rect">
            <a:avLst/>
          </a:prstGeom>
        </p:spPr>
        <p:txBody>
          <a:bodyPr lIns="0" tIns="28080" rIns="0" bIns="0">
            <a:normAutofit/>
          </a:bodyPr>
          <a:lstStyle>
            <a:lvl1pPr>
              <a:defRPr>
                <a:latin typeface="Times New Roman" panose="02020603050405020304" pitchFamily="18" charset="0"/>
              </a:defRPr>
            </a:lvl1pPr>
          </a:lstStyle>
          <a:p>
            <a:endParaRPr lang="en-IN" sz="2177" b="0" strike="noStrike" spc="-1" dirty="0">
              <a:solidFill>
                <a:srgbClr val="000000"/>
              </a:solidFill>
              <a:latin typeface="Arial"/>
            </a:endParaRPr>
          </a:p>
        </p:txBody>
      </p:sp>
      <p:sp>
        <p:nvSpPr>
          <p:cNvPr id="28" name="PlaceHolder 3"/>
          <p:cNvSpPr>
            <a:spLocks noGrp="1"/>
          </p:cNvSpPr>
          <p:nvPr>
            <p:ph type="body"/>
          </p:nvPr>
        </p:nvSpPr>
        <p:spPr>
          <a:xfrm>
            <a:off x="456192" y="3968015"/>
            <a:ext cx="8226804" cy="2158403"/>
          </a:xfrm>
          <a:prstGeom prst="rect">
            <a:avLst/>
          </a:prstGeom>
        </p:spPr>
        <p:txBody>
          <a:bodyPr lIns="0" tIns="28080" rIns="0" bIns="0">
            <a:normAutofit/>
          </a:bodyPr>
          <a:lstStyle>
            <a:lvl1pPr>
              <a:defRPr>
                <a:latin typeface="Times New Roman" panose="02020603050405020304" pitchFamily="18" charset="0"/>
              </a:defRPr>
            </a:lvl1pPr>
          </a:lstStyle>
          <a:p>
            <a:endParaRPr lang="en-IN" sz="2177" b="0" strike="noStrike" spc="-1" dirty="0">
              <a:solidFill>
                <a:srgbClr val="000000"/>
              </a:solidFill>
              <a:latin typeface="Arial"/>
            </a:endParaRPr>
          </a:p>
        </p:txBody>
      </p:sp>
    </p:spTree>
    <p:extLst>
      <p:ext uri="{BB962C8B-B14F-4D97-AF65-F5344CB8AC3E}">
        <p14:creationId xmlns:p14="http://schemas.microsoft.com/office/powerpoint/2010/main" xmlns="" val="2286351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6192" y="273352"/>
            <a:ext cx="8226804" cy="1143376"/>
          </a:xfrm>
          <a:prstGeom prst="rect">
            <a:avLst/>
          </a:prstGeom>
        </p:spPr>
        <p:txBody>
          <a:bodyPr lIns="0" tIns="0" rIns="0" bIns="0" anchor="ctr"/>
          <a:lstStyle>
            <a:lvl1pPr>
              <a:defRPr>
                <a:latin typeface="Times New Roman" panose="02020603050405020304" pitchFamily="18" charset="0"/>
              </a:defRPr>
            </a:lvl1pPr>
          </a:lstStyle>
          <a:p>
            <a:pPr algn="ctr"/>
            <a:endParaRPr lang="en-IN" sz="2994" b="0" strike="noStrike" spc="-1" dirty="0">
              <a:solidFill>
                <a:srgbClr val="000000"/>
              </a:solidFill>
              <a:latin typeface="Arial"/>
            </a:endParaRPr>
          </a:p>
        </p:txBody>
      </p:sp>
      <p:sp>
        <p:nvSpPr>
          <p:cNvPr id="30" name="PlaceHolder 2"/>
          <p:cNvSpPr>
            <a:spLocks noGrp="1"/>
          </p:cNvSpPr>
          <p:nvPr>
            <p:ph type="body"/>
          </p:nvPr>
        </p:nvSpPr>
        <p:spPr>
          <a:xfrm>
            <a:off x="456193" y="1604189"/>
            <a:ext cx="4014620" cy="2158403"/>
          </a:xfrm>
          <a:prstGeom prst="rect">
            <a:avLst/>
          </a:prstGeom>
        </p:spPr>
        <p:txBody>
          <a:bodyPr lIns="0" tIns="28080" rIns="0" bIns="0">
            <a:normAutofit/>
          </a:bodyPr>
          <a:lstStyle>
            <a:lvl1pPr>
              <a:defRPr>
                <a:latin typeface="Times New Roman" panose="02020603050405020304" pitchFamily="18" charset="0"/>
              </a:defRPr>
            </a:lvl1pPr>
          </a:lstStyle>
          <a:p>
            <a:endParaRPr lang="en-IN" sz="2177" b="0" strike="noStrike" spc="-1" dirty="0">
              <a:solidFill>
                <a:srgbClr val="000000"/>
              </a:solidFill>
              <a:latin typeface="Arial"/>
            </a:endParaRPr>
          </a:p>
        </p:txBody>
      </p:sp>
      <p:sp>
        <p:nvSpPr>
          <p:cNvPr id="31" name="PlaceHolder 3"/>
          <p:cNvSpPr>
            <a:spLocks noGrp="1"/>
          </p:cNvSpPr>
          <p:nvPr>
            <p:ph type="body"/>
          </p:nvPr>
        </p:nvSpPr>
        <p:spPr>
          <a:xfrm>
            <a:off x="4671968" y="1604189"/>
            <a:ext cx="4014620" cy="2158403"/>
          </a:xfrm>
          <a:prstGeom prst="rect">
            <a:avLst/>
          </a:prstGeom>
        </p:spPr>
        <p:txBody>
          <a:bodyPr lIns="0" tIns="28080" rIns="0" bIns="0">
            <a:normAutofit/>
          </a:bodyPr>
          <a:lstStyle>
            <a:lvl1pPr>
              <a:defRPr>
                <a:latin typeface="Times New Roman" panose="02020603050405020304" pitchFamily="18" charset="0"/>
              </a:defRPr>
            </a:lvl1pPr>
          </a:lstStyle>
          <a:p>
            <a:endParaRPr lang="en-IN" sz="2177" b="0" strike="noStrike" spc="-1" dirty="0">
              <a:solidFill>
                <a:srgbClr val="000000"/>
              </a:solidFill>
              <a:latin typeface="Arial"/>
            </a:endParaRPr>
          </a:p>
        </p:txBody>
      </p:sp>
      <p:sp>
        <p:nvSpPr>
          <p:cNvPr id="32" name="PlaceHolder 4"/>
          <p:cNvSpPr>
            <a:spLocks noGrp="1"/>
          </p:cNvSpPr>
          <p:nvPr>
            <p:ph type="body"/>
          </p:nvPr>
        </p:nvSpPr>
        <p:spPr>
          <a:xfrm>
            <a:off x="456193" y="3968015"/>
            <a:ext cx="4014620" cy="2158403"/>
          </a:xfrm>
          <a:prstGeom prst="rect">
            <a:avLst/>
          </a:prstGeom>
        </p:spPr>
        <p:txBody>
          <a:bodyPr lIns="0" tIns="28080" rIns="0" bIns="0">
            <a:normAutofit/>
          </a:bodyPr>
          <a:lstStyle>
            <a:lvl1pPr>
              <a:defRPr>
                <a:latin typeface="Times New Roman" panose="02020603050405020304" pitchFamily="18" charset="0"/>
              </a:defRPr>
            </a:lvl1pPr>
          </a:lstStyle>
          <a:p>
            <a:endParaRPr lang="en-IN" sz="2177" b="0" strike="noStrike" spc="-1" dirty="0">
              <a:solidFill>
                <a:srgbClr val="000000"/>
              </a:solidFill>
              <a:latin typeface="Arial"/>
            </a:endParaRPr>
          </a:p>
        </p:txBody>
      </p:sp>
      <p:sp>
        <p:nvSpPr>
          <p:cNvPr id="33" name="PlaceHolder 5"/>
          <p:cNvSpPr>
            <a:spLocks noGrp="1"/>
          </p:cNvSpPr>
          <p:nvPr>
            <p:ph type="body"/>
          </p:nvPr>
        </p:nvSpPr>
        <p:spPr>
          <a:xfrm>
            <a:off x="4671968" y="3968015"/>
            <a:ext cx="4014620" cy="2158403"/>
          </a:xfrm>
          <a:prstGeom prst="rect">
            <a:avLst/>
          </a:prstGeom>
        </p:spPr>
        <p:txBody>
          <a:bodyPr lIns="0" tIns="28080" rIns="0" bIns="0">
            <a:normAutofit/>
          </a:bodyPr>
          <a:lstStyle>
            <a:lvl1pPr>
              <a:defRPr>
                <a:latin typeface="Times New Roman" panose="02020603050405020304" pitchFamily="18" charset="0"/>
              </a:defRPr>
            </a:lvl1pPr>
          </a:lstStyle>
          <a:p>
            <a:endParaRPr lang="en-IN" sz="2177" b="0" strike="noStrike" spc="-1" dirty="0">
              <a:solidFill>
                <a:srgbClr val="000000"/>
              </a:solidFill>
              <a:latin typeface="Arial"/>
            </a:endParaRPr>
          </a:p>
        </p:txBody>
      </p:sp>
    </p:spTree>
    <p:extLst>
      <p:ext uri="{BB962C8B-B14F-4D97-AF65-F5344CB8AC3E}">
        <p14:creationId xmlns:p14="http://schemas.microsoft.com/office/powerpoint/2010/main" xmlns="" val="2460589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6192" y="273352"/>
            <a:ext cx="8226804" cy="1143376"/>
          </a:xfrm>
          <a:prstGeom prst="rect">
            <a:avLst/>
          </a:prstGeom>
        </p:spPr>
        <p:txBody>
          <a:bodyPr lIns="0" tIns="0" rIns="0" bIns="0" anchor="ctr"/>
          <a:lstStyle>
            <a:lvl1pPr>
              <a:defRPr>
                <a:latin typeface="Times New Roman" panose="02020603050405020304" pitchFamily="18" charset="0"/>
              </a:defRPr>
            </a:lvl1pPr>
          </a:lstStyle>
          <a:p>
            <a:pPr algn="ctr"/>
            <a:endParaRPr lang="en-IN" sz="2994" b="0" strike="noStrike" spc="-1" dirty="0">
              <a:solidFill>
                <a:srgbClr val="000000"/>
              </a:solidFill>
              <a:latin typeface="Arial"/>
            </a:endParaRPr>
          </a:p>
        </p:txBody>
      </p:sp>
      <p:sp>
        <p:nvSpPr>
          <p:cNvPr id="35" name="PlaceHolder 2"/>
          <p:cNvSpPr>
            <a:spLocks noGrp="1"/>
          </p:cNvSpPr>
          <p:nvPr>
            <p:ph type="body"/>
          </p:nvPr>
        </p:nvSpPr>
        <p:spPr>
          <a:xfrm>
            <a:off x="456192" y="1604189"/>
            <a:ext cx="2648657" cy="2158403"/>
          </a:xfrm>
          <a:prstGeom prst="rect">
            <a:avLst/>
          </a:prstGeom>
        </p:spPr>
        <p:txBody>
          <a:bodyPr lIns="0" tIns="28080" rIns="0" bIns="0">
            <a:normAutofit/>
          </a:bodyPr>
          <a:lstStyle>
            <a:lvl1pPr>
              <a:defRPr>
                <a:latin typeface="Times New Roman" panose="02020603050405020304" pitchFamily="18" charset="0"/>
              </a:defRPr>
            </a:lvl1pPr>
          </a:lstStyle>
          <a:p>
            <a:endParaRPr lang="en-IN" sz="2177" b="0" strike="noStrike" spc="-1" dirty="0">
              <a:solidFill>
                <a:srgbClr val="000000"/>
              </a:solidFill>
              <a:latin typeface="Arial"/>
            </a:endParaRPr>
          </a:p>
        </p:txBody>
      </p:sp>
      <p:sp>
        <p:nvSpPr>
          <p:cNvPr id="36" name="PlaceHolder 3"/>
          <p:cNvSpPr>
            <a:spLocks noGrp="1"/>
          </p:cNvSpPr>
          <p:nvPr>
            <p:ph type="body"/>
          </p:nvPr>
        </p:nvSpPr>
        <p:spPr>
          <a:xfrm>
            <a:off x="3237755" y="1604189"/>
            <a:ext cx="2648657" cy="2158403"/>
          </a:xfrm>
          <a:prstGeom prst="rect">
            <a:avLst/>
          </a:prstGeom>
        </p:spPr>
        <p:txBody>
          <a:bodyPr lIns="0" tIns="28080" rIns="0" bIns="0">
            <a:normAutofit/>
          </a:bodyPr>
          <a:lstStyle>
            <a:lvl1pPr>
              <a:defRPr>
                <a:latin typeface="Times New Roman" panose="02020603050405020304" pitchFamily="18" charset="0"/>
              </a:defRPr>
            </a:lvl1pPr>
          </a:lstStyle>
          <a:p>
            <a:endParaRPr lang="en-IN" sz="2177" b="0" strike="noStrike" spc="-1" dirty="0">
              <a:solidFill>
                <a:srgbClr val="000000"/>
              </a:solidFill>
              <a:latin typeface="Arial"/>
            </a:endParaRPr>
          </a:p>
        </p:txBody>
      </p:sp>
      <p:sp>
        <p:nvSpPr>
          <p:cNvPr id="37" name="PlaceHolder 4"/>
          <p:cNvSpPr>
            <a:spLocks noGrp="1"/>
          </p:cNvSpPr>
          <p:nvPr>
            <p:ph type="body"/>
          </p:nvPr>
        </p:nvSpPr>
        <p:spPr>
          <a:xfrm>
            <a:off x="6018991" y="1604189"/>
            <a:ext cx="2648657" cy="2158403"/>
          </a:xfrm>
          <a:prstGeom prst="rect">
            <a:avLst/>
          </a:prstGeom>
        </p:spPr>
        <p:txBody>
          <a:bodyPr lIns="0" tIns="28080" rIns="0" bIns="0">
            <a:normAutofit/>
          </a:bodyPr>
          <a:lstStyle>
            <a:lvl1pPr>
              <a:defRPr>
                <a:latin typeface="Times New Roman" panose="02020603050405020304" pitchFamily="18" charset="0"/>
              </a:defRPr>
            </a:lvl1pPr>
          </a:lstStyle>
          <a:p>
            <a:endParaRPr lang="en-IN" sz="2177" b="0" strike="noStrike" spc="-1" dirty="0">
              <a:solidFill>
                <a:srgbClr val="000000"/>
              </a:solidFill>
              <a:latin typeface="Arial"/>
            </a:endParaRPr>
          </a:p>
        </p:txBody>
      </p:sp>
      <p:sp>
        <p:nvSpPr>
          <p:cNvPr id="38" name="PlaceHolder 5"/>
          <p:cNvSpPr>
            <a:spLocks noGrp="1"/>
          </p:cNvSpPr>
          <p:nvPr>
            <p:ph type="body"/>
          </p:nvPr>
        </p:nvSpPr>
        <p:spPr>
          <a:xfrm>
            <a:off x="456192" y="3968015"/>
            <a:ext cx="2648657" cy="2158403"/>
          </a:xfrm>
          <a:prstGeom prst="rect">
            <a:avLst/>
          </a:prstGeom>
        </p:spPr>
        <p:txBody>
          <a:bodyPr lIns="0" tIns="28080" rIns="0" bIns="0">
            <a:normAutofit/>
          </a:bodyPr>
          <a:lstStyle>
            <a:lvl1pPr>
              <a:defRPr>
                <a:latin typeface="Times New Roman" panose="02020603050405020304" pitchFamily="18" charset="0"/>
              </a:defRPr>
            </a:lvl1pPr>
          </a:lstStyle>
          <a:p>
            <a:endParaRPr lang="en-IN" sz="2177" b="0" strike="noStrike" spc="-1" dirty="0">
              <a:solidFill>
                <a:srgbClr val="000000"/>
              </a:solidFill>
              <a:latin typeface="Arial"/>
            </a:endParaRPr>
          </a:p>
        </p:txBody>
      </p:sp>
      <p:sp>
        <p:nvSpPr>
          <p:cNvPr id="39" name="PlaceHolder 6"/>
          <p:cNvSpPr>
            <a:spLocks noGrp="1"/>
          </p:cNvSpPr>
          <p:nvPr>
            <p:ph type="body"/>
          </p:nvPr>
        </p:nvSpPr>
        <p:spPr>
          <a:xfrm>
            <a:off x="3237755" y="3968015"/>
            <a:ext cx="2648657" cy="2158403"/>
          </a:xfrm>
          <a:prstGeom prst="rect">
            <a:avLst/>
          </a:prstGeom>
        </p:spPr>
        <p:txBody>
          <a:bodyPr lIns="0" tIns="28080" rIns="0" bIns="0">
            <a:normAutofit/>
          </a:bodyPr>
          <a:lstStyle>
            <a:lvl1pPr>
              <a:defRPr>
                <a:latin typeface="Times New Roman" panose="02020603050405020304" pitchFamily="18" charset="0"/>
              </a:defRPr>
            </a:lvl1pPr>
          </a:lstStyle>
          <a:p>
            <a:endParaRPr lang="en-IN" sz="2177" b="0" strike="noStrike" spc="-1" dirty="0">
              <a:solidFill>
                <a:srgbClr val="000000"/>
              </a:solidFill>
              <a:latin typeface="Arial"/>
            </a:endParaRPr>
          </a:p>
        </p:txBody>
      </p:sp>
      <p:sp>
        <p:nvSpPr>
          <p:cNvPr id="40" name="PlaceHolder 7"/>
          <p:cNvSpPr>
            <a:spLocks noGrp="1"/>
          </p:cNvSpPr>
          <p:nvPr>
            <p:ph type="body"/>
          </p:nvPr>
        </p:nvSpPr>
        <p:spPr>
          <a:xfrm>
            <a:off x="6018991" y="3968015"/>
            <a:ext cx="2648657" cy="2158403"/>
          </a:xfrm>
          <a:prstGeom prst="rect">
            <a:avLst/>
          </a:prstGeom>
        </p:spPr>
        <p:txBody>
          <a:bodyPr lIns="0" tIns="28080" rIns="0" bIns="0">
            <a:normAutofit/>
          </a:bodyPr>
          <a:lstStyle>
            <a:lvl1pPr>
              <a:defRPr>
                <a:latin typeface="Times New Roman" panose="02020603050405020304" pitchFamily="18" charset="0"/>
              </a:defRPr>
            </a:lvl1pPr>
          </a:lstStyle>
          <a:p>
            <a:endParaRPr lang="en-IN" sz="2177" b="0" strike="noStrike" spc="-1" dirty="0">
              <a:solidFill>
                <a:srgbClr val="000000"/>
              </a:solidFill>
              <a:latin typeface="Arial"/>
            </a:endParaRPr>
          </a:p>
        </p:txBody>
      </p:sp>
    </p:spTree>
    <p:extLst>
      <p:ext uri="{BB962C8B-B14F-4D97-AF65-F5344CB8AC3E}">
        <p14:creationId xmlns:p14="http://schemas.microsoft.com/office/powerpoint/2010/main" xmlns="" val="2999847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BFE794-B5A6-449C-81C8-68571A24084C}" type="datetimeFigureOut">
              <a:rPr lang="en-IN" smtClean="0"/>
              <a:pPr/>
              <a:t>22-05-2021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E26E98-BC0C-4240-9B2C-F7DF20F892E4}" type="slidenum">
              <a:rPr lang="en-IN" smtClean="0"/>
              <a:pPr/>
              <a:t>‹#›</a:t>
            </a:fld>
            <a:endParaRPr lang="en-IN"/>
          </a:p>
        </p:txBody>
      </p:sp>
    </p:spTree>
    <p:extLst>
      <p:ext uri="{BB962C8B-B14F-4D97-AF65-F5344CB8AC3E}">
        <p14:creationId xmlns:p14="http://schemas.microsoft.com/office/powerpoint/2010/main" xmlns="" val="19577646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BFE794-B5A6-449C-81C8-68571A24084C}" type="datetimeFigureOut">
              <a:rPr lang="en-IN" smtClean="0"/>
              <a:pPr/>
              <a:t>22-05-2021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E26E98-BC0C-4240-9B2C-F7DF20F892E4}" type="slidenum">
              <a:rPr lang="en-IN" smtClean="0"/>
              <a:pPr/>
              <a:t>‹#›</a:t>
            </a:fld>
            <a:endParaRPr lang="en-IN"/>
          </a:p>
        </p:txBody>
      </p:sp>
    </p:spTree>
    <p:extLst>
      <p:ext uri="{BB962C8B-B14F-4D97-AF65-F5344CB8AC3E}">
        <p14:creationId xmlns:p14="http://schemas.microsoft.com/office/powerpoint/2010/main" xmlns="" val="2405948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BFE794-B5A6-449C-81C8-68571A24084C}" type="datetimeFigureOut">
              <a:rPr lang="en-IN" smtClean="0"/>
              <a:pPr/>
              <a:t>22-05-2021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E26E98-BC0C-4240-9B2C-F7DF20F892E4}" type="slidenum">
              <a:rPr lang="en-IN" smtClean="0"/>
              <a:pPr/>
              <a:t>‹#›</a:t>
            </a:fld>
            <a:endParaRPr lang="en-IN"/>
          </a:p>
        </p:txBody>
      </p:sp>
    </p:spTree>
    <p:extLst>
      <p:ext uri="{BB962C8B-B14F-4D97-AF65-F5344CB8AC3E}">
        <p14:creationId xmlns:p14="http://schemas.microsoft.com/office/powerpoint/2010/main" xmlns="" val="649935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BFE794-B5A6-449C-81C8-68571A24084C}" type="datetimeFigureOut">
              <a:rPr lang="en-IN" smtClean="0"/>
              <a:pPr/>
              <a:t>22-05-2021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E26E98-BC0C-4240-9B2C-F7DF20F892E4}" type="slidenum">
              <a:rPr lang="en-IN" smtClean="0"/>
              <a:pPr/>
              <a:t>‹#›</a:t>
            </a:fld>
            <a:endParaRPr lang="en-IN"/>
          </a:p>
        </p:txBody>
      </p:sp>
    </p:spTree>
    <p:extLst>
      <p:ext uri="{BB962C8B-B14F-4D97-AF65-F5344CB8AC3E}">
        <p14:creationId xmlns:p14="http://schemas.microsoft.com/office/powerpoint/2010/main" xmlns="" val="12736179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BFE794-B5A6-449C-81C8-68571A24084C}" type="datetimeFigureOut">
              <a:rPr lang="en-IN" smtClean="0"/>
              <a:pPr/>
              <a:t>22-05-2021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E26E98-BC0C-4240-9B2C-F7DF20F892E4}" type="slidenum">
              <a:rPr lang="en-IN" smtClean="0"/>
              <a:pPr/>
              <a:t>‹#›</a:t>
            </a:fld>
            <a:endParaRPr lang="en-IN"/>
          </a:p>
        </p:txBody>
      </p:sp>
    </p:spTree>
    <p:extLst>
      <p:ext uri="{BB962C8B-B14F-4D97-AF65-F5344CB8AC3E}">
        <p14:creationId xmlns:p14="http://schemas.microsoft.com/office/powerpoint/2010/main" xmlns="" val="25838223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BFE794-B5A6-449C-81C8-68571A24084C}" type="datetimeFigureOut">
              <a:rPr lang="en-IN" smtClean="0"/>
              <a:pPr/>
              <a:t>22-05-2021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E26E98-BC0C-4240-9B2C-F7DF20F892E4}" type="slidenum">
              <a:rPr lang="en-IN" smtClean="0"/>
              <a:pPr/>
              <a:t>‹#›</a:t>
            </a:fld>
            <a:endParaRPr lang="en-IN"/>
          </a:p>
        </p:txBody>
      </p:sp>
    </p:spTree>
    <p:extLst>
      <p:ext uri="{BB962C8B-B14F-4D97-AF65-F5344CB8AC3E}">
        <p14:creationId xmlns:p14="http://schemas.microsoft.com/office/powerpoint/2010/main" xmlns="" val="1081640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BFE794-B5A6-449C-81C8-68571A24084C}" type="datetimeFigureOut">
              <a:rPr lang="en-IN" smtClean="0"/>
              <a:pPr/>
              <a:t>22-05-2021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E26E98-BC0C-4240-9B2C-F7DF20F892E4}" type="slidenum">
              <a:rPr lang="en-IN" smtClean="0"/>
              <a:pPr/>
              <a:t>‹#›</a:t>
            </a:fld>
            <a:endParaRPr lang="en-IN"/>
          </a:p>
        </p:txBody>
      </p:sp>
    </p:spTree>
    <p:extLst>
      <p:ext uri="{BB962C8B-B14F-4D97-AF65-F5344CB8AC3E}">
        <p14:creationId xmlns:p14="http://schemas.microsoft.com/office/powerpoint/2010/main" xmlns="" val="419613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6192" y="273352"/>
            <a:ext cx="8226804" cy="1143376"/>
          </a:xfrm>
          <a:prstGeom prst="rect">
            <a:avLst/>
          </a:prstGeom>
        </p:spPr>
        <p:txBody>
          <a:bodyPr lIns="0" tIns="0" rIns="0" bIns="0" anchor="ctr"/>
          <a:lstStyle>
            <a:lvl1pPr>
              <a:defRPr>
                <a:latin typeface="Times New Roman" panose="02020603050405020304" pitchFamily="18" charset="0"/>
              </a:defRPr>
            </a:lvl1pPr>
          </a:lstStyle>
          <a:p>
            <a:pPr algn="ctr"/>
            <a:endParaRPr lang="en-IN" sz="2994" b="0" strike="noStrike" spc="-1" dirty="0">
              <a:solidFill>
                <a:srgbClr val="000000"/>
              </a:solidFill>
              <a:latin typeface="Arial"/>
            </a:endParaRPr>
          </a:p>
        </p:txBody>
      </p:sp>
      <p:sp>
        <p:nvSpPr>
          <p:cNvPr id="6" name="PlaceHolder 2"/>
          <p:cNvSpPr>
            <a:spLocks noGrp="1"/>
          </p:cNvSpPr>
          <p:nvPr>
            <p:ph type="subTitle"/>
          </p:nvPr>
        </p:nvSpPr>
        <p:spPr>
          <a:xfrm>
            <a:off x="456192" y="1604188"/>
            <a:ext cx="8226804" cy="4525168"/>
          </a:xfrm>
          <a:prstGeom prst="rect">
            <a:avLst/>
          </a:prstGeom>
        </p:spPr>
        <p:txBody>
          <a:bodyPr lIns="0" tIns="0" rIns="0" bIns="0" anchor="ctr"/>
          <a:lstStyle>
            <a:lvl1pPr marL="257040" indent="-257040" algn="ctr">
              <a:defRPr>
                <a:latin typeface="Times New Roman" panose="02020603050405020304" pitchFamily="18" charset="0"/>
              </a:defRPr>
            </a:lvl1pPr>
          </a:lstStyle>
          <a:p>
            <a:pPr marL="342720" indent="-342720" algn="ctr"/>
            <a:endParaRPr lang="en-IN" sz="2177" b="0" strike="noStrike" spc="-1" dirty="0">
              <a:solidFill>
                <a:srgbClr val="000000"/>
              </a:solidFill>
              <a:latin typeface="Arial"/>
            </a:endParaRPr>
          </a:p>
        </p:txBody>
      </p:sp>
    </p:spTree>
    <p:extLst>
      <p:ext uri="{BB962C8B-B14F-4D97-AF65-F5344CB8AC3E}">
        <p14:creationId xmlns:p14="http://schemas.microsoft.com/office/powerpoint/2010/main" xmlns="" val="14543855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BFE794-B5A6-449C-81C8-68571A24084C}" type="datetimeFigureOut">
              <a:rPr lang="en-IN" smtClean="0"/>
              <a:pPr/>
              <a:t>22-05-2021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E26E98-BC0C-4240-9B2C-F7DF20F892E4}" type="slidenum">
              <a:rPr lang="en-IN" smtClean="0"/>
              <a:pPr/>
              <a:t>‹#›</a:t>
            </a:fld>
            <a:endParaRPr lang="en-IN"/>
          </a:p>
        </p:txBody>
      </p:sp>
    </p:spTree>
    <p:extLst>
      <p:ext uri="{BB962C8B-B14F-4D97-AF65-F5344CB8AC3E}">
        <p14:creationId xmlns:p14="http://schemas.microsoft.com/office/powerpoint/2010/main" xmlns="" val="35192332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BFE794-B5A6-449C-81C8-68571A24084C}" type="datetimeFigureOut">
              <a:rPr lang="en-IN" smtClean="0"/>
              <a:pPr/>
              <a:t>22-05-2021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E26E98-BC0C-4240-9B2C-F7DF20F892E4}" type="slidenum">
              <a:rPr lang="en-IN" smtClean="0"/>
              <a:pPr/>
              <a:t>‹#›</a:t>
            </a:fld>
            <a:endParaRPr lang="en-IN"/>
          </a:p>
        </p:txBody>
      </p:sp>
    </p:spTree>
    <p:extLst>
      <p:ext uri="{BB962C8B-B14F-4D97-AF65-F5344CB8AC3E}">
        <p14:creationId xmlns:p14="http://schemas.microsoft.com/office/powerpoint/2010/main" xmlns="" val="11347433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BFE794-B5A6-449C-81C8-68571A24084C}" type="datetimeFigureOut">
              <a:rPr lang="en-IN" smtClean="0"/>
              <a:pPr/>
              <a:t>22-05-2021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E26E98-BC0C-4240-9B2C-F7DF20F892E4}" type="slidenum">
              <a:rPr lang="en-IN" smtClean="0"/>
              <a:pPr/>
              <a:t>‹#›</a:t>
            </a:fld>
            <a:endParaRPr lang="en-IN"/>
          </a:p>
        </p:txBody>
      </p:sp>
    </p:spTree>
    <p:extLst>
      <p:ext uri="{BB962C8B-B14F-4D97-AF65-F5344CB8AC3E}">
        <p14:creationId xmlns:p14="http://schemas.microsoft.com/office/powerpoint/2010/main" xmlns="" val="15634419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BFE794-B5A6-449C-81C8-68571A24084C}" type="datetimeFigureOut">
              <a:rPr lang="en-IN" smtClean="0"/>
              <a:pPr/>
              <a:t>22-05-2021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E26E98-BC0C-4240-9B2C-F7DF20F892E4}" type="slidenum">
              <a:rPr lang="en-IN" smtClean="0"/>
              <a:pPr/>
              <a:t>‹#›</a:t>
            </a:fld>
            <a:endParaRPr lang="en-IN"/>
          </a:p>
        </p:txBody>
      </p:sp>
    </p:spTree>
    <p:extLst>
      <p:ext uri="{BB962C8B-B14F-4D97-AF65-F5344CB8AC3E}">
        <p14:creationId xmlns:p14="http://schemas.microsoft.com/office/powerpoint/2010/main" xmlns="" val="3573713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6192" y="273352"/>
            <a:ext cx="8226804" cy="1143376"/>
          </a:xfrm>
          <a:prstGeom prst="rect">
            <a:avLst/>
          </a:prstGeom>
        </p:spPr>
        <p:txBody>
          <a:bodyPr lIns="0" tIns="0" rIns="0" bIns="0" anchor="ctr"/>
          <a:lstStyle>
            <a:lvl1pPr>
              <a:defRPr>
                <a:latin typeface="Times New Roman" panose="02020603050405020304" pitchFamily="18" charset="0"/>
              </a:defRPr>
            </a:lvl1pPr>
          </a:lstStyle>
          <a:p>
            <a:pPr algn="ctr"/>
            <a:endParaRPr lang="en-IN" sz="2994" b="0" strike="noStrike" spc="-1" dirty="0">
              <a:solidFill>
                <a:srgbClr val="000000"/>
              </a:solidFill>
              <a:latin typeface="Arial"/>
            </a:endParaRPr>
          </a:p>
        </p:txBody>
      </p:sp>
      <p:sp>
        <p:nvSpPr>
          <p:cNvPr id="8" name="PlaceHolder 2"/>
          <p:cNvSpPr>
            <a:spLocks noGrp="1"/>
          </p:cNvSpPr>
          <p:nvPr>
            <p:ph type="body"/>
          </p:nvPr>
        </p:nvSpPr>
        <p:spPr>
          <a:xfrm>
            <a:off x="456192" y="1604188"/>
            <a:ext cx="8226804" cy="4525168"/>
          </a:xfrm>
          <a:prstGeom prst="rect">
            <a:avLst/>
          </a:prstGeom>
        </p:spPr>
        <p:txBody>
          <a:bodyPr lIns="0" tIns="28080" rIns="0" bIns="0">
            <a:normAutofit/>
          </a:bodyPr>
          <a:lstStyle>
            <a:lvl1pPr>
              <a:defRPr>
                <a:latin typeface="Times New Roman" panose="02020603050405020304" pitchFamily="18" charset="0"/>
              </a:defRPr>
            </a:lvl1pPr>
          </a:lstStyle>
          <a:p>
            <a:endParaRPr lang="en-IN" sz="2177" b="0" strike="noStrike" spc="-1" dirty="0">
              <a:solidFill>
                <a:srgbClr val="000000"/>
              </a:solidFill>
              <a:latin typeface="Arial"/>
            </a:endParaRPr>
          </a:p>
        </p:txBody>
      </p:sp>
    </p:spTree>
    <p:extLst>
      <p:ext uri="{BB962C8B-B14F-4D97-AF65-F5344CB8AC3E}">
        <p14:creationId xmlns:p14="http://schemas.microsoft.com/office/powerpoint/2010/main" xmlns="" val="1396656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6192" y="273352"/>
            <a:ext cx="8226804" cy="1143376"/>
          </a:xfrm>
          <a:prstGeom prst="rect">
            <a:avLst/>
          </a:prstGeom>
        </p:spPr>
        <p:txBody>
          <a:bodyPr lIns="0" tIns="0" rIns="0" bIns="0" anchor="ctr"/>
          <a:lstStyle>
            <a:lvl1pPr>
              <a:defRPr>
                <a:latin typeface="Times New Roman" panose="02020603050405020304" pitchFamily="18" charset="0"/>
              </a:defRPr>
            </a:lvl1pPr>
          </a:lstStyle>
          <a:p>
            <a:pPr algn="ctr"/>
            <a:endParaRPr lang="en-IN" sz="2994" b="0" strike="noStrike" spc="-1" dirty="0">
              <a:solidFill>
                <a:srgbClr val="000000"/>
              </a:solidFill>
              <a:latin typeface="Arial"/>
            </a:endParaRPr>
          </a:p>
        </p:txBody>
      </p:sp>
      <p:sp>
        <p:nvSpPr>
          <p:cNvPr id="10" name="PlaceHolder 2"/>
          <p:cNvSpPr>
            <a:spLocks noGrp="1"/>
          </p:cNvSpPr>
          <p:nvPr>
            <p:ph type="body"/>
          </p:nvPr>
        </p:nvSpPr>
        <p:spPr>
          <a:xfrm>
            <a:off x="456193" y="1604188"/>
            <a:ext cx="4014620" cy="4525168"/>
          </a:xfrm>
          <a:prstGeom prst="rect">
            <a:avLst/>
          </a:prstGeom>
        </p:spPr>
        <p:txBody>
          <a:bodyPr lIns="0" tIns="28080" rIns="0" bIns="0">
            <a:normAutofit/>
          </a:bodyPr>
          <a:lstStyle>
            <a:lvl1pPr>
              <a:defRPr>
                <a:latin typeface="Times New Roman" panose="02020603050405020304" pitchFamily="18" charset="0"/>
              </a:defRPr>
            </a:lvl1pPr>
          </a:lstStyle>
          <a:p>
            <a:endParaRPr lang="en-IN" sz="2177" b="0" strike="noStrike" spc="-1" dirty="0">
              <a:solidFill>
                <a:srgbClr val="000000"/>
              </a:solidFill>
              <a:latin typeface="Arial"/>
            </a:endParaRPr>
          </a:p>
        </p:txBody>
      </p:sp>
      <p:sp>
        <p:nvSpPr>
          <p:cNvPr id="11" name="PlaceHolder 3"/>
          <p:cNvSpPr>
            <a:spLocks noGrp="1"/>
          </p:cNvSpPr>
          <p:nvPr>
            <p:ph type="body"/>
          </p:nvPr>
        </p:nvSpPr>
        <p:spPr>
          <a:xfrm>
            <a:off x="4671968" y="1604188"/>
            <a:ext cx="4014620" cy="4525168"/>
          </a:xfrm>
          <a:prstGeom prst="rect">
            <a:avLst/>
          </a:prstGeom>
        </p:spPr>
        <p:txBody>
          <a:bodyPr lIns="0" tIns="28080" rIns="0" bIns="0">
            <a:normAutofit/>
          </a:bodyPr>
          <a:lstStyle>
            <a:lvl1pPr>
              <a:defRPr>
                <a:latin typeface="Times New Roman" panose="02020603050405020304" pitchFamily="18" charset="0"/>
              </a:defRPr>
            </a:lvl1pPr>
          </a:lstStyle>
          <a:p>
            <a:endParaRPr lang="en-IN" sz="2177" b="0" strike="noStrike" spc="-1" dirty="0">
              <a:solidFill>
                <a:srgbClr val="000000"/>
              </a:solidFill>
              <a:latin typeface="Arial"/>
            </a:endParaRPr>
          </a:p>
        </p:txBody>
      </p:sp>
    </p:spTree>
    <p:extLst>
      <p:ext uri="{BB962C8B-B14F-4D97-AF65-F5344CB8AC3E}">
        <p14:creationId xmlns:p14="http://schemas.microsoft.com/office/powerpoint/2010/main" xmlns="" val="1289199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6192" y="273352"/>
            <a:ext cx="8226804" cy="1143376"/>
          </a:xfrm>
          <a:prstGeom prst="rect">
            <a:avLst/>
          </a:prstGeom>
        </p:spPr>
        <p:txBody>
          <a:bodyPr lIns="0" tIns="0" rIns="0" bIns="0" anchor="ctr"/>
          <a:lstStyle>
            <a:lvl1pPr>
              <a:defRPr>
                <a:latin typeface="Times New Roman" panose="02020603050405020304" pitchFamily="18" charset="0"/>
              </a:defRPr>
            </a:lvl1pPr>
          </a:lstStyle>
          <a:p>
            <a:pPr algn="ctr"/>
            <a:endParaRPr lang="en-IN" sz="2994" b="0" strike="noStrike" spc="-1" dirty="0">
              <a:solidFill>
                <a:srgbClr val="000000"/>
              </a:solidFill>
              <a:latin typeface="Arial"/>
            </a:endParaRPr>
          </a:p>
        </p:txBody>
      </p:sp>
    </p:spTree>
    <p:extLst>
      <p:ext uri="{BB962C8B-B14F-4D97-AF65-F5344CB8AC3E}">
        <p14:creationId xmlns:p14="http://schemas.microsoft.com/office/powerpoint/2010/main" xmlns="" val="486595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6192" y="273353"/>
            <a:ext cx="8226804" cy="5301135"/>
          </a:xfrm>
          <a:prstGeom prst="rect">
            <a:avLst/>
          </a:prstGeom>
        </p:spPr>
        <p:txBody>
          <a:bodyPr lIns="0" tIns="0" rIns="0" bIns="0" anchor="ctr"/>
          <a:lstStyle>
            <a:lvl1pPr marL="257040" indent="-257040" algn="ctr">
              <a:defRPr>
                <a:latin typeface="Times New Roman" panose="02020603050405020304" pitchFamily="18" charset="0"/>
              </a:defRPr>
            </a:lvl1pPr>
          </a:lstStyle>
          <a:p>
            <a:pPr marL="342720" indent="-342720" algn="ctr"/>
            <a:endParaRPr lang="en-IN" sz="2177" b="0" strike="noStrike" spc="-1" dirty="0">
              <a:solidFill>
                <a:srgbClr val="000000"/>
              </a:solidFill>
              <a:latin typeface="Arial"/>
            </a:endParaRPr>
          </a:p>
        </p:txBody>
      </p:sp>
    </p:spTree>
    <p:extLst>
      <p:ext uri="{BB962C8B-B14F-4D97-AF65-F5344CB8AC3E}">
        <p14:creationId xmlns:p14="http://schemas.microsoft.com/office/powerpoint/2010/main" xmlns="" val="54304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6192" y="273352"/>
            <a:ext cx="8226804" cy="1143376"/>
          </a:xfrm>
          <a:prstGeom prst="rect">
            <a:avLst/>
          </a:prstGeom>
        </p:spPr>
        <p:txBody>
          <a:bodyPr lIns="0" tIns="0" rIns="0" bIns="0" anchor="ctr"/>
          <a:lstStyle>
            <a:lvl1pPr>
              <a:defRPr>
                <a:latin typeface="Times New Roman" panose="02020603050405020304" pitchFamily="18" charset="0"/>
              </a:defRPr>
            </a:lvl1pPr>
          </a:lstStyle>
          <a:p>
            <a:pPr algn="ctr"/>
            <a:endParaRPr lang="en-IN" sz="2994" b="0" strike="noStrike" spc="-1" dirty="0">
              <a:solidFill>
                <a:srgbClr val="000000"/>
              </a:solidFill>
              <a:latin typeface="Arial"/>
            </a:endParaRPr>
          </a:p>
        </p:txBody>
      </p:sp>
      <p:sp>
        <p:nvSpPr>
          <p:cNvPr id="15" name="PlaceHolder 2"/>
          <p:cNvSpPr>
            <a:spLocks noGrp="1"/>
          </p:cNvSpPr>
          <p:nvPr>
            <p:ph type="body"/>
          </p:nvPr>
        </p:nvSpPr>
        <p:spPr>
          <a:xfrm>
            <a:off x="456193" y="1604189"/>
            <a:ext cx="4014620" cy="2158403"/>
          </a:xfrm>
          <a:prstGeom prst="rect">
            <a:avLst/>
          </a:prstGeom>
        </p:spPr>
        <p:txBody>
          <a:bodyPr lIns="0" tIns="28080" rIns="0" bIns="0">
            <a:normAutofit/>
          </a:bodyPr>
          <a:lstStyle>
            <a:lvl1pPr>
              <a:defRPr>
                <a:latin typeface="Times New Roman" panose="02020603050405020304" pitchFamily="18" charset="0"/>
              </a:defRPr>
            </a:lvl1pPr>
          </a:lstStyle>
          <a:p>
            <a:endParaRPr lang="en-IN" sz="2177" b="0" strike="noStrike" spc="-1" dirty="0">
              <a:solidFill>
                <a:srgbClr val="000000"/>
              </a:solidFill>
              <a:latin typeface="Arial"/>
            </a:endParaRPr>
          </a:p>
        </p:txBody>
      </p:sp>
      <p:sp>
        <p:nvSpPr>
          <p:cNvPr id="16" name="PlaceHolder 3"/>
          <p:cNvSpPr>
            <a:spLocks noGrp="1"/>
          </p:cNvSpPr>
          <p:nvPr>
            <p:ph type="body"/>
          </p:nvPr>
        </p:nvSpPr>
        <p:spPr>
          <a:xfrm>
            <a:off x="4671968" y="1604188"/>
            <a:ext cx="4014620" cy="4525168"/>
          </a:xfrm>
          <a:prstGeom prst="rect">
            <a:avLst/>
          </a:prstGeom>
        </p:spPr>
        <p:txBody>
          <a:bodyPr lIns="0" tIns="28080" rIns="0" bIns="0">
            <a:normAutofit/>
          </a:bodyPr>
          <a:lstStyle>
            <a:lvl1pPr>
              <a:defRPr>
                <a:latin typeface="Times New Roman" panose="02020603050405020304" pitchFamily="18" charset="0"/>
              </a:defRPr>
            </a:lvl1pPr>
          </a:lstStyle>
          <a:p>
            <a:endParaRPr lang="en-IN" sz="2177" b="0" strike="noStrike" spc="-1" dirty="0">
              <a:solidFill>
                <a:srgbClr val="000000"/>
              </a:solidFill>
              <a:latin typeface="Arial"/>
            </a:endParaRPr>
          </a:p>
        </p:txBody>
      </p:sp>
      <p:sp>
        <p:nvSpPr>
          <p:cNvPr id="17" name="PlaceHolder 4"/>
          <p:cNvSpPr>
            <a:spLocks noGrp="1"/>
          </p:cNvSpPr>
          <p:nvPr>
            <p:ph type="body"/>
          </p:nvPr>
        </p:nvSpPr>
        <p:spPr>
          <a:xfrm>
            <a:off x="456193" y="3968015"/>
            <a:ext cx="4014620" cy="2158403"/>
          </a:xfrm>
          <a:prstGeom prst="rect">
            <a:avLst/>
          </a:prstGeom>
        </p:spPr>
        <p:txBody>
          <a:bodyPr lIns="0" tIns="28080" rIns="0" bIns="0">
            <a:normAutofit/>
          </a:bodyPr>
          <a:lstStyle>
            <a:lvl1pPr>
              <a:defRPr>
                <a:latin typeface="Times New Roman" panose="02020603050405020304" pitchFamily="18" charset="0"/>
              </a:defRPr>
            </a:lvl1pPr>
          </a:lstStyle>
          <a:p>
            <a:endParaRPr lang="en-IN" sz="2177" b="0" strike="noStrike" spc="-1" dirty="0">
              <a:solidFill>
                <a:srgbClr val="000000"/>
              </a:solidFill>
              <a:latin typeface="Arial"/>
            </a:endParaRPr>
          </a:p>
        </p:txBody>
      </p:sp>
    </p:spTree>
    <p:extLst>
      <p:ext uri="{BB962C8B-B14F-4D97-AF65-F5344CB8AC3E}">
        <p14:creationId xmlns:p14="http://schemas.microsoft.com/office/powerpoint/2010/main" xmlns="" val="3395907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6192" y="273352"/>
            <a:ext cx="8226804" cy="1143376"/>
          </a:xfrm>
          <a:prstGeom prst="rect">
            <a:avLst/>
          </a:prstGeom>
        </p:spPr>
        <p:txBody>
          <a:bodyPr lIns="0" tIns="0" rIns="0" bIns="0" anchor="ctr"/>
          <a:lstStyle>
            <a:lvl1pPr>
              <a:defRPr>
                <a:latin typeface="Times New Roman" panose="02020603050405020304" pitchFamily="18" charset="0"/>
              </a:defRPr>
            </a:lvl1pPr>
          </a:lstStyle>
          <a:p>
            <a:pPr algn="ctr"/>
            <a:endParaRPr lang="en-IN" sz="2994" b="0" strike="noStrike" spc="-1" dirty="0">
              <a:solidFill>
                <a:srgbClr val="000000"/>
              </a:solidFill>
              <a:latin typeface="Arial"/>
            </a:endParaRPr>
          </a:p>
        </p:txBody>
      </p:sp>
      <p:sp>
        <p:nvSpPr>
          <p:cNvPr id="19" name="PlaceHolder 2"/>
          <p:cNvSpPr>
            <a:spLocks noGrp="1"/>
          </p:cNvSpPr>
          <p:nvPr>
            <p:ph type="body"/>
          </p:nvPr>
        </p:nvSpPr>
        <p:spPr>
          <a:xfrm>
            <a:off x="456193" y="1604188"/>
            <a:ext cx="4014620" cy="4525168"/>
          </a:xfrm>
          <a:prstGeom prst="rect">
            <a:avLst/>
          </a:prstGeom>
        </p:spPr>
        <p:txBody>
          <a:bodyPr lIns="0" tIns="28080" rIns="0" bIns="0">
            <a:normAutofit/>
          </a:bodyPr>
          <a:lstStyle>
            <a:lvl1pPr>
              <a:defRPr>
                <a:latin typeface="Times New Roman" panose="02020603050405020304" pitchFamily="18" charset="0"/>
              </a:defRPr>
            </a:lvl1pPr>
          </a:lstStyle>
          <a:p>
            <a:endParaRPr lang="en-IN" sz="2177" b="0" strike="noStrike" spc="-1" dirty="0">
              <a:solidFill>
                <a:srgbClr val="000000"/>
              </a:solidFill>
              <a:latin typeface="Arial"/>
            </a:endParaRPr>
          </a:p>
        </p:txBody>
      </p:sp>
      <p:sp>
        <p:nvSpPr>
          <p:cNvPr id="20" name="PlaceHolder 3"/>
          <p:cNvSpPr>
            <a:spLocks noGrp="1"/>
          </p:cNvSpPr>
          <p:nvPr>
            <p:ph type="body"/>
          </p:nvPr>
        </p:nvSpPr>
        <p:spPr>
          <a:xfrm>
            <a:off x="4671968" y="1604189"/>
            <a:ext cx="4014620" cy="2158403"/>
          </a:xfrm>
          <a:prstGeom prst="rect">
            <a:avLst/>
          </a:prstGeom>
        </p:spPr>
        <p:txBody>
          <a:bodyPr lIns="0" tIns="28080" rIns="0" bIns="0">
            <a:normAutofit/>
          </a:bodyPr>
          <a:lstStyle>
            <a:lvl1pPr>
              <a:defRPr>
                <a:latin typeface="Times New Roman" panose="02020603050405020304" pitchFamily="18" charset="0"/>
              </a:defRPr>
            </a:lvl1pPr>
          </a:lstStyle>
          <a:p>
            <a:endParaRPr lang="en-IN" sz="2177" b="0" strike="noStrike" spc="-1" dirty="0">
              <a:solidFill>
                <a:srgbClr val="000000"/>
              </a:solidFill>
              <a:latin typeface="Arial"/>
            </a:endParaRPr>
          </a:p>
        </p:txBody>
      </p:sp>
      <p:sp>
        <p:nvSpPr>
          <p:cNvPr id="21" name="PlaceHolder 4"/>
          <p:cNvSpPr>
            <a:spLocks noGrp="1"/>
          </p:cNvSpPr>
          <p:nvPr>
            <p:ph type="body"/>
          </p:nvPr>
        </p:nvSpPr>
        <p:spPr>
          <a:xfrm>
            <a:off x="4671968" y="3968015"/>
            <a:ext cx="4014620" cy="2158403"/>
          </a:xfrm>
          <a:prstGeom prst="rect">
            <a:avLst/>
          </a:prstGeom>
        </p:spPr>
        <p:txBody>
          <a:bodyPr lIns="0" tIns="28080" rIns="0" bIns="0">
            <a:normAutofit/>
          </a:bodyPr>
          <a:lstStyle>
            <a:lvl1pPr>
              <a:defRPr>
                <a:latin typeface="Times New Roman" panose="02020603050405020304" pitchFamily="18" charset="0"/>
              </a:defRPr>
            </a:lvl1pPr>
          </a:lstStyle>
          <a:p>
            <a:endParaRPr lang="en-IN" sz="2177" b="0" strike="noStrike" spc="-1" dirty="0">
              <a:solidFill>
                <a:srgbClr val="000000"/>
              </a:solidFill>
              <a:latin typeface="Arial"/>
            </a:endParaRPr>
          </a:p>
        </p:txBody>
      </p:sp>
    </p:spTree>
    <p:extLst>
      <p:ext uri="{BB962C8B-B14F-4D97-AF65-F5344CB8AC3E}">
        <p14:creationId xmlns:p14="http://schemas.microsoft.com/office/powerpoint/2010/main" xmlns="" val="4048754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6192" y="273352"/>
            <a:ext cx="8226804" cy="1143376"/>
          </a:xfrm>
          <a:prstGeom prst="rect">
            <a:avLst/>
          </a:prstGeom>
        </p:spPr>
        <p:txBody>
          <a:bodyPr lIns="0" tIns="0" rIns="0" bIns="0" anchor="ctr"/>
          <a:lstStyle>
            <a:lvl1pPr>
              <a:defRPr>
                <a:latin typeface="Times New Roman" panose="02020603050405020304" pitchFamily="18" charset="0"/>
              </a:defRPr>
            </a:lvl1pPr>
          </a:lstStyle>
          <a:p>
            <a:pPr algn="ctr"/>
            <a:endParaRPr lang="en-IN" sz="2994" b="0" strike="noStrike" spc="-1" dirty="0">
              <a:solidFill>
                <a:srgbClr val="000000"/>
              </a:solidFill>
              <a:latin typeface="Arial"/>
            </a:endParaRPr>
          </a:p>
        </p:txBody>
      </p:sp>
      <p:sp>
        <p:nvSpPr>
          <p:cNvPr id="23" name="PlaceHolder 2"/>
          <p:cNvSpPr>
            <a:spLocks noGrp="1"/>
          </p:cNvSpPr>
          <p:nvPr>
            <p:ph type="body"/>
          </p:nvPr>
        </p:nvSpPr>
        <p:spPr>
          <a:xfrm>
            <a:off x="456193" y="1604189"/>
            <a:ext cx="4014620" cy="2158403"/>
          </a:xfrm>
          <a:prstGeom prst="rect">
            <a:avLst/>
          </a:prstGeom>
        </p:spPr>
        <p:txBody>
          <a:bodyPr lIns="0" tIns="28080" rIns="0" bIns="0">
            <a:normAutofit/>
          </a:bodyPr>
          <a:lstStyle>
            <a:lvl1pPr>
              <a:defRPr>
                <a:latin typeface="Times New Roman" panose="02020603050405020304" pitchFamily="18" charset="0"/>
              </a:defRPr>
            </a:lvl1pPr>
          </a:lstStyle>
          <a:p>
            <a:endParaRPr lang="en-IN" sz="2177" b="0" strike="noStrike" spc="-1" dirty="0">
              <a:solidFill>
                <a:srgbClr val="000000"/>
              </a:solidFill>
              <a:latin typeface="Arial"/>
            </a:endParaRPr>
          </a:p>
        </p:txBody>
      </p:sp>
      <p:sp>
        <p:nvSpPr>
          <p:cNvPr id="24" name="PlaceHolder 3"/>
          <p:cNvSpPr>
            <a:spLocks noGrp="1"/>
          </p:cNvSpPr>
          <p:nvPr>
            <p:ph type="body"/>
          </p:nvPr>
        </p:nvSpPr>
        <p:spPr>
          <a:xfrm>
            <a:off x="4671968" y="1604189"/>
            <a:ext cx="4014620" cy="2158403"/>
          </a:xfrm>
          <a:prstGeom prst="rect">
            <a:avLst/>
          </a:prstGeom>
        </p:spPr>
        <p:txBody>
          <a:bodyPr lIns="0" tIns="28080" rIns="0" bIns="0">
            <a:normAutofit/>
          </a:bodyPr>
          <a:lstStyle>
            <a:lvl1pPr>
              <a:defRPr>
                <a:latin typeface="Times New Roman" panose="02020603050405020304" pitchFamily="18" charset="0"/>
              </a:defRPr>
            </a:lvl1pPr>
          </a:lstStyle>
          <a:p>
            <a:endParaRPr lang="en-IN" sz="2177" b="0" strike="noStrike" spc="-1" dirty="0">
              <a:solidFill>
                <a:srgbClr val="000000"/>
              </a:solidFill>
              <a:latin typeface="Arial"/>
            </a:endParaRPr>
          </a:p>
        </p:txBody>
      </p:sp>
      <p:sp>
        <p:nvSpPr>
          <p:cNvPr id="25" name="PlaceHolder 4"/>
          <p:cNvSpPr>
            <a:spLocks noGrp="1"/>
          </p:cNvSpPr>
          <p:nvPr>
            <p:ph type="body"/>
          </p:nvPr>
        </p:nvSpPr>
        <p:spPr>
          <a:xfrm>
            <a:off x="456192" y="3968015"/>
            <a:ext cx="8226804" cy="2158403"/>
          </a:xfrm>
          <a:prstGeom prst="rect">
            <a:avLst/>
          </a:prstGeom>
        </p:spPr>
        <p:txBody>
          <a:bodyPr lIns="0" tIns="28080" rIns="0" bIns="0">
            <a:normAutofit/>
          </a:bodyPr>
          <a:lstStyle>
            <a:lvl1pPr>
              <a:defRPr>
                <a:latin typeface="Times New Roman" panose="02020603050405020304" pitchFamily="18" charset="0"/>
              </a:defRPr>
            </a:lvl1pPr>
          </a:lstStyle>
          <a:p>
            <a:endParaRPr lang="en-IN" sz="2177" b="0" strike="noStrike" spc="-1" dirty="0">
              <a:solidFill>
                <a:srgbClr val="000000"/>
              </a:solidFill>
              <a:latin typeface="Arial"/>
            </a:endParaRPr>
          </a:p>
        </p:txBody>
      </p:sp>
    </p:spTree>
    <p:extLst>
      <p:ext uri="{BB962C8B-B14F-4D97-AF65-F5344CB8AC3E}">
        <p14:creationId xmlns:p14="http://schemas.microsoft.com/office/powerpoint/2010/main" xmlns="" val="3373380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456192" y="273352"/>
            <a:ext cx="8226804" cy="1143376"/>
          </a:xfrm>
          <a:prstGeom prst="rect">
            <a:avLst/>
          </a:prstGeom>
        </p:spPr>
        <p:txBody>
          <a:bodyPr lIns="0" tIns="0" rIns="0" bIns="0" anchor="ctr"/>
          <a:lstStyle/>
          <a:p>
            <a:pPr algn="ctr"/>
            <a:r>
              <a:rPr lang="en-IN" sz="2994" b="0" strike="noStrike" spc="-1" dirty="0">
                <a:solidFill>
                  <a:srgbClr val="000000"/>
                </a:solidFill>
                <a:latin typeface="Arial"/>
              </a:rPr>
              <a:t>Click to edit the title text format</a:t>
            </a:r>
          </a:p>
        </p:txBody>
      </p:sp>
      <p:sp>
        <p:nvSpPr>
          <p:cNvPr id="6" name="PlaceHolder 2"/>
          <p:cNvSpPr>
            <a:spLocks noGrp="1"/>
          </p:cNvSpPr>
          <p:nvPr>
            <p:ph type="body"/>
          </p:nvPr>
        </p:nvSpPr>
        <p:spPr>
          <a:xfrm>
            <a:off x="456192" y="1604188"/>
            <a:ext cx="8226804" cy="4525168"/>
          </a:xfrm>
          <a:prstGeom prst="rect">
            <a:avLst/>
          </a:prstGeom>
        </p:spPr>
        <p:txBody>
          <a:bodyPr lIns="0" tIns="28080" rIns="0" bIns="0">
            <a:normAutofit/>
          </a:bodyPr>
          <a:lstStyle/>
          <a:p>
            <a:pPr marL="342720" indent="-342720">
              <a:spcAft>
                <a:spcPts val="1412"/>
              </a:spcAft>
            </a:pPr>
            <a:r>
              <a:rPr lang="en-IN" sz="2177" b="0" strike="noStrike" spc="-1" dirty="0">
                <a:solidFill>
                  <a:srgbClr val="000000"/>
                </a:solidFill>
                <a:latin typeface="Arial"/>
              </a:rPr>
              <a:t>Click to edit the outline text format</a:t>
            </a:r>
          </a:p>
          <a:p>
            <a:pPr marL="233187" lvl="1" indent="-233187">
              <a:spcAft>
                <a:spcPts val="961"/>
              </a:spcAft>
              <a:buClr>
                <a:srgbClr val="000000"/>
              </a:buClr>
              <a:buFont typeface="Times New Roman"/>
              <a:buChar char="–"/>
            </a:pPr>
            <a:r>
              <a:rPr lang="en-IN" sz="2177" b="0" strike="noStrike" spc="-1" dirty="0">
                <a:solidFill>
                  <a:srgbClr val="000000"/>
                </a:solidFill>
                <a:latin typeface="Arial"/>
              </a:rPr>
              <a:t>Second Outline Level</a:t>
            </a:r>
          </a:p>
          <a:p>
            <a:pPr marL="233187" lvl="2" indent="-233187">
              <a:spcAft>
                <a:spcPts val="961"/>
              </a:spcAft>
              <a:buClr>
                <a:srgbClr val="000000"/>
              </a:buClr>
              <a:buFont typeface="Times New Roman"/>
              <a:buChar char="•"/>
            </a:pPr>
            <a:r>
              <a:rPr lang="en-IN" sz="2177" b="0" strike="noStrike" spc="-1" dirty="0">
                <a:solidFill>
                  <a:srgbClr val="000000"/>
                </a:solidFill>
                <a:latin typeface="Arial"/>
              </a:rPr>
              <a:t>Third Outline Level</a:t>
            </a:r>
          </a:p>
          <a:p>
            <a:pPr marL="233187" lvl="3" indent="-233187">
              <a:spcAft>
                <a:spcPts val="961"/>
              </a:spcAft>
              <a:buClr>
                <a:srgbClr val="000000"/>
              </a:buClr>
              <a:buFont typeface="Times New Roman"/>
              <a:buChar char="–"/>
            </a:pPr>
            <a:r>
              <a:rPr lang="en-IN" sz="2177" b="0" strike="noStrike" spc="-1" dirty="0">
                <a:solidFill>
                  <a:srgbClr val="000000"/>
                </a:solidFill>
                <a:latin typeface="Arial"/>
              </a:rPr>
              <a:t>Fourth Outline Level</a:t>
            </a:r>
          </a:p>
          <a:p>
            <a:pPr marL="233187" lvl="4" indent="-233187">
              <a:spcAft>
                <a:spcPts val="961"/>
              </a:spcAft>
              <a:buClr>
                <a:srgbClr val="000000"/>
              </a:buClr>
              <a:buFont typeface="Times New Roman"/>
              <a:buChar char="»"/>
            </a:pPr>
            <a:r>
              <a:rPr lang="en-IN" sz="2177" b="0" strike="noStrike" spc="-1" dirty="0">
                <a:solidFill>
                  <a:srgbClr val="000000"/>
                </a:solidFill>
                <a:latin typeface="Arial"/>
              </a:rPr>
              <a:t>Fifth Outline Level</a:t>
            </a:r>
          </a:p>
          <a:p>
            <a:pPr marL="233187" lvl="5" indent="-233187">
              <a:spcAft>
                <a:spcPts val="961"/>
              </a:spcAft>
              <a:buClr>
                <a:srgbClr val="000000"/>
              </a:buClr>
              <a:buFont typeface="Times New Roman"/>
              <a:buChar char="»"/>
            </a:pPr>
            <a:r>
              <a:rPr lang="en-IN" sz="2177" b="0" strike="noStrike" spc="-1" dirty="0">
                <a:solidFill>
                  <a:srgbClr val="000000"/>
                </a:solidFill>
                <a:latin typeface="Arial"/>
              </a:rPr>
              <a:t>Sixth Outline Level</a:t>
            </a:r>
          </a:p>
          <a:p>
            <a:pPr marL="233187" lvl="6" indent="-233187">
              <a:spcAft>
                <a:spcPts val="961"/>
              </a:spcAft>
              <a:buClr>
                <a:srgbClr val="000000"/>
              </a:buClr>
              <a:buFont typeface="Times New Roman"/>
              <a:buChar char="»"/>
            </a:pPr>
            <a:r>
              <a:rPr lang="en-IN" sz="2177" b="0" strike="noStrike" spc="-1" dirty="0">
                <a:solidFill>
                  <a:srgbClr val="000000"/>
                </a:solidFill>
                <a:latin typeface="Arial"/>
              </a:rPr>
              <a:t>Seventh Outline Level</a:t>
            </a:r>
          </a:p>
        </p:txBody>
      </p:sp>
      <p:sp>
        <p:nvSpPr>
          <p:cNvPr id="2" name="PlaceHolder 3"/>
          <p:cNvSpPr>
            <a:spLocks noGrp="1"/>
          </p:cNvSpPr>
          <p:nvPr>
            <p:ph type="dt"/>
          </p:nvPr>
        </p:nvSpPr>
        <p:spPr>
          <a:xfrm>
            <a:off x="456192" y="6247254"/>
            <a:ext cx="2128134" cy="470936"/>
          </a:xfrm>
          <a:prstGeom prst="rect">
            <a:avLst/>
          </a:prstGeom>
        </p:spPr>
        <p:txBody>
          <a:bodyPr lIns="0" tIns="0" rIns="0" bIns="0"/>
          <a:lstStyle>
            <a:lvl1pPr>
              <a:defRPr>
                <a:latin typeface="Times New Roman" panose="02020603050405020304" pitchFamily="18" charset="0"/>
              </a:defRPr>
            </a:lvl1pPr>
          </a:lstStyle>
          <a:p>
            <a:pPr>
              <a:lnSpc>
                <a:spcPct val="93000"/>
              </a:lnSpc>
            </a:pPr>
            <a:r>
              <a:rPr lang="en-IN" sz="953" spc="-1" dirty="0">
                <a:solidFill>
                  <a:srgbClr val="000000"/>
                </a:solidFill>
              </a:rPr>
              <a:t>&lt;date/time&gt;</a:t>
            </a:r>
          </a:p>
        </p:txBody>
      </p:sp>
      <p:sp>
        <p:nvSpPr>
          <p:cNvPr id="3" name="PlaceHolder 4"/>
          <p:cNvSpPr>
            <a:spLocks noGrp="1"/>
          </p:cNvSpPr>
          <p:nvPr>
            <p:ph type="ftr"/>
          </p:nvPr>
        </p:nvSpPr>
        <p:spPr>
          <a:xfrm>
            <a:off x="3127708" y="6247254"/>
            <a:ext cx="2897162" cy="470936"/>
          </a:xfrm>
          <a:prstGeom prst="rect">
            <a:avLst/>
          </a:prstGeom>
        </p:spPr>
        <p:txBody>
          <a:bodyPr lIns="0" tIns="0" rIns="0" bIns="0"/>
          <a:lstStyle>
            <a:lvl1pPr>
              <a:defRPr>
                <a:latin typeface="Times New Roman" panose="02020603050405020304" pitchFamily="18" charset="0"/>
              </a:defRPr>
            </a:lvl1pPr>
          </a:lstStyle>
          <a:p>
            <a:pPr algn="ctr">
              <a:lnSpc>
                <a:spcPct val="93000"/>
              </a:lnSpc>
            </a:pPr>
            <a:r>
              <a:rPr lang="en-IN" sz="953" spc="-1" dirty="0">
                <a:solidFill>
                  <a:srgbClr val="000000"/>
                </a:solidFill>
              </a:rPr>
              <a:t>&lt;footer&gt;</a:t>
            </a:r>
          </a:p>
        </p:txBody>
      </p:sp>
      <p:sp>
        <p:nvSpPr>
          <p:cNvPr id="4" name="PlaceHolder 5"/>
          <p:cNvSpPr>
            <a:spLocks noGrp="1"/>
          </p:cNvSpPr>
          <p:nvPr>
            <p:ph type="sldNum"/>
          </p:nvPr>
        </p:nvSpPr>
        <p:spPr>
          <a:xfrm>
            <a:off x="6556169" y="6247254"/>
            <a:ext cx="2128460" cy="470936"/>
          </a:xfrm>
          <a:prstGeom prst="rect">
            <a:avLst/>
          </a:prstGeom>
        </p:spPr>
        <p:txBody>
          <a:bodyPr lIns="0" tIns="0" rIns="0" bIns="0"/>
          <a:lstStyle>
            <a:lvl1pPr>
              <a:defRPr>
                <a:latin typeface="Times New Roman" panose="02020603050405020304" pitchFamily="18" charset="0"/>
              </a:defRPr>
            </a:lvl1pPr>
          </a:lstStyle>
          <a:p>
            <a:pPr algn="r">
              <a:lnSpc>
                <a:spcPct val="93000"/>
              </a:lnSpc>
            </a:pPr>
            <a:fld id="{B3A7BEB7-E81D-416E-919D-E64F22CEF7F6}" type="slidenum">
              <a:rPr lang="en-IN" sz="953" spc="-1" smtClean="0">
                <a:solidFill>
                  <a:srgbClr val="000000"/>
                </a:solidFill>
              </a:rPr>
              <a:pPr algn="r">
                <a:lnSpc>
                  <a:spcPct val="93000"/>
                </a:lnSpc>
              </a:pPr>
              <a:t>‹#›</a:t>
            </a:fld>
            <a:endParaRPr lang="en-IN" sz="953" spc="-1" dirty="0">
              <a:solidFill>
                <a:srgbClr val="000000"/>
              </a:solidFill>
            </a:endParaRPr>
          </a:p>
        </p:txBody>
      </p:sp>
    </p:spTree>
    <p:extLst>
      <p:ext uri="{BB962C8B-B14F-4D97-AF65-F5344CB8AC3E}">
        <p14:creationId xmlns:p14="http://schemas.microsoft.com/office/powerpoint/2010/main" xmlns="" val="28354780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622158" rtl="0" eaLnBrk="1" latinLnBrk="0" hangingPunct="1">
        <a:lnSpc>
          <a:spcPct val="90000"/>
        </a:lnSpc>
        <a:spcBef>
          <a:spcPct val="0"/>
        </a:spcBef>
        <a:buNone/>
        <a:defRPr sz="2994" kern="1200">
          <a:solidFill>
            <a:schemeClr val="tx1"/>
          </a:solidFill>
          <a:latin typeface="Times New Roman" panose="02020603050405020304" pitchFamily="18" charset="0"/>
          <a:ea typeface="+mj-ea"/>
          <a:cs typeface="+mj-cs"/>
        </a:defRPr>
      </a:lvl1pPr>
    </p:titleStyle>
    <p:bodyStyle>
      <a:lvl1pPr marL="257040" indent="-257040" algn="l" defTabSz="622158" rtl="0" eaLnBrk="1" latinLnBrk="0" hangingPunct="1">
        <a:lnSpc>
          <a:spcPct val="90000"/>
        </a:lnSpc>
        <a:spcBef>
          <a:spcPts val="680"/>
        </a:spcBef>
        <a:spcAft>
          <a:spcPts val="1059"/>
        </a:spcAft>
        <a:buFont typeface="Arial" panose="020B0604020202020204" pitchFamily="34" charset="0"/>
        <a:buChar char="•"/>
        <a:defRPr sz="1905" kern="1200">
          <a:solidFill>
            <a:schemeClr val="tx1"/>
          </a:solidFill>
          <a:latin typeface="Times New Roman" panose="02020603050405020304" pitchFamily="18" charset="0"/>
          <a:ea typeface="+mn-ea"/>
          <a:cs typeface="+mn-cs"/>
        </a:defRPr>
      </a:lvl1pPr>
      <a:lvl2pPr marL="466619" indent="-155540" algn="l" defTabSz="622158" rtl="0" eaLnBrk="1" latinLnBrk="0" hangingPunct="1">
        <a:lnSpc>
          <a:spcPct val="90000"/>
        </a:lnSpc>
        <a:spcBef>
          <a:spcPts val="341"/>
        </a:spcBef>
        <a:buFont typeface="Arial" panose="020B0604020202020204" pitchFamily="34" charset="0"/>
        <a:buChar char="•"/>
        <a:defRPr sz="1633" kern="1200">
          <a:solidFill>
            <a:schemeClr val="tx1"/>
          </a:solidFill>
          <a:latin typeface="Times New Roman" panose="02020603050405020304" pitchFamily="18" charset="0"/>
          <a:ea typeface="+mn-ea"/>
          <a:cs typeface="+mn-cs"/>
        </a:defRPr>
      </a:lvl2pPr>
      <a:lvl3pPr marL="777698" indent="-155540" algn="l" defTabSz="622158" rtl="0" eaLnBrk="1" latinLnBrk="0" hangingPunct="1">
        <a:lnSpc>
          <a:spcPct val="90000"/>
        </a:lnSpc>
        <a:spcBef>
          <a:spcPts val="341"/>
        </a:spcBef>
        <a:buFont typeface="Arial" panose="020B0604020202020204" pitchFamily="34" charset="0"/>
        <a:buChar char="•"/>
        <a:defRPr sz="1361" kern="1200">
          <a:solidFill>
            <a:schemeClr val="tx1"/>
          </a:solidFill>
          <a:latin typeface="Times New Roman" panose="02020603050405020304" pitchFamily="18" charset="0"/>
          <a:ea typeface="+mn-ea"/>
          <a:cs typeface="+mn-cs"/>
        </a:defRPr>
      </a:lvl3pPr>
      <a:lvl4pPr marL="1088776" indent="-155540" algn="l" defTabSz="622158" rtl="0" eaLnBrk="1" latinLnBrk="0" hangingPunct="1">
        <a:lnSpc>
          <a:spcPct val="90000"/>
        </a:lnSpc>
        <a:spcBef>
          <a:spcPts val="341"/>
        </a:spcBef>
        <a:buFont typeface="Arial" panose="020B0604020202020204" pitchFamily="34" charset="0"/>
        <a:buChar char="•"/>
        <a:defRPr sz="1225" kern="1200">
          <a:solidFill>
            <a:schemeClr val="tx1"/>
          </a:solidFill>
          <a:latin typeface="Times New Roman" panose="02020603050405020304" pitchFamily="18" charset="0"/>
          <a:ea typeface="+mn-ea"/>
          <a:cs typeface="+mn-cs"/>
        </a:defRPr>
      </a:lvl4pPr>
      <a:lvl5pPr marL="1399855" indent="-155540" algn="l" defTabSz="622158" rtl="0" eaLnBrk="1" latinLnBrk="0" hangingPunct="1">
        <a:lnSpc>
          <a:spcPct val="90000"/>
        </a:lnSpc>
        <a:spcBef>
          <a:spcPts val="341"/>
        </a:spcBef>
        <a:buFont typeface="Arial" panose="020B0604020202020204" pitchFamily="34" charset="0"/>
        <a:buChar char="•"/>
        <a:defRPr sz="1225" kern="1200">
          <a:solidFill>
            <a:schemeClr val="tx1"/>
          </a:solidFill>
          <a:latin typeface="Times New Roman" panose="02020603050405020304" pitchFamily="18" charset="0"/>
          <a:ea typeface="+mn-ea"/>
          <a:cs typeface="+mn-cs"/>
        </a:defRPr>
      </a:lvl5pPr>
      <a:lvl6pPr marL="1710934" indent="-155540" algn="l" defTabSz="622158" rtl="0" eaLnBrk="1" latinLnBrk="0" hangingPunct="1">
        <a:lnSpc>
          <a:spcPct val="90000"/>
        </a:lnSpc>
        <a:spcBef>
          <a:spcPts val="341"/>
        </a:spcBef>
        <a:buFont typeface="Arial" panose="020B0604020202020204" pitchFamily="34" charset="0"/>
        <a:buChar char="•"/>
        <a:defRPr sz="1225" kern="1200">
          <a:solidFill>
            <a:schemeClr val="tx1"/>
          </a:solidFill>
          <a:latin typeface="Times New Roman" panose="02020603050405020304" pitchFamily="18" charset="0"/>
          <a:ea typeface="+mn-ea"/>
          <a:cs typeface="+mn-cs"/>
        </a:defRPr>
      </a:lvl6pPr>
      <a:lvl7pPr marL="2022013" indent="-155540" algn="l" defTabSz="622158" rtl="0" eaLnBrk="1" latinLnBrk="0" hangingPunct="1">
        <a:lnSpc>
          <a:spcPct val="90000"/>
        </a:lnSpc>
        <a:spcBef>
          <a:spcPts val="341"/>
        </a:spcBef>
        <a:buFont typeface="Arial" panose="020B0604020202020204" pitchFamily="34" charset="0"/>
        <a:buChar char="•"/>
        <a:defRPr sz="1225" kern="1200">
          <a:solidFill>
            <a:schemeClr val="tx1"/>
          </a:solidFill>
          <a:latin typeface="Times New Roman" panose="02020603050405020304" pitchFamily="18" charset="0"/>
          <a:ea typeface="+mn-ea"/>
          <a:cs typeface="+mn-cs"/>
        </a:defRPr>
      </a:lvl7pPr>
      <a:lvl8pPr marL="2333092" indent="-155540" algn="l" defTabSz="622158" rtl="0" eaLnBrk="1" latinLnBrk="0" hangingPunct="1">
        <a:lnSpc>
          <a:spcPct val="90000"/>
        </a:lnSpc>
        <a:spcBef>
          <a:spcPts val="341"/>
        </a:spcBef>
        <a:buFont typeface="Arial" panose="020B0604020202020204" pitchFamily="34" charset="0"/>
        <a:buChar char="•"/>
        <a:defRPr sz="1225" kern="1200">
          <a:solidFill>
            <a:schemeClr val="tx1"/>
          </a:solidFill>
          <a:latin typeface="+mn-lt"/>
          <a:ea typeface="+mn-ea"/>
          <a:cs typeface="+mn-cs"/>
        </a:defRPr>
      </a:lvl8pPr>
      <a:lvl9pPr marL="2644171" indent="-155540" algn="l" defTabSz="622158" rtl="0" eaLnBrk="1" latinLnBrk="0" hangingPunct="1">
        <a:lnSpc>
          <a:spcPct val="90000"/>
        </a:lnSpc>
        <a:spcBef>
          <a:spcPts val="341"/>
        </a:spcBef>
        <a:buFont typeface="Arial" panose="020B0604020202020204" pitchFamily="34" charset="0"/>
        <a:buChar char="•"/>
        <a:defRPr sz="1225" kern="1200">
          <a:solidFill>
            <a:schemeClr val="tx1"/>
          </a:solidFill>
          <a:latin typeface="+mn-lt"/>
          <a:ea typeface="+mn-ea"/>
          <a:cs typeface="+mn-cs"/>
        </a:defRPr>
      </a:lvl9pPr>
    </p:bodyStyle>
    <p:otherStyle>
      <a:defPPr>
        <a:defRPr lang="en-US"/>
      </a:defPPr>
      <a:lvl1pPr marL="0" algn="l" defTabSz="622158" rtl="0" eaLnBrk="1" latinLnBrk="0" hangingPunct="1">
        <a:defRPr sz="1225" kern="1200">
          <a:solidFill>
            <a:schemeClr val="tx1"/>
          </a:solidFill>
          <a:latin typeface="+mn-lt"/>
          <a:ea typeface="+mn-ea"/>
          <a:cs typeface="+mn-cs"/>
        </a:defRPr>
      </a:lvl1pPr>
      <a:lvl2pPr marL="311079" algn="l" defTabSz="622158" rtl="0" eaLnBrk="1" latinLnBrk="0" hangingPunct="1">
        <a:defRPr sz="1225" kern="1200">
          <a:solidFill>
            <a:schemeClr val="tx1"/>
          </a:solidFill>
          <a:latin typeface="+mn-lt"/>
          <a:ea typeface="+mn-ea"/>
          <a:cs typeface="+mn-cs"/>
        </a:defRPr>
      </a:lvl2pPr>
      <a:lvl3pPr marL="622158" algn="l" defTabSz="622158" rtl="0" eaLnBrk="1" latinLnBrk="0" hangingPunct="1">
        <a:defRPr sz="1225" kern="1200">
          <a:solidFill>
            <a:schemeClr val="tx1"/>
          </a:solidFill>
          <a:latin typeface="+mn-lt"/>
          <a:ea typeface="+mn-ea"/>
          <a:cs typeface="+mn-cs"/>
        </a:defRPr>
      </a:lvl3pPr>
      <a:lvl4pPr marL="933237" algn="l" defTabSz="622158" rtl="0" eaLnBrk="1" latinLnBrk="0" hangingPunct="1">
        <a:defRPr sz="1225" kern="1200">
          <a:solidFill>
            <a:schemeClr val="tx1"/>
          </a:solidFill>
          <a:latin typeface="+mn-lt"/>
          <a:ea typeface="+mn-ea"/>
          <a:cs typeface="+mn-cs"/>
        </a:defRPr>
      </a:lvl4pPr>
      <a:lvl5pPr marL="1244315" algn="l" defTabSz="622158" rtl="0" eaLnBrk="1" latinLnBrk="0" hangingPunct="1">
        <a:defRPr sz="1225" kern="1200">
          <a:solidFill>
            <a:schemeClr val="tx1"/>
          </a:solidFill>
          <a:latin typeface="+mn-lt"/>
          <a:ea typeface="+mn-ea"/>
          <a:cs typeface="+mn-cs"/>
        </a:defRPr>
      </a:lvl5pPr>
      <a:lvl6pPr marL="1555394" algn="l" defTabSz="622158" rtl="0" eaLnBrk="1" latinLnBrk="0" hangingPunct="1">
        <a:defRPr sz="1225" kern="1200">
          <a:solidFill>
            <a:schemeClr val="tx1"/>
          </a:solidFill>
          <a:latin typeface="+mn-lt"/>
          <a:ea typeface="+mn-ea"/>
          <a:cs typeface="+mn-cs"/>
        </a:defRPr>
      </a:lvl6pPr>
      <a:lvl7pPr marL="1866473" algn="l" defTabSz="622158" rtl="0" eaLnBrk="1" latinLnBrk="0" hangingPunct="1">
        <a:defRPr sz="1225" kern="1200">
          <a:solidFill>
            <a:schemeClr val="tx1"/>
          </a:solidFill>
          <a:latin typeface="+mn-lt"/>
          <a:ea typeface="+mn-ea"/>
          <a:cs typeface="+mn-cs"/>
        </a:defRPr>
      </a:lvl7pPr>
      <a:lvl8pPr marL="2177552" algn="l" defTabSz="622158" rtl="0" eaLnBrk="1" latinLnBrk="0" hangingPunct="1">
        <a:defRPr sz="1225" kern="1200">
          <a:solidFill>
            <a:schemeClr val="tx1"/>
          </a:solidFill>
          <a:latin typeface="+mn-lt"/>
          <a:ea typeface="+mn-ea"/>
          <a:cs typeface="+mn-cs"/>
        </a:defRPr>
      </a:lvl8pPr>
      <a:lvl9pPr marL="2488631" algn="l" defTabSz="622158" rtl="0" eaLnBrk="1" latinLnBrk="0" hangingPunct="1">
        <a:defRPr sz="122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defRPr>
            </a:lvl1pPr>
          </a:lstStyle>
          <a:p>
            <a:fld id="{69BFE794-B5A6-449C-81C8-68571A24084C}" type="datetimeFigureOut">
              <a:rPr lang="en-IN" smtClean="0"/>
              <a:pPr/>
              <a:t>22-05-2021</a:t>
            </a:fld>
            <a:endParaRPr lang="en-IN"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defRPr>
            </a:lvl1pPr>
          </a:lstStyle>
          <a:p>
            <a:endParaRPr lang="en-IN"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defRPr>
            </a:lvl1pPr>
          </a:lstStyle>
          <a:p>
            <a:fld id="{23E26E98-BC0C-4240-9B2C-F7DF20F892E4}" type="slidenum">
              <a:rPr lang="en-IN" smtClean="0"/>
              <a:pPr/>
              <a:t>‹#›</a:t>
            </a:fld>
            <a:endParaRPr lang="en-IN" dirty="0"/>
          </a:p>
        </p:txBody>
      </p:sp>
    </p:spTree>
    <p:extLst>
      <p:ext uri="{BB962C8B-B14F-4D97-AF65-F5344CB8AC3E}">
        <p14:creationId xmlns:p14="http://schemas.microsoft.com/office/powerpoint/2010/main" xmlns="" val="118795036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hyperlink" Target="http://ieeepune.i2ct.in/call-for-papers/" TargetMode="Externa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2" name="Picture 41"/>
          <p:cNvPicPr/>
          <p:nvPr/>
        </p:nvPicPr>
        <p:blipFill>
          <a:blip r:embed="rId2" cstate="print"/>
          <a:stretch/>
        </p:blipFill>
        <p:spPr>
          <a:xfrm>
            <a:off x="1556653" y="348910"/>
            <a:ext cx="6171731" cy="1117902"/>
          </a:xfrm>
          <a:prstGeom prst="rect">
            <a:avLst/>
          </a:prstGeom>
          <a:ln>
            <a:noFill/>
          </a:ln>
        </p:spPr>
      </p:pic>
      <p:sp>
        <p:nvSpPr>
          <p:cNvPr id="7" name="TextBox 6"/>
          <p:cNvSpPr txBox="1"/>
          <p:nvPr/>
        </p:nvSpPr>
        <p:spPr>
          <a:xfrm>
            <a:off x="317500" y="1549400"/>
            <a:ext cx="8572500" cy="646331"/>
          </a:xfrm>
          <a:prstGeom prst="rect">
            <a:avLst/>
          </a:prstGeom>
          <a:noFill/>
        </p:spPr>
        <p:txBody>
          <a:bodyPr wrap="square" rtlCol="0">
            <a:spAutoFit/>
          </a:bodyPr>
          <a:lstStyle/>
          <a:p>
            <a:pPr algn="ctr"/>
            <a:r>
              <a:rPr lang="en-US" sz="3600" b="1" dirty="0" smtClean="0">
                <a:latin typeface="Times New Roman" pitchFamily="18" charset="0"/>
                <a:cs typeface="Times New Roman" pitchFamily="18" charset="0"/>
              </a:rPr>
              <a:t>AI based Healthcare </a:t>
            </a:r>
            <a:r>
              <a:rPr lang="en-US" sz="3600" b="1" dirty="0" smtClean="0">
                <a:latin typeface="Times New Roman" pitchFamily="18" charset="0"/>
                <a:cs typeface="Times New Roman" pitchFamily="18" charset="0"/>
              </a:rPr>
              <a:t>Management System</a:t>
            </a:r>
            <a:endParaRPr lang="en-US" sz="3600" b="1" dirty="0">
              <a:latin typeface="Times New Roman" pitchFamily="18" charset="0"/>
              <a:cs typeface="Times New Roman" pitchFamily="18" charset="0"/>
            </a:endParaRPr>
          </a:p>
        </p:txBody>
      </p:sp>
      <p:sp>
        <p:nvSpPr>
          <p:cNvPr id="9" name="TextBox 8"/>
          <p:cNvSpPr txBox="1"/>
          <p:nvPr/>
        </p:nvSpPr>
        <p:spPr>
          <a:xfrm>
            <a:off x="254000" y="2311400"/>
            <a:ext cx="8610600" cy="4482381"/>
          </a:xfrm>
          <a:prstGeom prst="rect">
            <a:avLst/>
          </a:prstGeom>
          <a:noFill/>
        </p:spPr>
        <p:txBody>
          <a:bodyPr wrap="square" rtlCol="0">
            <a:spAutoFit/>
          </a:bodyPr>
          <a:lstStyle/>
          <a:p>
            <a:pPr algn="ctr"/>
            <a:r>
              <a:rPr lang="en-IN" sz="3200" b="1" spc="-1" dirty="0" smtClean="0">
                <a:solidFill>
                  <a:srgbClr val="000000"/>
                </a:solidFill>
                <a:latin typeface="Times New Roman" pitchFamily="18" charset="0"/>
                <a:cs typeface="Times New Roman" pitchFamily="18" charset="0"/>
              </a:rPr>
              <a:t>Group No. 7</a:t>
            </a:r>
          </a:p>
          <a:p>
            <a:endParaRPr lang="en-US" sz="3200" b="1" dirty="0" smtClean="0"/>
          </a:p>
          <a:p>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Pranav</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Iyer</a:t>
            </a:r>
            <a:r>
              <a:rPr lang="en-US" sz="3200" b="1" dirty="0" smtClean="0">
                <a:latin typeface="Times New Roman" pitchFamily="18" charset="0"/>
                <a:cs typeface="Times New Roman" pitchFamily="18" charset="0"/>
              </a:rPr>
              <a:t>: 		16104002</a:t>
            </a:r>
          </a:p>
          <a:p>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Shefali</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Rane</a:t>
            </a:r>
            <a:r>
              <a:rPr lang="en-US" sz="3200" b="1" dirty="0" smtClean="0">
                <a:latin typeface="Times New Roman" pitchFamily="18" charset="0"/>
                <a:cs typeface="Times New Roman" pitchFamily="18" charset="0"/>
              </a:rPr>
              <a:t>: 		16104003</a:t>
            </a:r>
          </a:p>
          <a:p>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Bhaskar</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Khekale</a:t>
            </a:r>
            <a:r>
              <a:rPr lang="en-US" sz="3200" b="1" dirty="0" smtClean="0">
                <a:latin typeface="Times New Roman" pitchFamily="18" charset="0"/>
                <a:cs typeface="Times New Roman" pitchFamily="18" charset="0"/>
              </a:rPr>
              <a:t>: 	16104026</a:t>
            </a:r>
          </a:p>
          <a:p>
            <a:pPr>
              <a:lnSpc>
                <a:spcPct val="93000"/>
              </a:lnSpc>
            </a:pPr>
            <a:r>
              <a:rPr lang="en-IN" sz="3200" b="1" spc="-1" dirty="0" smtClean="0">
                <a:solidFill>
                  <a:srgbClr val="000000"/>
                </a:solidFill>
                <a:latin typeface="Times New Roman" pitchFamily="18" charset="0"/>
                <a:cs typeface="Times New Roman" pitchFamily="18" charset="0"/>
              </a:rPr>
              <a:t>	</a:t>
            </a:r>
          </a:p>
          <a:p>
            <a:pPr>
              <a:lnSpc>
                <a:spcPct val="93000"/>
              </a:lnSpc>
            </a:pPr>
            <a:r>
              <a:rPr lang="en-IN" sz="3200" b="1" spc="-1" dirty="0" smtClean="0">
                <a:solidFill>
                  <a:srgbClr val="000000"/>
                </a:solidFill>
                <a:latin typeface="Times New Roman" pitchFamily="18" charset="0"/>
                <a:cs typeface="Times New Roman" pitchFamily="18" charset="0"/>
              </a:rPr>
              <a:t>	Project Guide :   Mrs </a:t>
            </a:r>
            <a:r>
              <a:rPr lang="en-IN" sz="3200" b="1" spc="-1" dirty="0" err="1" smtClean="0">
                <a:solidFill>
                  <a:srgbClr val="000000"/>
                </a:solidFill>
                <a:latin typeface="Times New Roman" pitchFamily="18" charset="0"/>
                <a:cs typeface="Times New Roman" pitchFamily="18" charset="0"/>
              </a:rPr>
              <a:t>Rujata</a:t>
            </a:r>
            <a:r>
              <a:rPr lang="en-IN" sz="3200" b="1" spc="-1" dirty="0" smtClean="0">
                <a:solidFill>
                  <a:srgbClr val="000000"/>
                </a:solidFill>
                <a:latin typeface="Times New Roman" pitchFamily="18" charset="0"/>
                <a:cs typeface="Times New Roman" pitchFamily="18" charset="0"/>
              </a:rPr>
              <a:t> </a:t>
            </a:r>
            <a:r>
              <a:rPr lang="en-IN" sz="3200" b="1" spc="-1" dirty="0" err="1" smtClean="0">
                <a:solidFill>
                  <a:srgbClr val="000000"/>
                </a:solidFill>
                <a:latin typeface="Times New Roman" pitchFamily="18" charset="0"/>
                <a:cs typeface="Times New Roman" pitchFamily="18" charset="0"/>
              </a:rPr>
              <a:t>Chaudhari</a:t>
            </a:r>
            <a:endParaRPr lang="en-IN" sz="3200" b="1" spc="-1" dirty="0" smtClean="0">
              <a:solidFill>
                <a:srgbClr val="000000"/>
              </a:solidFill>
              <a:latin typeface="Times New Roman" pitchFamily="18" charset="0"/>
              <a:cs typeface="Times New Roman" pitchFamily="18" charset="0"/>
            </a:endParaRPr>
          </a:p>
          <a:p>
            <a:pPr>
              <a:lnSpc>
                <a:spcPct val="93000"/>
              </a:lnSpc>
            </a:pPr>
            <a:r>
              <a:rPr lang="en-IN" sz="3200" b="1" spc="-1" dirty="0" smtClean="0">
                <a:solidFill>
                  <a:srgbClr val="000000"/>
                </a:solidFill>
                <a:latin typeface="Times New Roman" pitchFamily="18" charset="0"/>
                <a:cs typeface="Times New Roman" pitchFamily="18" charset="0"/>
              </a:rPr>
              <a:t>         Co-Guide        :   Mrs </a:t>
            </a:r>
            <a:r>
              <a:rPr lang="en-IN" sz="3200" b="1" spc="-1" dirty="0" err="1" smtClean="0">
                <a:solidFill>
                  <a:srgbClr val="000000"/>
                </a:solidFill>
                <a:latin typeface="Times New Roman" pitchFamily="18" charset="0"/>
                <a:cs typeface="Times New Roman" pitchFamily="18" charset="0"/>
              </a:rPr>
              <a:t>Geetanjali</a:t>
            </a:r>
            <a:r>
              <a:rPr lang="en-IN" sz="3200" b="1" spc="-1" dirty="0" smtClean="0">
                <a:solidFill>
                  <a:srgbClr val="000000"/>
                </a:solidFill>
                <a:latin typeface="Times New Roman" pitchFamily="18" charset="0"/>
                <a:cs typeface="Times New Roman" pitchFamily="18" charset="0"/>
              </a:rPr>
              <a:t> </a:t>
            </a:r>
            <a:r>
              <a:rPr lang="en-IN" sz="3200" b="1" spc="-1" dirty="0" err="1" smtClean="0">
                <a:solidFill>
                  <a:srgbClr val="000000"/>
                </a:solidFill>
                <a:latin typeface="Times New Roman" pitchFamily="18" charset="0"/>
                <a:cs typeface="Times New Roman" pitchFamily="18" charset="0"/>
              </a:rPr>
              <a:t>Kalme</a:t>
            </a:r>
            <a:endParaRPr lang="en-US" sz="3200" b="1" dirty="0" smtClean="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a:p>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400" b="1" u="sng" dirty="0" smtClean="0"/>
              <a:t>Prototype Design Demonstration</a:t>
            </a:r>
            <a:endParaRPr lang="en-IN" sz="2400" b="1" u="sng" dirty="0"/>
          </a:p>
        </p:txBody>
      </p:sp>
      <p:sp>
        <p:nvSpPr>
          <p:cNvPr id="3" name="Content Placeholder 2"/>
          <p:cNvSpPr>
            <a:spLocks noGrp="1"/>
          </p:cNvSpPr>
          <p:nvPr>
            <p:ph idx="1"/>
          </p:nvPr>
        </p:nvSpPr>
        <p:spPr/>
        <p:txBody>
          <a:bodyPr/>
          <a:lstStyle/>
          <a:p>
            <a:r>
              <a:rPr lang="en-IN" sz="2200" dirty="0" smtClean="0"/>
              <a:t>Homepage:</a:t>
            </a:r>
          </a:p>
          <a:p>
            <a:pPr>
              <a:buNone/>
            </a:pPr>
            <a:endParaRPr lang="en-IN" sz="2200" dirty="0"/>
          </a:p>
        </p:txBody>
      </p:sp>
      <p:pic>
        <p:nvPicPr>
          <p:cNvPr id="1027" name="Picture 3" descr="C:\Users\Prashant\Desktop\2-November\Homepage.png"/>
          <p:cNvPicPr>
            <a:picLocks noChangeAspect="1" noChangeArrowheads="1"/>
          </p:cNvPicPr>
          <p:nvPr/>
        </p:nvPicPr>
        <p:blipFill>
          <a:blip r:embed="rId2" cstate="print"/>
          <a:srcRect/>
          <a:stretch>
            <a:fillRect/>
          </a:stretch>
        </p:blipFill>
        <p:spPr bwMode="auto">
          <a:xfrm>
            <a:off x="1922463" y="2540000"/>
            <a:ext cx="5400675" cy="36322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28650" y="365126"/>
            <a:ext cx="5607050" cy="942409"/>
          </a:xfrm>
        </p:spPr>
        <p:txBody>
          <a:bodyPr>
            <a:normAutofit/>
          </a:bodyPr>
          <a:lstStyle/>
          <a:p>
            <a:pPr>
              <a:buFont typeface="Arial" pitchFamily="34" charset="0"/>
              <a:buChar char="•"/>
            </a:pPr>
            <a:r>
              <a:rPr lang="en-US" sz="2200" dirty="0" smtClean="0"/>
              <a:t>Patient Module:</a:t>
            </a:r>
            <a:endParaRPr lang="en-US" sz="2200" dirty="0"/>
          </a:p>
        </p:txBody>
      </p:sp>
      <p:sp>
        <p:nvSpPr>
          <p:cNvPr id="3" name="Content Placeholder 2"/>
          <p:cNvSpPr>
            <a:spLocks noGrp="1"/>
          </p:cNvSpPr>
          <p:nvPr>
            <p:ph idx="1"/>
          </p:nvPr>
        </p:nvSpPr>
        <p:spPr/>
        <p:txBody>
          <a:bodyPr/>
          <a:lstStyle/>
          <a:p>
            <a:pPr>
              <a:buNone/>
            </a:pPr>
            <a:endParaRPr lang="en-IN" dirty="0" smtClean="0"/>
          </a:p>
          <a:p>
            <a:endParaRPr lang="en-IN" dirty="0"/>
          </a:p>
        </p:txBody>
      </p:sp>
      <p:pic>
        <p:nvPicPr>
          <p:cNvPr id="2051" name="Picture 3" descr="C:\Users\Prashant\Desktop\2-November\PatientSignup.png"/>
          <p:cNvPicPr>
            <a:picLocks noChangeAspect="1" noChangeArrowheads="1"/>
          </p:cNvPicPr>
          <p:nvPr/>
        </p:nvPicPr>
        <p:blipFill>
          <a:blip r:embed="rId2" cstate="print"/>
          <a:srcRect/>
          <a:stretch>
            <a:fillRect/>
          </a:stretch>
        </p:blipFill>
        <p:spPr bwMode="auto">
          <a:xfrm>
            <a:off x="1473460" y="1257300"/>
            <a:ext cx="6232065" cy="43942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61974"/>
          </a:xfrm>
        </p:spPr>
        <p:txBody>
          <a:bodyPr>
            <a:normAutofit/>
          </a:bodyPr>
          <a:lstStyle/>
          <a:p>
            <a:pPr>
              <a:buFont typeface="Arial" pitchFamily="34" charset="0"/>
              <a:buChar char="•"/>
            </a:pPr>
            <a:r>
              <a:rPr lang="en-IN" sz="2200" dirty="0" smtClean="0"/>
              <a:t>Doctor Module:</a:t>
            </a:r>
            <a:endParaRPr lang="en-IN" sz="2200" dirty="0"/>
          </a:p>
        </p:txBody>
      </p:sp>
      <p:pic>
        <p:nvPicPr>
          <p:cNvPr id="3074" name="Picture 2" descr="C:\Users\Prashant\Desktop\2-November\DoctorModule.png"/>
          <p:cNvPicPr>
            <a:picLocks noGrp="1" noChangeAspect="1" noChangeArrowheads="1"/>
          </p:cNvPicPr>
          <p:nvPr>
            <p:ph idx="1"/>
          </p:nvPr>
        </p:nvPicPr>
        <p:blipFill>
          <a:blip r:embed="rId2" cstate="print"/>
          <a:srcRect/>
          <a:stretch>
            <a:fillRect/>
          </a:stretch>
        </p:blipFill>
        <p:spPr bwMode="auto">
          <a:xfrm>
            <a:off x="1122876" y="1092200"/>
            <a:ext cx="6755935" cy="47117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400" b="1" u="sng" dirty="0" smtClean="0"/>
              <a:t>Plan of Paper Publication</a:t>
            </a:r>
            <a:endParaRPr lang="en-IN" sz="2400" b="1" u="sng" dirty="0"/>
          </a:p>
        </p:txBody>
      </p:sp>
      <p:sp>
        <p:nvSpPr>
          <p:cNvPr id="3" name="Content Placeholder 2"/>
          <p:cNvSpPr>
            <a:spLocks noGrp="1"/>
          </p:cNvSpPr>
          <p:nvPr>
            <p:ph idx="1"/>
          </p:nvPr>
        </p:nvSpPr>
        <p:spPr/>
        <p:txBody>
          <a:bodyPr/>
          <a:lstStyle/>
          <a:p>
            <a:r>
              <a:rPr lang="en-IN" sz="2200" dirty="0" smtClean="0"/>
              <a:t>Paper draft is ready , working on plagiarism check and planning to publish in conference suggested by guide.</a:t>
            </a:r>
          </a:p>
          <a:p>
            <a:pPr>
              <a:buNone/>
            </a:pPr>
            <a:r>
              <a:rPr lang="en-IN" sz="2200" dirty="0" smtClean="0">
                <a:hlinkClick r:id="rId2"/>
              </a:rPr>
              <a:t>http://ieeepune.i2ct.in/call-for-papers/#1570448337628-840fb5d7-fb05</a:t>
            </a:r>
            <a:endParaRPr lang="en-IN" sz="2200" dirty="0" smtClean="0"/>
          </a:p>
          <a:p>
            <a:pPr>
              <a:buNone/>
            </a:pPr>
            <a:endParaRPr lang="en-IN" sz="2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0B026EE8-F2AD-4E57-8E37-CAA8C65F94E2}"/>
              </a:ext>
            </a:extLst>
          </p:cNvPr>
          <p:cNvSpPr>
            <a:spLocks noGrp="1"/>
          </p:cNvSpPr>
          <p:nvPr>
            <p:ph type="body"/>
          </p:nvPr>
        </p:nvSpPr>
        <p:spPr>
          <a:xfrm>
            <a:off x="852511" y="1206904"/>
            <a:ext cx="4256842" cy="4433841"/>
          </a:xfrm>
        </p:spPr>
        <p:txBody>
          <a:bodyPr>
            <a:noAutofit/>
          </a:bodyPr>
          <a:lstStyle/>
          <a:p>
            <a:pPr marL="342900" indent="-342900">
              <a:lnSpc>
                <a:spcPct val="100000"/>
              </a:lnSpc>
              <a:spcBef>
                <a:spcPts val="0"/>
              </a:spcBef>
              <a:spcAft>
                <a:spcPts val="450"/>
              </a:spcAft>
              <a:buSzPct val="95000"/>
              <a:buFont typeface="Arial" pitchFamily="34" charset="0"/>
              <a:buChar char="•"/>
            </a:pPr>
            <a:r>
              <a:rPr lang="en-IN" sz="2200" dirty="0" smtClean="0"/>
              <a:t>Introduction</a:t>
            </a:r>
            <a:endParaRPr lang="en-IN" sz="2200" dirty="0"/>
          </a:p>
          <a:p>
            <a:pPr marL="342900" indent="-342900">
              <a:lnSpc>
                <a:spcPct val="100000"/>
              </a:lnSpc>
              <a:spcBef>
                <a:spcPts val="0"/>
              </a:spcBef>
              <a:spcAft>
                <a:spcPts val="450"/>
              </a:spcAft>
              <a:buSzPct val="95000"/>
              <a:buFont typeface="Arial" pitchFamily="34" charset="0"/>
              <a:buChar char="•"/>
            </a:pPr>
            <a:r>
              <a:rPr lang="en-IN" sz="2200" dirty="0" smtClean="0"/>
              <a:t>Objectives</a:t>
            </a:r>
            <a:endParaRPr lang="en-IN" sz="2200" dirty="0"/>
          </a:p>
          <a:p>
            <a:pPr marL="342900" indent="-342900">
              <a:lnSpc>
                <a:spcPct val="100000"/>
              </a:lnSpc>
              <a:spcBef>
                <a:spcPts val="0"/>
              </a:spcBef>
              <a:spcAft>
                <a:spcPts val="450"/>
              </a:spcAft>
              <a:buSzPct val="95000"/>
              <a:buFont typeface="Arial" pitchFamily="34" charset="0"/>
              <a:buChar char="•"/>
            </a:pPr>
            <a:r>
              <a:rPr lang="en-IN" sz="2200" dirty="0"/>
              <a:t>Problem Definition</a:t>
            </a:r>
          </a:p>
          <a:p>
            <a:pPr marL="342900" indent="-342900">
              <a:lnSpc>
                <a:spcPct val="100000"/>
              </a:lnSpc>
              <a:spcBef>
                <a:spcPts val="0"/>
              </a:spcBef>
              <a:spcAft>
                <a:spcPts val="450"/>
              </a:spcAft>
              <a:buSzPct val="95000"/>
              <a:buFont typeface="Arial" pitchFamily="34" charset="0"/>
              <a:buChar char="•"/>
            </a:pPr>
            <a:r>
              <a:rPr lang="en-IN" sz="2200" dirty="0" smtClean="0"/>
              <a:t>Technological Stack</a:t>
            </a:r>
          </a:p>
          <a:p>
            <a:pPr marL="342900" indent="-342900">
              <a:lnSpc>
                <a:spcPct val="100000"/>
              </a:lnSpc>
              <a:spcBef>
                <a:spcPts val="0"/>
              </a:spcBef>
              <a:spcAft>
                <a:spcPts val="450"/>
              </a:spcAft>
              <a:buSzPct val="95000"/>
              <a:buFont typeface="Arial" pitchFamily="34" charset="0"/>
              <a:buChar char="•"/>
            </a:pPr>
            <a:r>
              <a:rPr lang="en-IN" sz="2200" dirty="0" smtClean="0"/>
              <a:t>Review Suggestion</a:t>
            </a:r>
            <a:endParaRPr lang="en-IN" sz="2200" dirty="0"/>
          </a:p>
          <a:p>
            <a:pPr marL="342900" indent="-342900">
              <a:lnSpc>
                <a:spcPct val="100000"/>
              </a:lnSpc>
              <a:spcBef>
                <a:spcPts val="0"/>
              </a:spcBef>
              <a:spcAft>
                <a:spcPts val="450"/>
              </a:spcAft>
              <a:buSzPct val="95000"/>
              <a:buFont typeface="Arial" pitchFamily="34" charset="0"/>
              <a:buChar char="•"/>
            </a:pPr>
            <a:r>
              <a:rPr lang="en-IN" sz="2200" dirty="0" smtClean="0"/>
              <a:t>Proposed System Architecture/Working</a:t>
            </a:r>
            <a:endParaRPr lang="en-IN" sz="2200" dirty="0"/>
          </a:p>
          <a:p>
            <a:pPr marL="342900" indent="-342900">
              <a:lnSpc>
                <a:spcPct val="100000"/>
              </a:lnSpc>
              <a:spcBef>
                <a:spcPts val="0"/>
              </a:spcBef>
              <a:spcAft>
                <a:spcPts val="450"/>
              </a:spcAft>
              <a:buSzPct val="95000"/>
              <a:buFont typeface="Arial" pitchFamily="34" charset="0"/>
              <a:buChar char="•"/>
            </a:pPr>
            <a:r>
              <a:rPr lang="en-IN" sz="2200" dirty="0" smtClean="0"/>
              <a:t>Prototype Design Demonstration</a:t>
            </a:r>
          </a:p>
          <a:p>
            <a:pPr marL="342900" indent="-342900">
              <a:lnSpc>
                <a:spcPct val="100000"/>
              </a:lnSpc>
              <a:spcBef>
                <a:spcPts val="0"/>
              </a:spcBef>
              <a:spcAft>
                <a:spcPts val="450"/>
              </a:spcAft>
              <a:buSzPct val="95000"/>
              <a:buFont typeface="Arial" pitchFamily="34" charset="0"/>
              <a:buChar char="•"/>
            </a:pPr>
            <a:r>
              <a:rPr lang="en-IN" sz="2200" dirty="0" smtClean="0"/>
              <a:t>Plan of Paper Publication</a:t>
            </a:r>
            <a:endParaRPr lang="en-IN" sz="2200" dirty="0"/>
          </a:p>
        </p:txBody>
      </p:sp>
      <p:sp>
        <p:nvSpPr>
          <p:cNvPr id="2" name="Title 1">
            <a:extLst>
              <a:ext uri="{FF2B5EF4-FFF2-40B4-BE49-F238E27FC236}">
                <a16:creationId xmlns:a16="http://schemas.microsoft.com/office/drawing/2014/main" xmlns="" id="{D3145B58-6474-45B3-B0AC-10A851C771CE}"/>
              </a:ext>
            </a:extLst>
          </p:cNvPr>
          <p:cNvSpPr>
            <a:spLocks noGrp="1"/>
          </p:cNvSpPr>
          <p:nvPr>
            <p:ph type="title"/>
          </p:nvPr>
        </p:nvSpPr>
        <p:spPr>
          <a:xfrm>
            <a:off x="456192" y="541538"/>
            <a:ext cx="8226804" cy="741841"/>
          </a:xfrm>
        </p:spPr>
        <p:txBody>
          <a:bodyPr/>
          <a:lstStyle/>
          <a:p>
            <a:pPr algn="ctr"/>
            <a:r>
              <a:rPr lang="en-IN" sz="2400" b="1" u="sng" dirty="0"/>
              <a:t>Contents</a:t>
            </a:r>
          </a:p>
        </p:txBody>
      </p:sp>
    </p:spTree>
    <p:extLst>
      <p:ext uri="{BB962C8B-B14F-4D97-AF65-F5344CB8AC3E}">
        <p14:creationId xmlns:p14="http://schemas.microsoft.com/office/powerpoint/2010/main" xmlns="" val="11586576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4CA7F7-2365-4A58-BE33-699C16AB43F2}"/>
              </a:ext>
            </a:extLst>
          </p:cNvPr>
          <p:cNvSpPr>
            <a:spLocks noGrp="1"/>
          </p:cNvSpPr>
          <p:nvPr>
            <p:ph type="title"/>
          </p:nvPr>
        </p:nvSpPr>
        <p:spPr>
          <a:xfrm>
            <a:off x="615950" y="508794"/>
            <a:ext cx="7886701" cy="994172"/>
          </a:xfrm>
        </p:spPr>
        <p:txBody>
          <a:bodyPr>
            <a:normAutofit/>
          </a:bodyPr>
          <a:lstStyle/>
          <a:p>
            <a:pPr algn="ctr"/>
            <a:r>
              <a:rPr lang="en-IN" sz="2400" b="1" u="sng" dirty="0"/>
              <a:t>Introduction</a:t>
            </a:r>
          </a:p>
        </p:txBody>
      </p:sp>
      <p:sp>
        <p:nvSpPr>
          <p:cNvPr id="3" name="Content Placeholder 2">
            <a:extLst>
              <a:ext uri="{FF2B5EF4-FFF2-40B4-BE49-F238E27FC236}">
                <a16:creationId xmlns:a16="http://schemas.microsoft.com/office/drawing/2014/main" xmlns="" id="{556A33CB-8349-4BB4-8763-4A9621A0EAAD}"/>
              </a:ext>
            </a:extLst>
          </p:cNvPr>
          <p:cNvSpPr>
            <a:spLocks noGrp="1"/>
          </p:cNvSpPr>
          <p:nvPr>
            <p:ph idx="1"/>
          </p:nvPr>
        </p:nvSpPr>
        <p:spPr>
          <a:xfrm>
            <a:off x="457200" y="1476103"/>
            <a:ext cx="8058150" cy="5094514"/>
          </a:xfrm>
        </p:spPr>
        <p:txBody>
          <a:bodyPr>
            <a:normAutofit/>
          </a:bodyPr>
          <a:lstStyle/>
          <a:p>
            <a:pPr algn="just"/>
            <a:r>
              <a:rPr lang="en-IN" sz="2200" dirty="0" smtClean="0"/>
              <a:t>In the current existing system the patient details, doctor availability details, tests undergone , medicines prescribed by the doctor is maintained manually by the receptionist in some random notebook. </a:t>
            </a:r>
          </a:p>
          <a:p>
            <a:pPr algn="just"/>
            <a:r>
              <a:rPr lang="en-IN" sz="2200" dirty="0" smtClean="0"/>
              <a:t>This particular proposed system is aimed at developing a solution where the cross platform application will help the Doctors to run their clinics in a better way . </a:t>
            </a:r>
          </a:p>
        </p:txBody>
      </p:sp>
    </p:spTree>
    <p:extLst>
      <p:ext uri="{BB962C8B-B14F-4D97-AF65-F5344CB8AC3E}">
        <p14:creationId xmlns:p14="http://schemas.microsoft.com/office/powerpoint/2010/main" xmlns="" val="6665258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B6D645-1685-47D4-8FAF-19B188603212}"/>
              </a:ext>
            </a:extLst>
          </p:cNvPr>
          <p:cNvSpPr>
            <a:spLocks noGrp="1"/>
          </p:cNvSpPr>
          <p:nvPr>
            <p:ph type="title"/>
          </p:nvPr>
        </p:nvSpPr>
        <p:spPr/>
        <p:txBody>
          <a:bodyPr>
            <a:normAutofit/>
          </a:bodyPr>
          <a:lstStyle/>
          <a:p>
            <a:pPr algn="ctr"/>
            <a:r>
              <a:rPr lang="en-IN" sz="2400" b="1" u="sng" dirty="0"/>
              <a:t>Objectives</a:t>
            </a:r>
          </a:p>
        </p:txBody>
      </p:sp>
      <p:sp>
        <p:nvSpPr>
          <p:cNvPr id="3" name="Content Placeholder 2">
            <a:extLst>
              <a:ext uri="{FF2B5EF4-FFF2-40B4-BE49-F238E27FC236}">
                <a16:creationId xmlns:a16="http://schemas.microsoft.com/office/drawing/2014/main" xmlns="" id="{D028B44B-7B76-49CE-914D-A93C83551826}"/>
              </a:ext>
            </a:extLst>
          </p:cNvPr>
          <p:cNvSpPr>
            <a:spLocks noGrp="1"/>
          </p:cNvSpPr>
          <p:nvPr>
            <p:ph idx="1"/>
          </p:nvPr>
        </p:nvSpPr>
        <p:spPr>
          <a:xfrm>
            <a:off x="628650" y="1635124"/>
            <a:ext cx="8096250" cy="4867275"/>
          </a:xfrm>
        </p:spPr>
        <p:txBody>
          <a:bodyPr>
            <a:noAutofit/>
          </a:bodyPr>
          <a:lstStyle/>
          <a:p>
            <a:r>
              <a:rPr lang="en-IN" sz="2200" dirty="0" smtClean="0"/>
              <a:t>To design a system for better patient care which can be used across different platforms.</a:t>
            </a:r>
          </a:p>
          <a:p>
            <a:r>
              <a:rPr lang="en-IN" sz="2200" dirty="0" smtClean="0"/>
              <a:t>To enhance the UI and operability.</a:t>
            </a:r>
          </a:p>
          <a:p>
            <a:r>
              <a:rPr lang="en-IN" sz="2200" dirty="0" smtClean="0"/>
              <a:t>To store the patient medical records in a better and organized manner for future references.</a:t>
            </a:r>
          </a:p>
          <a:p>
            <a:r>
              <a:rPr lang="en-IN" sz="2200" dirty="0" smtClean="0"/>
              <a:t>To fetch the data on local database will become very tedious to manage, hence making use of a cloud server.</a:t>
            </a:r>
          </a:p>
          <a:p>
            <a:endParaRPr lang="en-IN" sz="2200" dirty="0" smtClean="0"/>
          </a:p>
          <a:p>
            <a:pPr algn="just">
              <a:buNone/>
            </a:pPr>
            <a:endParaRPr lang="en-US" sz="2200" dirty="0" smtClean="0"/>
          </a:p>
        </p:txBody>
      </p:sp>
    </p:spTree>
    <p:extLst>
      <p:ext uri="{BB962C8B-B14F-4D97-AF65-F5344CB8AC3E}">
        <p14:creationId xmlns:p14="http://schemas.microsoft.com/office/powerpoint/2010/main" xmlns="" val="37382447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BF6D2E-B28C-4566-8E18-9E79D4EF986B}"/>
              </a:ext>
            </a:extLst>
          </p:cNvPr>
          <p:cNvSpPr>
            <a:spLocks noGrp="1"/>
          </p:cNvSpPr>
          <p:nvPr>
            <p:ph type="title"/>
          </p:nvPr>
        </p:nvSpPr>
        <p:spPr/>
        <p:txBody>
          <a:bodyPr>
            <a:normAutofit/>
          </a:bodyPr>
          <a:lstStyle/>
          <a:p>
            <a:pPr algn="ctr"/>
            <a:r>
              <a:rPr lang="en-IN" sz="2400" b="1" u="sng" dirty="0"/>
              <a:t>Problem Definition</a:t>
            </a:r>
          </a:p>
        </p:txBody>
      </p:sp>
      <p:sp>
        <p:nvSpPr>
          <p:cNvPr id="3" name="Content Placeholder 2">
            <a:extLst>
              <a:ext uri="{FF2B5EF4-FFF2-40B4-BE49-F238E27FC236}">
                <a16:creationId xmlns:a16="http://schemas.microsoft.com/office/drawing/2014/main" xmlns="" id="{F1ABC978-6132-4121-B15E-AC8BFCF71CF2}"/>
              </a:ext>
            </a:extLst>
          </p:cNvPr>
          <p:cNvSpPr>
            <a:spLocks noGrp="1"/>
          </p:cNvSpPr>
          <p:nvPr>
            <p:ph idx="1"/>
          </p:nvPr>
        </p:nvSpPr>
        <p:spPr/>
        <p:txBody>
          <a:bodyPr>
            <a:normAutofit/>
          </a:bodyPr>
          <a:lstStyle/>
          <a:p>
            <a:pPr algn="just"/>
            <a:r>
              <a:rPr lang="en-IN" sz="2200" dirty="0" smtClean="0"/>
              <a:t>The proposed system is a solution to solve this problem, an internet based platform which will store the patients information in an organized manner. If any doctor wants to check the details regarding their patient’s last visit, then all they have to do is take a quick glance through the patients profile in the application.</a:t>
            </a:r>
          </a:p>
          <a:p>
            <a:pPr algn="just">
              <a:buNone/>
            </a:pPr>
            <a:endParaRPr lang="en-IN" sz="1400" dirty="0"/>
          </a:p>
        </p:txBody>
      </p:sp>
    </p:spTree>
    <p:extLst>
      <p:ext uri="{BB962C8B-B14F-4D97-AF65-F5344CB8AC3E}">
        <p14:creationId xmlns:p14="http://schemas.microsoft.com/office/powerpoint/2010/main" xmlns="" val="38436834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C06245-6C02-4E9A-9AC7-AF5890395961}"/>
              </a:ext>
            </a:extLst>
          </p:cNvPr>
          <p:cNvSpPr>
            <a:spLocks noGrp="1"/>
          </p:cNvSpPr>
          <p:nvPr>
            <p:ph type="title"/>
          </p:nvPr>
        </p:nvSpPr>
        <p:spPr>
          <a:xfrm>
            <a:off x="667839" y="-195942"/>
            <a:ext cx="7886700" cy="1325563"/>
          </a:xfrm>
        </p:spPr>
        <p:txBody>
          <a:bodyPr>
            <a:normAutofit/>
          </a:bodyPr>
          <a:lstStyle/>
          <a:p>
            <a:pPr algn="ctr"/>
            <a:r>
              <a:rPr lang="en-IN" sz="2400" b="1" u="sng" dirty="0"/>
              <a:t>Technological Stack</a:t>
            </a:r>
          </a:p>
        </p:txBody>
      </p:sp>
      <p:sp>
        <p:nvSpPr>
          <p:cNvPr id="3" name="Content Placeholder 2">
            <a:extLst>
              <a:ext uri="{FF2B5EF4-FFF2-40B4-BE49-F238E27FC236}">
                <a16:creationId xmlns:a16="http://schemas.microsoft.com/office/drawing/2014/main" xmlns="" id="{DD6372BB-6754-43B8-9812-FCAA7C8011B6}"/>
              </a:ext>
            </a:extLst>
          </p:cNvPr>
          <p:cNvSpPr>
            <a:spLocks noGrp="1"/>
          </p:cNvSpPr>
          <p:nvPr>
            <p:ph idx="1"/>
          </p:nvPr>
        </p:nvSpPr>
        <p:spPr>
          <a:xfrm>
            <a:off x="602524" y="927462"/>
            <a:ext cx="7886700" cy="4740049"/>
          </a:xfrm>
        </p:spPr>
        <p:txBody>
          <a:bodyPr>
            <a:normAutofit/>
          </a:bodyPr>
          <a:lstStyle/>
          <a:p>
            <a:pPr>
              <a:buNone/>
            </a:pPr>
            <a:r>
              <a:rPr lang="en-IN" sz="2200" b="1" dirty="0" smtClean="0"/>
              <a:t>Software and Hardware Requirement Specifications:</a:t>
            </a:r>
            <a:endParaRPr lang="en-IN" sz="2200" dirty="0" smtClean="0"/>
          </a:p>
          <a:p>
            <a:r>
              <a:rPr lang="en-IN" sz="2200" dirty="0" smtClean="0"/>
              <a:t>Languages: Java Script, HTML.</a:t>
            </a:r>
          </a:p>
          <a:p>
            <a:r>
              <a:rPr lang="en-IN" sz="2200" dirty="0" smtClean="0"/>
              <a:t>Devices: </a:t>
            </a:r>
            <a:r>
              <a:rPr lang="en-IN" sz="2200" dirty="0" smtClean="0"/>
              <a:t>Windows.</a:t>
            </a:r>
            <a:endParaRPr lang="en-IN" sz="2200" dirty="0" smtClean="0"/>
          </a:p>
          <a:p>
            <a:r>
              <a:rPr lang="en-IN" sz="2200" dirty="0" smtClean="0"/>
              <a:t>Data Storage: </a:t>
            </a:r>
            <a:r>
              <a:rPr lang="en-IN" sz="2200" dirty="0" err="1" smtClean="0"/>
              <a:t>Aws</a:t>
            </a:r>
            <a:r>
              <a:rPr lang="en-IN" sz="2200" dirty="0" smtClean="0"/>
              <a:t> Cloud Server.</a:t>
            </a:r>
          </a:p>
          <a:p>
            <a:r>
              <a:rPr lang="en-IN" sz="2200" dirty="0" err="1" smtClean="0"/>
              <a:t>Databse</a:t>
            </a:r>
            <a:r>
              <a:rPr lang="en-IN" sz="2200" dirty="0" smtClean="0"/>
              <a:t>: </a:t>
            </a:r>
            <a:r>
              <a:rPr lang="en-IN" sz="2200" dirty="0" err="1" smtClean="0"/>
              <a:t>php,mysql</a:t>
            </a:r>
            <a:r>
              <a:rPr lang="en-IN" sz="2200" dirty="0" smtClean="0"/>
              <a:t> </a:t>
            </a:r>
            <a:r>
              <a:rPr lang="en-IN" sz="2200" dirty="0" err="1" smtClean="0"/>
              <a:t>server,xampp</a:t>
            </a:r>
            <a:r>
              <a:rPr lang="en-IN" sz="2200" dirty="0" smtClean="0"/>
              <a:t>.</a:t>
            </a:r>
            <a:endParaRPr lang="en-IN" sz="2200" dirty="0" smtClean="0"/>
          </a:p>
          <a:p>
            <a:endParaRPr lang="en-IN" sz="1600" dirty="0" smtClean="0"/>
          </a:p>
          <a:p>
            <a:pPr>
              <a:buNone/>
            </a:pPr>
            <a:endParaRPr lang="en-IN" sz="1400" dirty="0"/>
          </a:p>
        </p:txBody>
      </p:sp>
    </p:spTree>
    <p:extLst>
      <p:ext uri="{BB962C8B-B14F-4D97-AF65-F5344CB8AC3E}">
        <p14:creationId xmlns:p14="http://schemas.microsoft.com/office/powerpoint/2010/main" xmlns="" val="16750434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400" b="1" u="sng" dirty="0" smtClean="0"/>
              <a:t>Review Suggestions</a:t>
            </a:r>
            <a:endParaRPr lang="en-IN" sz="2400" b="1" u="sng" dirty="0"/>
          </a:p>
        </p:txBody>
      </p:sp>
      <p:sp>
        <p:nvSpPr>
          <p:cNvPr id="3" name="Content Placeholder 2"/>
          <p:cNvSpPr>
            <a:spLocks noGrp="1"/>
          </p:cNvSpPr>
          <p:nvPr>
            <p:ph idx="1"/>
          </p:nvPr>
        </p:nvSpPr>
        <p:spPr/>
        <p:txBody>
          <a:bodyPr>
            <a:normAutofit/>
          </a:bodyPr>
          <a:lstStyle/>
          <a:p>
            <a:r>
              <a:rPr lang="en-IN" sz="2200" dirty="0" smtClean="0"/>
              <a:t>Focus on specific objectives.</a:t>
            </a:r>
          </a:p>
          <a:p>
            <a:r>
              <a:rPr lang="en-IN" sz="2200" dirty="0" smtClean="0"/>
              <a:t>Proposed System workflow using </a:t>
            </a:r>
            <a:r>
              <a:rPr lang="en-IN" sz="2200" dirty="0" err="1" smtClean="0"/>
              <a:t>Dia</a:t>
            </a:r>
            <a:r>
              <a:rPr lang="en-IN" sz="2200" dirty="0" smtClean="0"/>
              <a:t> Tool.</a:t>
            </a:r>
          </a:p>
          <a:p>
            <a:r>
              <a:rPr lang="en-IN" sz="2200" dirty="0" smtClean="0"/>
              <a:t>Proper communication between both modules</a:t>
            </a:r>
            <a:r>
              <a:rPr lang="en-IN" sz="2200" dirty="0" smtClean="0"/>
              <a:t>.</a:t>
            </a:r>
          </a:p>
          <a:p>
            <a:r>
              <a:rPr lang="en-IN" sz="2200" dirty="0" smtClean="0"/>
              <a:t>Mention </a:t>
            </a:r>
            <a:r>
              <a:rPr lang="en-IN" sz="2200" dirty="0" smtClean="0"/>
              <a:t>techniques for multilingual system.</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335" y="169183"/>
            <a:ext cx="7886700" cy="1325563"/>
          </a:xfrm>
        </p:spPr>
        <p:txBody>
          <a:bodyPr>
            <a:normAutofit/>
          </a:bodyPr>
          <a:lstStyle/>
          <a:p>
            <a:pPr algn="ctr"/>
            <a:r>
              <a:rPr lang="en-IN" sz="2400" b="1" u="sng" dirty="0" smtClean="0"/>
              <a:t>Proposed System</a:t>
            </a:r>
            <a:endParaRPr lang="en-IN" sz="2400" b="1" u="sng" dirty="0"/>
          </a:p>
        </p:txBody>
      </p:sp>
      <p:sp>
        <p:nvSpPr>
          <p:cNvPr id="3" name="Content Placeholder 2"/>
          <p:cNvSpPr>
            <a:spLocks noGrp="1"/>
          </p:cNvSpPr>
          <p:nvPr>
            <p:ph idx="1"/>
          </p:nvPr>
        </p:nvSpPr>
        <p:spPr>
          <a:xfrm>
            <a:off x="628650" y="1420677"/>
            <a:ext cx="7886700" cy="4351338"/>
          </a:xfrm>
        </p:spPr>
        <p:txBody>
          <a:bodyPr>
            <a:normAutofit lnSpcReduction="10000"/>
          </a:bodyPr>
          <a:lstStyle/>
          <a:p>
            <a:pPr algn="just"/>
            <a:r>
              <a:rPr lang="en-US" sz="2200" dirty="0" smtClean="0"/>
              <a:t>The proposed solutions that we are going to deploy here is to speed-up the database response by using a Cloud Server platform rather than a local database and to reduce the time complexity by using multi-user environment. Because of this multi user environment we can reduce the burden on single person.</a:t>
            </a:r>
          </a:p>
          <a:p>
            <a:pPr algn="just"/>
            <a:r>
              <a:rPr lang="en-US" sz="2200" dirty="0" smtClean="0"/>
              <a:t>The system after careful analysis has been identified to be presented with the following modules:</a:t>
            </a:r>
          </a:p>
          <a:p>
            <a:pPr marL="457200" indent="-457200">
              <a:buAutoNum type="arabicPeriod"/>
            </a:pPr>
            <a:r>
              <a:rPr lang="en-US" sz="2200" dirty="0" smtClean="0"/>
              <a:t>Doctor Module</a:t>
            </a:r>
          </a:p>
          <a:p>
            <a:pPr marL="457200" indent="-457200">
              <a:buAutoNum type="arabicPeriod"/>
            </a:pPr>
            <a:r>
              <a:rPr lang="en-US" sz="2200" dirty="0" smtClean="0"/>
              <a:t>Patient Module</a:t>
            </a:r>
          </a:p>
          <a:p>
            <a:pPr marL="457200" indent="-457200">
              <a:buAutoNum type="arabicPeriod"/>
            </a:pPr>
            <a:endParaRPr lang="en-US" sz="2200" dirty="0" smtClean="0"/>
          </a:p>
          <a:p>
            <a:pPr>
              <a:buNone/>
            </a:pPr>
            <a:r>
              <a:rPr lang="en-US" dirty="0" smtClean="0"/>
              <a:t/>
            </a:r>
            <a:br>
              <a:rPr lang="en-US" dirty="0" smtClean="0"/>
            </a:br>
            <a:endParaRPr lang="en-US" dirty="0" smtClean="0"/>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5225" y="-500380"/>
            <a:ext cx="7886700" cy="1690689"/>
          </a:xfrm>
        </p:spPr>
        <p:txBody>
          <a:bodyPr>
            <a:normAutofit/>
          </a:bodyPr>
          <a:lstStyle/>
          <a:p>
            <a:pPr algn="ctr"/>
            <a:r>
              <a:rPr lang="en-IN" sz="2400" b="1" u="sng" dirty="0" smtClean="0"/>
              <a:t>Workflow Diagram(Proposed System)</a:t>
            </a:r>
            <a:endParaRPr lang="en-IN" sz="2400" b="1" u="sng" dirty="0"/>
          </a:p>
        </p:txBody>
      </p:sp>
      <p:pic>
        <p:nvPicPr>
          <p:cNvPr id="1026" name="Picture 2" descr="C:\Users\Prashant\Desktop\2-November\WhatsApp Image 2020-11-01 at 10.34.39 PM.jpeg"/>
          <p:cNvPicPr>
            <a:picLocks noGrp="1" noChangeAspect="1" noChangeArrowheads="1"/>
          </p:cNvPicPr>
          <p:nvPr>
            <p:ph idx="1"/>
          </p:nvPr>
        </p:nvPicPr>
        <p:blipFill>
          <a:blip r:embed="rId2" cstate="print"/>
          <a:srcRect/>
          <a:stretch>
            <a:fillRect/>
          </a:stretch>
        </p:blipFill>
        <p:spPr bwMode="auto">
          <a:xfrm>
            <a:off x="0" y="708023"/>
            <a:ext cx="8978899" cy="5984877"/>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12824</TotalTime>
  <Words>387</Words>
  <Application>Microsoft Office PowerPoint</Application>
  <PresentationFormat>On-screen Show (4:3)</PresentationFormat>
  <Paragraphs>54</Paragraphs>
  <Slides>13</Slides>
  <Notes>0</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1_Office Theme</vt:lpstr>
      <vt:lpstr>Office Theme</vt:lpstr>
      <vt:lpstr>Slide 1</vt:lpstr>
      <vt:lpstr>Contents</vt:lpstr>
      <vt:lpstr>Introduction</vt:lpstr>
      <vt:lpstr>Objectives</vt:lpstr>
      <vt:lpstr>Problem Definition</vt:lpstr>
      <vt:lpstr>Technological Stack</vt:lpstr>
      <vt:lpstr>Review Suggestions</vt:lpstr>
      <vt:lpstr>Proposed System</vt:lpstr>
      <vt:lpstr>Workflow Diagram(Proposed System)</vt:lpstr>
      <vt:lpstr>Prototype Design Demonstration</vt:lpstr>
      <vt:lpstr>Patient Module:</vt:lpstr>
      <vt:lpstr>Doctor Module:</vt:lpstr>
      <vt:lpstr>Plan of Paper Publication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Pranav Iyer</dc:creator>
  <cp:lastModifiedBy>raj</cp:lastModifiedBy>
  <cp:revision>177</cp:revision>
  <dcterms:created xsi:type="dcterms:W3CDTF">2020-03-29T08:53:20Z</dcterms:created>
  <dcterms:modified xsi:type="dcterms:W3CDTF">2021-05-22T08:09:48Z</dcterms:modified>
</cp:coreProperties>
</file>