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5" r:id="rId1"/>
  </p:sldMasterIdLst>
  <p:notesMasterIdLst>
    <p:notesMasterId r:id="rId8"/>
  </p:notesMasterIdLst>
  <p:sldIdLst>
    <p:sldId id="266" r:id="rId2"/>
    <p:sldId id="262" r:id="rId3"/>
    <p:sldId id="268" r:id="rId4"/>
    <p:sldId id="269" r:id="rId5"/>
    <p:sldId id="271" r:id="rId6"/>
    <p:sldId id="27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272727"/>
    <a:srgbClr val="FF438E"/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1865C0-221C-419D-8010-CCCD84C1DC2C}" v="22" dt="2017-12-14T17:32:55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69095" autoAdjust="0"/>
  </p:normalViewPr>
  <p:slideViewPr>
    <p:cSldViewPr snapToGrid="0" snapToObjects="1">
      <p:cViewPr varScale="1">
        <p:scale>
          <a:sx n="79" d="100"/>
          <a:sy n="79" d="100"/>
        </p:scale>
        <p:origin x="17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drien de Vaucleroy" userId="1ade6f6d3b072304" providerId="Windows Live" clId="Web-{53F1D172-21B4-45A4-AA3B-54DFFAB52342}"/>
    <pc:docChg chg="modSld">
      <pc:chgData name="Hadrien de Vaucleroy" userId="1ade6f6d3b072304" providerId="Windows Live" clId="Web-{53F1D172-21B4-45A4-AA3B-54DFFAB52342}" dt="2017-12-14T13:43:29.894" v="1"/>
      <pc:docMkLst>
        <pc:docMk/>
      </pc:docMkLst>
      <pc:sldChg chg="modSp">
        <pc:chgData name="Hadrien de Vaucleroy" userId="1ade6f6d3b072304" providerId="Windows Live" clId="Web-{53F1D172-21B4-45A4-AA3B-54DFFAB52342}" dt="2017-12-14T13:43:29.894" v="1"/>
        <pc:sldMkLst>
          <pc:docMk/>
          <pc:sldMk cId="1144108930" sldId="265"/>
        </pc:sldMkLst>
        <pc:spChg chg="mod">
          <ac:chgData name="Hadrien de Vaucleroy" userId="1ade6f6d3b072304" providerId="Windows Live" clId="Web-{53F1D172-21B4-45A4-AA3B-54DFFAB52342}" dt="2017-12-14T13:43:29.894" v="1"/>
          <ac:spMkLst>
            <pc:docMk/>
            <pc:sldMk cId="1144108930" sldId="265"/>
            <ac:spMk id="2" creationId="{00000000-0000-0000-0000-000000000000}"/>
          </ac:spMkLst>
        </pc:spChg>
      </pc:sldChg>
    </pc:docChg>
  </pc:docChgLst>
  <pc:docChgLst>
    <pc:chgData name="Akis Thomas" userId="edbef915584560f6" providerId="LiveId" clId="{711865C0-221C-419D-8010-CCCD84C1DC2C}"/>
    <pc:docChg chg="undo custSel addSld delSld modSld sldOrd">
      <pc:chgData name="Akis Thomas" userId="edbef915584560f6" providerId="LiveId" clId="{711865C0-221C-419D-8010-CCCD84C1DC2C}" dt="2017-12-14T19:21:19.591" v="1170" actId="6549"/>
      <pc:docMkLst>
        <pc:docMk/>
      </pc:docMkLst>
      <pc:sldChg chg="del">
        <pc:chgData name="Akis Thomas" userId="edbef915584560f6" providerId="LiveId" clId="{711865C0-221C-419D-8010-CCCD84C1DC2C}" dt="2017-12-14T16:36:51.391" v="3" actId="2696"/>
        <pc:sldMkLst>
          <pc:docMk/>
          <pc:sldMk cId="643641931" sldId="256"/>
        </pc:sldMkLst>
      </pc:sldChg>
      <pc:sldChg chg="addSp delSp modSp modNotesTx">
        <pc:chgData name="Akis Thomas" userId="edbef915584560f6" providerId="LiveId" clId="{711865C0-221C-419D-8010-CCCD84C1DC2C}" dt="2017-12-14T18:56:19.966" v="956" actId="1076"/>
        <pc:sldMkLst>
          <pc:docMk/>
          <pc:sldMk cId="194847408" sldId="262"/>
        </pc:sldMkLst>
        <pc:spChg chg="mod">
          <ac:chgData name="Akis Thomas" userId="edbef915584560f6" providerId="LiveId" clId="{711865C0-221C-419D-8010-CCCD84C1DC2C}" dt="2017-12-14T17:43:26.344" v="718" actId="14100"/>
          <ac:spMkLst>
            <pc:docMk/>
            <pc:sldMk cId="194847408" sldId="262"/>
            <ac:spMk id="2" creationId="{00000000-0000-0000-0000-000000000000}"/>
          </ac:spMkLst>
        </pc:spChg>
        <pc:spChg chg="del mod">
          <ac:chgData name="Akis Thomas" userId="edbef915584560f6" providerId="LiveId" clId="{711865C0-221C-419D-8010-CCCD84C1DC2C}" dt="2017-12-14T16:46:00.577" v="79" actId="478"/>
          <ac:spMkLst>
            <pc:docMk/>
            <pc:sldMk cId="194847408" sldId="262"/>
            <ac:spMk id="3" creationId="{00000000-0000-0000-0000-000000000000}"/>
          </ac:spMkLst>
        </pc:spChg>
        <pc:spChg chg="mod ord">
          <ac:chgData name="Akis Thomas" userId="edbef915584560f6" providerId="LiveId" clId="{711865C0-221C-419D-8010-CCCD84C1DC2C}" dt="2017-12-14T18:56:19.966" v="956" actId="1076"/>
          <ac:spMkLst>
            <pc:docMk/>
            <pc:sldMk cId="194847408" sldId="262"/>
            <ac:spMk id="5" creationId="{00000000-0000-0000-0000-000000000000}"/>
          </ac:spMkLst>
        </pc:spChg>
        <pc:spChg chg="add del mod">
          <ac:chgData name="Akis Thomas" userId="edbef915584560f6" providerId="LiveId" clId="{711865C0-221C-419D-8010-CCCD84C1DC2C}" dt="2017-12-14T16:46:04.490" v="81" actId="478"/>
          <ac:spMkLst>
            <pc:docMk/>
            <pc:sldMk cId="194847408" sldId="262"/>
            <ac:spMk id="7" creationId="{FF6D0307-9434-416B-A02B-66B23D4390B7}"/>
          </ac:spMkLst>
        </pc:spChg>
        <pc:spChg chg="add mod topLvl">
          <ac:chgData name="Akis Thomas" userId="edbef915584560f6" providerId="LiveId" clId="{711865C0-221C-419D-8010-CCCD84C1DC2C}" dt="2017-12-14T17:50:23.163" v="760" actId="208"/>
          <ac:spMkLst>
            <pc:docMk/>
            <pc:sldMk cId="194847408" sldId="262"/>
            <ac:spMk id="13" creationId="{54A64DE6-A67F-4506-A90C-3860E7D251DF}"/>
          </ac:spMkLst>
        </pc:spChg>
        <pc:spChg chg="add mod topLvl">
          <ac:chgData name="Akis Thomas" userId="edbef915584560f6" providerId="LiveId" clId="{711865C0-221C-419D-8010-CCCD84C1DC2C}" dt="2017-12-14T17:50:43.853" v="767" actId="208"/>
          <ac:spMkLst>
            <pc:docMk/>
            <pc:sldMk cId="194847408" sldId="262"/>
            <ac:spMk id="29" creationId="{BC85C153-4E41-4EEC-8200-F1E60DEE8ABD}"/>
          </ac:spMkLst>
        </pc:spChg>
        <pc:spChg chg="add mod topLvl">
          <ac:chgData name="Akis Thomas" userId="edbef915584560f6" providerId="LiveId" clId="{711865C0-221C-419D-8010-CCCD84C1DC2C}" dt="2017-12-14T17:50:37.086" v="765" actId="208"/>
          <ac:spMkLst>
            <pc:docMk/>
            <pc:sldMk cId="194847408" sldId="262"/>
            <ac:spMk id="30" creationId="{272FE904-A8D3-4CEB-8883-798DC1C9F1DD}"/>
          </ac:spMkLst>
        </pc:spChg>
        <pc:spChg chg="add mod topLvl">
          <ac:chgData name="Akis Thomas" userId="edbef915584560f6" providerId="LiveId" clId="{711865C0-221C-419D-8010-CCCD84C1DC2C}" dt="2017-12-14T17:50:40.702" v="766" actId="208"/>
          <ac:spMkLst>
            <pc:docMk/>
            <pc:sldMk cId="194847408" sldId="262"/>
            <ac:spMk id="31" creationId="{6BEF2420-3456-4FBE-BF11-096486CA1DCF}"/>
          </ac:spMkLst>
        </pc:spChg>
        <pc:spChg chg="add mod">
          <ac:chgData name="Akis Thomas" userId="edbef915584560f6" providerId="LiveId" clId="{711865C0-221C-419D-8010-CCCD84C1DC2C}" dt="2017-12-14T17:48:54.196" v="759" actId="113"/>
          <ac:spMkLst>
            <pc:docMk/>
            <pc:sldMk cId="194847408" sldId="262"/>
            <ac:spMk id="36" creationId="{F7287B12-9682-4727-8287-911AB41910F1}"/>
          </ac:spMkLst>
        </pc:spChg>
        <pc:spChg chg="add mod ord">
          <ac:chgData name="Akis Thomas" userId="edbef915584560f6" providerId="LiveId" clId="{711865C0-221C-419D-8010-CCCD84C1DC2C}" dt="2017-12-14T17:44:01.110" v="722" actId="167"/>
          <ac:spMkLst>
            <pc:docMk/>
            <pc:sldMk cId="194847408" sldId="262"/>
            <ac:spMk id="37" creationId="{BA6CFEB8-346E-469E-A0E9-0E3B632F53E3}"/>
          </ac:spMkLst>
        </pc:spChg>
        <pc:grpChg chg="add del mod">
          <ac:chgData name="Akis Thomas" userId="edbef915584560f6" providerId="LiveId" clId="{711865C0-221C-419D-8010-CCCD84C1DC2C}" dt="2017-12-14T16:52:24.727" v="157" actId="478"/>
          <ac:grpSpMkLst>
            <pc:docMk/>
            <pc:sldMk cId="194847408" sldId="262"/>
            <ac:grpSpMk id="19" creationId="{42E05C22-8E46-4DC8-BA12-A15511939D08}"/>
          </ac:grpSpMkLst>
        </pc:grpChg>
        <pc:grpChg chg="add mod topLvl">
          <ac:chgData name="Akis Thomas" userId="edbef915584560f6" providerId="LiveId" clId="{711865C0-221C-419D-8010-CCCD84C1DC2C}" dt="2017-12-14T17:28:03.508" v="480" actId="165"/>
          <ac:grpSpMkLst>
            <pc:docMk/>
            <pc:sldMk cId="194847408" sldId="262"/>
            <ac:grpSpMk id="20" creationId="{2EBD17D2-BECF-412C-8DCA-58F05E62D8E0}"/>
          </ac:grpSpMkLst>
        </pc:grpChg>
        <pc:grpChg chg="add mod topLvl">
          <ac:chgData name="Akis Thomas" userId="edbef915584560f6" providerId="LiveId" clId="{711865C0-221C-419D-8010-CCCD84C1DC2C}" dt="2017-12-14T17:28:03.508" v="480" actId="165"/>
          <ac:grpSpMkLst>
            <pc:docMk/>
            <pc:sldMk cId="194847408" sldId="262"/>
            <ac:grpSpMk id="23" creationId="{DEF72AC7-6121-4816-9F31-38773EB6A96D}"/>
          </ac:grpSpMkLst>
        </pc:grpChg>
        <pc:grpChg chg="add mod topLvl">
          <ac:chgData name="Akis Thomas" userId="edbef915584560f6" providerId="LiveId" clId="{711865C0-221C-419D-8010-CCCD84C1DC2C}" dt="2017-12-14T17:28:03.508" v="480" actId="165"/>
          <ac:grpSpMkLst>
            <pc:docMk/>
            <pc:sldMk cId="194847408" sldId="262"/>
            <ac:grpSpMk id="26" creationId="{A9778280-0272-40C3-97F0-74D45FAB0C2A}"/>
          </ac:grpSpMkLst>
        </pc:grpChg>
        <pc:grpChg chg="add del mod">
          <ac:chgData name="Akis Thomas" userId="edbef915584560f6" providerId="LiveId" clId="{711865C0-221C-419D-8010-CCCD84C1DC2C}" dt="2017-12-14T17:28:03.508" v="480" actId="165"/>
          <ac:grpSpMkLst>
            <pc:docMk/>
            <pc:sldMk cId="194847408" sldId="262"/>
            <ac:grpSpMk id="32" creationId="{42412D9F-1BAB-4C95-8199-1953EB68EB4A}"/>
          </ac:grpSpMkLst>
        </pc:grpChg>
        <pc:picChg chg="mod ord">
          <ac:chgData name="Akis Thomas" userId="edbef915584560f6" providerId="LiveId" clId="{711865C0-221C-419D-8010-CCCD84C1DC2C}" dt="2017-12-14T18:56:11.389" v="953" actId="1076"/>
          <ac:picMkLst>
            <pc:docMk/>
            <pc:sldMk cId="194847408" sldId="262"/>
            <ac:picMk id="4" creationId="{00000000-0000-0000-0000-000000000000}"/>
          </ac:picMkLst>
        </pc:picChg>
        <pc:picChg chg="add mod ord topLvl">
          <ac:chgData name="Akis Thomas" userId="edbef915584560f6" providerId="LiveId" clId="{711865C0-221C-419D-8010-CCCD84C1DC2C}" dt="2017-12-14T17:28:03.508" v="480" actId="165"/>
          <ac:picMkLst>
            <pc:docMk/>
            <pc:sldMk cId="194847408" sldId="262"/>
            <ac:picMk id="8" creationId="{DD0DB43A-A3D1-44ED-807B-D7B60BFD1368}"/>
          </ac:picMkLst>
        </pc:picChg>
        <pc:picChg chg="add mod ord topLvl">
          <ac:chgData name="Akis Thomas" userId="edbef915584560f6" providerId="LiveId" clId="{711865C0-221C-419D-8010-CCCD84C1DC2C}" dt="2017-12-14T17:28:03.508" v="480" actId="165"/>
          <ac:picMkLst>
            <pc:docMk/>
            <pc:sldMk cId="194847408" sldId="262"/>
            <ac:picMk id="9" creationId="{B7785B35-67C8-4897-8E17-92BC9E078B6B}"/>
          </ac:picMkLst>
        </pc:picChg>
        <pc:picChg chg="add del mod">
          <ac:chgData name="Akis Thomas" userId="edbef915584560f6" providerId="LiveId" clId="{711865C0-221C-419D-8010-CCCD84C1DC2C}" dt="2017-12-14T16:49:04.251" v="97" actId="478"/>
          <ac:picMkLst>
            <pc:docMk/>
            <pc:sldMk cId="194847408" sldId="262"/>
            <ac:picMk id="11" creationId="{FA71C24C-204D-4376-95C4-584E374F13B1}"/>
          </ac:picMkLst>
        </pc:picChg>
        <pc:picChg chg="add mod ord topLvl">
          <ac:chgData name="Akis Thomas" userId="edbef915584560f6" providerId="LiveId" clId="{711865C0-221C-419D-8010-CCCD84C1DC2C}" dt="2017-12-14T17:28:03.508" v="480" actId="165"/>
          <ac:picMkLst>
            <pc:docMk/>
            <pc:sldMk cId="194847408" sldId="262"/>
            <ac:picMk id="12" creationId="{2513E366-795A-44BA-9063-152455FA6F60}"/>
          </ac:picMkLst>
        </pc:picChg>
        <pc:picChg chg="add mod ord">
          <ac:chgData name="Akis Thomas" userId="edbef915584560f6" providerId="LiveId" clId="{711865C0-221C-419D-8010-CCCD84C1DC2C}" dt="2017-12-14T17:22:06.407" v="383" actId="1076"/>
          <ac:picMkLst>
            <pc:docMk/>
            <pc:sldMk cId="194847408" sldId="262"/>
            <ac:picMk id="33" creationId="{35EBBA6C-1D9C-46F1-80FC-B5A30009BAE1}"/>
          </ac:picMkLst>
        </pc:picChg>
        <pc:picChg chg="add mod">
          <ac:chgData name="Akis Thomas" userId="edbef915584560f6" providerId="LiveId" clId="{711865C0-221C-419D-8010-CCCD84C1DC2C}" dt="2017-12-14T17:31:43.795" v="528" actId="1076"/>
          <ac:picMkLst>
            <pc:docMk/>
            <pc:sldMk cId="194847408" sldId="262"/>
            <ac:picMk id="34" creationId="{1D11FEA4-F1B2-4A27-86A5-840075FE5E13}"/>
          </ac:picMkLst>
        </pc:picChg>
        <pc:picChg chg="add del mod ord">
          <ac:chgData name="Akis Thomas" userId="edbef915584560f6" providerId="LiveId" clId="{711865C0-221C-419D-8010-CCCD84C1DC2C}" dt="2017-12-14T17:32:07.359" v="529" actId="478"/>
          <ac:picMkLst>
            <pc:docMk/>
            <pc:sldMk cId="194847408" sldId="262"/>
            <ac:picMk id="35" creationId="{A22A66A0-0824-4960-918F-246E3D8109C7}"/>
          </ac:picMkLst>
        </pc:picChg>
        <pc:cxnChg chg="add mod">
          <ac:chgData name="Akis Thomas" userId="edbef915584560f6" providerId="LiveId" clId="{711865C0-221C-419D-8010-CCCD84C1DC2C}" dt="2017-12-14T16:51:12.342" v="140" actId="164"/>
          <ac:cxnSpMkLst>
            <pc:docMk/>
            <pc:sldMk cId="194847408" sldId="262"/>
            <ac:cxnSpMk id="15" creationId="{DDC99EFD-24EA-4DDC-9E0A-D3D8B35FA73C}"/>
          </ac:cxnSpMkLst>
        </pc:cxnChg>
        <pc:cxnChg chg="add mod">
          <ac:chgData name="Akis Thomas" userId="edbef915584560f6" providerId="LiveId" clId="{711865C0-221C-419D-8010-CCCD84C1DC2C}" dt="2017-12-14T16:51:12.342" v="140" actId="164"/>
          <ac:cxnSpMkLst>
            <pc:docMk/>
            <pc:sldMk cId="194847408" sldId="262"/>
            <ac:cxnSpMk id="16" creationId="{9BDDDE3B-FF77-4DFA-98AD-B57C43597FC4}"/>
          </ac:cxnSpMkLst>
        </pc:cxnChg>
        <pc:cxnChg chg="mod">
          <ac:chgData name="Akis Thomas" userId="edbef915584560f6" providerId="LiveId" clId="{711865C0-221C-419D-8010-CCCD84C1DC2C}" dt="2017-12-14T17:50:28.254" v="762" actId="208"/>
          <ac:cxnSpMkLst>
            <pc:docMk/>
            <pc:sldMk cId="194847408" sldId="262"/>
            <ac:cxnSpMk id="21" creationId="{1C885D55-199B-4020-B4D4-E15FEC4D85B6}"/>
          </ac:cxnSpMkLst>
        </pc:cxnChg>
        <pc:cxnChg chg="mod">
          <ac:chgData name="Akis Thomas" userId="edbef915584560f6" providerId="LiveId" clId="{711865C0-221C-419D-8010-CCCD84C1DC2C}" dt="2017-12-14T17:50:28.254" v="762" actId="208"/>
          <ac:cxnSpMkLst>
            <pc:docMk/>
            <pc:sldMk cId="194847408" sldId="262"/>
            <ac:cxnSpMk id="22" creationId="{93D32CCD-1E05-4D83-82A7-327F01CC42EE}"/>
          </ac:cxnSpMkLst>
        </pc:cxnChg>
        <pc:cxnChg chg="mod">
          <ac:chgData name="Akis Thomas" userId="edbef915584560f6" providerId="LiveId" clId="{711865C0-221C-419D-8010-CCCD84C1DC2C}" dt="2017-12-14T17:50:47.732" v="768" actId="208"/>
          <ac:cxnSpMkLst>
            <pc:docMk/>
            <pc:sldMk cId="194847408" sldId="262"/>
            <ac:cxnSpMk id="24" creationId="{1A85549E-5C30-401F-AD09-B0BF140B58B2}"/>
          </ac:cxnSpMkLst>
        </pc:cxnChg>
        <pc:cxnChg chg="mod">
          <ac:chgData name="Akis Thomas" userId="edbef915584560f6" providerId="LiveId" clId="{711865C0-221C-419D-8010-CCCD84C1DC2C}" dt="2017-12-14T17:50:47.732" v="768" actId="208"/>
          <ac:cxnSpMkLst>
            <pc:docMk/>
            <pc:sldMk cId="194847408" sldId="262"/>
            <ac:cxnSpMk id="25" creationId="{F1914F07-C33D-48BC-B3C6-6A497CF128F0}"/>
          </ac:cxnSpMkLst>
        </pc:cxnChg>
        <pc:cxnChg chg="mod">
          <ac:chgData name="Akis Thomas" userId="edbef915584560f6" providerId="LiveId" clId="{711865C0-221C-419D-8010-CCCD84C1DC2C}" dt="2017-12-14T17:50:26.021" v="761" actId="208"/>
          <ac:cxnSpMkLst>
            <pc:docMk/>
            <pc:sldMk cId="194847408" sldId="262"/>
            <ac:cxnSpMk id="27" creationId="{F0125FDB-1272-4F9D-A538-CEB7E84DCA99}"/>
          </ac:cxnSpMkLst>
        </pc:cxnChg>
        <pc:cxnChg chg="mod">
          <ac:chgData name="Akis Thomas" userId="edbef915584560f6" providerId="LiveId" clId="{711865C0-221C-419D-8010-CCCD84C1DC2C}" dt="2017-12-14T17:50:26.021" v="761" actId="208"/>
          <ac:cxnSpMkLst>
            <pc:docMk/>
            <pc:sldMk cId="194847408" sldId="262"/>
            <ac:cxnSpMk id="28" creationId="{005AE095-B85A-4449-AAC0-ED6B77BAF9F3}"/>
          </ac:cxnSpMkLst>
        </pc:cxnChg>
      </pc:sldChg>
      <pc:sldChg chg="modSp del">
        <pc:chgData name="Akis Thomas" userId="edbef915584560f6" providerId="LiveId" clId="{711865C0-221C-419D-8010-CCCD84C1DC2C}" dt="2017-12-14T17:29:18.071" v="494" actId="2696"/>
        <pc:sldMkLst>
          <pc:docMk/>
          <pc:sldMk cId="1267248590" sldId="263"/>
        </pc:sldMkLst>
        <pc:spChg chg="mod">
          <ac:chgData name="Akis Thomas" userId="edbef915584560f6" providerId="LiveId" clId="{711865C0-221C-419D-8010-CCCD84C1DC2C}" dt="2017-12-14T16:56:09.003" v="241" actId="2696"/>
          <ac:spMkLst>
            <pc:docMk/>
            <pc:sldMk cId="1267248590" sldId="263"/>
            <ac:spMk id="5" creationId="{00000000-0000-0000-0000-000000000000}"/>
          </ac:spMkLst>
        </pc:spChg>
      </pc:sldChg>
      <pc:sldChg chg="addSp delSp modSp del">
        <pc:chgData name="Akis Thomas" userId="edbef915584560f6" providerId="LiveId" clId="{711865C0-221C-419D-8010-CCCD84C1DC2C}" dt="2017-12-14T18:03:24.402" v="805" actId="2696"/>
        <pc:sldMkLst>
          <pc:docMk/>
          <pc:sldMk cId="2051724831" sldId="264"/>
        </pc:sldMkLst>
        <pc:spChg chg="mod">
          <ac:chgData name="Akis Thomas" userId="edbef915584560f6" providerId="LiveId" clId="{711865C0-221C-419D-8010-CCCD84C1DC2C}" dt="2017-12-14T17:38:42.368" v="636" actId="20577"/>
          <ac:spMkLst>
            <pc:docMk/>
            <pc:sldMk cId="2051724831" sldId="264"/>
            <ac:spMk id="2" creationId="{00000000-0000-0000-0000-000000000000}"/>
          </ac:spMkLst>
        </pc:spChg>
        <pc:spChg chg="mod">
          <ac:chgData name="Akis Thomas" userId="edbef915584560f6" providerId="LiveId" clId="{711865C0-221C-419D-8010-CCCD84C1DC2C}" dt="2017-12-14T16:56:14.419" v="249" actId="2696"/>
          <ac:spMkLst>
            <pc:docMk/>
            <pc:sldMk cId="2051724831" sldId="264"/>
            <ac:spMk id="5" creationId="{00000000-0000-0000-0000-000000000000}"/>
          </ac:spMkLst>
        </pc:spChg>
        <pc:spChg chg="add del">
          <ac:chgData name="Akis Thomas" userId="edbef915584560f6" providerId="LiveId" clId="{711865C0-221C-419D-8010-CCCD84C1DC2C}" dt="2017-12-14T17:35:43.600" v="581" actId="2696"/>
          <ac:spMkLst>
            <pc:docMk/>
            <pc:sldMk cId="2051724831" sldId="264"/>
            <ac:spMk id="6" creationId="{00000000-0000-0000-0000-000000000000}"/>
          </ac:spMkLst>
        </pc:spChg>
        <pc:spChg chg="add del mod">
          <ac:chgData name="Akis Thomas" userId="edbef915584560f6" providerId="LiveId" clId="{711865C0-221C-419D-8010-CCCD84C1DC2C}" dt="2017-12-14T17:35:41.220" v="578" actId="2696"/>
          <ac:spMkLst>
            <pc:docMk/>
            <pc:sldMk cId="2051724831" sldId="264"/>
            <ac:spMk id="14" creationId="{EDDF18BA-C2F3-4F7B-8954-6639A572B1F0}"/>
          </ac:spMkLst>
        </pc:spChg>
        <pc:picChg chg="add del">
          <ac:chgData name="Akis Thomas" userId="edbef915584560f6" providerId="LiveId" clId="{711865C0-221C-419D-8010-CCCD84C1DC2C}" dt="2017-12-14T17:35:41.830" v="579" actId="478"/>
          <ac:picMkLst>
            <pc:docMk/>
            <pc:sldMk cId="2051724831" sldId="264"/>
            <ac:picMk id="7" creationId="{00000000-0000-0000-0000-000000000000}"/>
          </ac:picMkLst>
        </pc:picChg>
        <pc:picChg chg="add del mod">
          <ac:chgData name="Akis Thomas" userId="edbef915584560f6" providerId="LiveId" clId="{711865C0-221C-419D-8010-CCCD84C1DC2C}" dt="2017-12-14T17:35:43.600" v="581" actId="2696"/>
          <ac:picMkLst>
            <pc:docMk/>
            <pc:sldMk cId="2051724831" sldId="264"/>
            <ac:picMk id="13" creationId="{29CFC671-FBAC-4ADF-8604-2211A45FC8D6}"/>
          </ac:picMkLst>
        </pc:picChg>
      </pc:sldChg>
      <pc:sldChg chg="modSp del">
        <pc:chgData name="Akis Thomas" userId="edbef915584560f6" providerId="LiveId" clId="{711865C0-221C-419D-8010-CCCD84C1DC2C}" dt="2017-12-14T17:28:44.255" v="486" actId="2696"/>
        <pc:sldMkLst>
          <pc:docMk/>
          <pc:sldMk cId="1144108930" sldId="265"/>
        </pc:sldMkLst>
        <pc:spChg chg="mod">
          <ac:chgData name="Akis Thomas" userId="edbef915584560f6" providerId="LiveId" clId="{711865C0-221C-419D-8010-CCCD84C1DC2C}" dt="2017-12-14T16:56:04.541" v="233" actId="2696"/>
          <ac:spMkLst>
            <pc:docMk/>
            <pc:sldMk cId="1144108930" sldId="265"/>
            <ac:spMk id="5" creationId="{00000000-0000-0000-0000-000000000000}"/>
          </ac:spMkLst>
        </pc:spChg>
        <pc:picChg chg="mod">
          <ac:chgData name="Akis Thomas" userId="edbef915584560f6" providerId="LiveId" clId="{711865C0-221C-419D-8010-CCCD84C1DC2C}" dt="2017-12-14T16:40:10.597" v="40" actId="1076"/>
          <ac:picMkLst>
            <pc:docMk/>
            <pc:sldMk cId="1144108930" sldId="265"/>
            <ac:picMk id="4" creationId="{00000000-0000-0000-0000-000000000000}"/>
          </ac:picMkLst>
        </pc:picChg>
      </pc:sldChg>
      <pc:sldChg chg="addSp delSp modSp add ord modNotesTx">
        <pc:chgData name="Akis Thomas" userId="edbef915584560f6" providerId="LiveId" clId="{711865C0-221C-419D-8010-CCCD84C1DC2C}" dt="2017-12-14T18:56:31.214" v="960" actId="1076"/>
        <pc:sldMkLst>
          <pc:docMk/>
          <pc:sldMk cId="38015880" sldId="266"/>
        </pc:sldMkLst>
        <pc:spChg chg="del mod">
          <ac:chgData name="Akis Thomas" userId="edbef915584560f6" providerId="LiveId" clId="{711865C0-221C-419D-8010-CCCD84C1DC2C}" dt="2017-12-14T16:58:23.434" v="263" actId="478"/>
          <ac:spMkLst>
            <pc:docMk/>
            <pc:sldMk cId="38015880" sldId="266"/>
            <ac:spMk id="2" creationId="{00000000-0000-0000-0000-000000000000}"/>
          </ac:spMkLst>
        </pc:spChg>
        <pc:spChg chg="del">
          <ac:chgData name="Akis Thomas" userId="edbef915584560f6" providerId="LiveId" clId="{711865C0-221C-419D-8010-CCCD84C1DC2C}" dt="2017-12-14T16:36:57.961" v="4" actId="478"/>
          <ac:spMkLst>
            <pc:docMk/>
            <pc:sldMk cId="38015880" sldId="266"/>
            <ac:spMk id="3" creationId="{00000000-0000-0000-0000-000000000000}"/>
          </ac:spMkLst>
        </pc:spChg>
        <pc:spChg chg="add del mod ord">
          <ac:chgData name="Akis Thomas" userId="edbef915584560f6" providerId="LiveId" clId="{711865C0-221C-419D-8010-CCCD84C1DC2C}" dt="2017-12-14T18:56:31.214" v="960" actId="1076"/>
          <ac:spMkLst>
            <pc:docMk/>
            <pc:sldMk cId="38015880" sldId="266"/>
            <ac:spMk id="5" creationId="{00000000-0000-0000-0000-000000000000}"/>
          </ac:spMkLst>
        </pc:spChg>
        <pc:spChg chg="add del mod">
          <ac:chgData name="Akis Thomas" userId="edbef915584560f6" providerId="LiveId" clId="{711865C0-221C-419D-8010-CCCD84C1DC2C}" dt="2017-12-14T16:37:19.744" v="13" actId="478"/>
          <ac:spMkLst>
            <pc:docMk/>
            <pc:sldMk cId="38015880" sldId="266"/>
            <ac:spMk id="7" creationId="{59A0DCF2-3178-4C58-98BF-8B80A6BD51E2}"/>
          </ac:spMkLst>
        </pc:spChg>
        <pc:spChg chg="add">
          <ac:chgData name="Akis Thomas" userId="edbef915584560f6" providerId="LiveId" clId="{711865C0-221C-419D-8010-CCCD84C1DC2C}" dt="2017-12-14T16:57:36.646" v="250" actId="255"/>
          <ac:spMkLst>
            <pc:docMk/>
            <pc:sldMk cId="38015880" sldId="266"/>
            <ac:spMk id="8" creationId="{5FF88C0A-3A18-4DEB-8405-9F6B9E7EB0DA}"/>
          </ac:spMkLst>
        </pc:spChg>
        <pc:spChg chg="add del mod ord">
          <ac:chgData name="Akis Thomas" userId="edbef915584560f6" providerId="LiveId" clId="{711865C0-221C-419D-8010-CCCD84C1DC2C}" dt="2017-12-14T16:58:21.348" v="261" actId="255"/>
          <ac:spMkLst>
            <pc:docMk/>
            <pc:sldMk cId="38015880" sldId="266"/>
            <ac:spMk id="9" creationId="{2C1F8BD6-E524-4E38-A5E9-D37BF13679CC}"/>
          </ac:spMkLst>
        </pc:spChg>
        <pc:spChg chg="add del mod">
          <ac:chgData name="Akis Thomas" userId="edbef915584560f6" providerId="LiveId" clId="{711865C0-221C-419D-8010-CCCD84C1DC2C}" dt="2017-12-14T16:58:26.415" v="264" actId="478"/>
          <ac:spMkLst>
            <pc:docMk/>
            <pc:sldMk cId="38015880" sldId="266"/>
            <ac:spMk id="11" creationId="{07007625-17E5-41FA-9DD4-395C80C00E19}"/>
          </ac:spMkLst>
        </pc:spChg>
        <pc:spChg chg="add mod">
          <ac:chgData name="Akis Thomas" userId="edbef915584560f6" providerId="LiveId" clId="{711865C0-221C-419D-8010-CCCD84C1DC2C}" dt="2017-12-14T17:28:59.989" v="492" actId="255"/>
          <ac:spMkLst>
            <pc:docMk/>
            <pc:sldMk cId="38015880" sldId="266"/>
            <ac:spMk id="16" creationId="{CF9269A0-CA67-4564-865C-A040DC24C8B5}"/>
          </ac:spMkLst>
        </pc:spChg>
        <pc:spChg chg="add del mod">
          <ac:chgData name="Akis Thomas" userId="edbef915584560f6" providerId="LiveId" clId="{711865C0-221C-419D-8010-CCCD84C1DC2C}" dt="2017-12-14T17:18:47.952" v="346" actId="478"/>
          <ac:spMkLst>
            <pc:docMk/>
            <pc:sldMk cId="38015880" sldId="266"/>
            <ac:spMk id="19" creationId="{4B96AB9C-1E2E-4384-8506-C639FBF9B78B}"/>
          </ac:spMkLst>
        </pc:spChg>
        <pc:picChg chg="del mod ord">
          <ac:chgData name="Akis Thomas" userId="edbef915584560f6" providerId="LiveId" clId="{711865C0-221C-419D-8010-CCCD84C1DC2C}" dt="2017-12-14T18:56:22.673" v="957" actId="478"/>
          <ac:picMkLst>
            <pc:docMk/>
            <pc:sldMk cId="38015880" sldId="266"/>
            <ac:picMk id="4" creationId="{00000000-0000-0000-0000-000000000000}"/>
          </ac:picMkLst>
        </pc:picChg>
        <pc:picChg chg="add ord">
          <ac:chgData name="Akis Thomas" userId="edbef915584560f6" providerId="LiveId" clId="{711865C0-221C-419D-8010-CCCD84C1DC2C}" dt="2017-12-14T18:56:28.251" v="959" actId="167"/>
          <ac:picMkLst>
            <pc:docMk/>
            <pc:sldMk cId="38015880" sldId="266"/>
            <ac:picMk id="7" creationId="{0C474646-9862-4CDD-A94A-8956304B4A2A}"/>
          </ac:picMkLst>
        </pc:picChg>
        <pc:picChg chg="add del mod">
          <ac:chgData name="Akis Thomas" userId="edbef915584560f6" providerId="LiveId" clId="{711865C0-221C-419D-8010-CCCD84C1DC2C}" dt="2017-12-14T17:07:38.970" v="274" actId="478"/>
          <ac:picMkLst>
            <pc:docMk/>
            <pc:sldMk cId="38015880" sldId="266"/>
            <ac:picMk id="13" creationId="{F724E707-1877-4ACD-ACEC-2C8C84156DAC}"/>
          </ac:picMkLst>
        </pc:picChg>
        <pc:picChg chg="add mod">
          <ac:chgData name="Akis Thomas" userId="edbef915584560f6" providerId="LiveId" clId="{711865C0-221C-419D-8010-CCCD84C1DC2C}" dt="2017-12-14T17:07:49.972" v="277" actId="1076"/>
          <ac:picMkLst>
            <pc:docMk/>
            <pc:sldMk cId="38015880" sldId="266"/>
            <ac:picMk id="15" creationId="{B2630127-9C1B-4BEC-9F84-3DA2D3AEB5A1}"/>
          </ac:picMkLst>
        </pc:picChg>
        <pc:picChg chg="add del mod">
          <ac:chgData name="Akis Thomas" userId="edbef915584560f6" providerId="LiveId" clId="{711865C0-221C-419D-8010-CCCD84C1DC2C}" dt="2017-12-14T17:18:45.968" v="345" actId="478"/>
          <ac:picMkLst>
            <pc:docMk/>
            <pc:sldMk cId="38015880" sldId="266"/>
            <ac:picMk id="18" creationId="{EC870218-E19F-4DCA-AAAE-326EDB8FDCD9}"/>
          </ac:picMkLst>
        </pc:picChg>
      </pc:sldChg>
      <pc:sldChg chg="addSp modSp add del ord modNotesTx">
        <pc:chgData name="Akis Thomas" userId="edbef915584560f6" providerId="LiveId" clId="{711865C0-221C-419D-8010-CCCD84C1DC2C}" dt="2017-12-14T18:03:26.108" v="806" actId="2696"/>
        <pc:sldMkLst>
          <pc:docMk/>
          <pc:sldMk cId="1006924291" sldId="267"/>
        </pc:sldMkLst>
        <pc:spChg chg="mod">
          <ac:chgData name="Akis Thomas" userId="edbef915584560f6" providerId="LiveId" clId="{711865C0-221C-419D-8010-CCCD84C1DC2C}" dt="2017-12-14T17:41:27.317" v="691" actId="20577"/>
          <ac:spMkLst>
            <pc:docMk/>
            <pc:sldMk cId="1006924291" sldId="267"/>
            <ac:spMk id="2" creationId="{00000000-0000-0000-0000-000000000000}"/>
          </ac:spMkLst>
        </pc:spChg>
        <pc:spChg chg="mod">
          <ac:chgData name="Akis Thomas" userId="edbef915584560f6" providerId="LiveId" clId="{711865C0-221C-419D-8010-CCCD84C1DC2C}" dt="2017-12-14T17:29:35.572" v="503" actId="164"/>
          <ac:spMkLst>
            <pc:docMk/>
            <pc:sldMk cId="1006924291" sldId="267"/>
            <ac:spMk id="13" creationId="{54A64DE6-A67F-4506-A90C-3860E7D251DF}"/>
          </ac:spMkLst>
        </pc:spChg>
        <pc:spChg chg="mod">
          <ac:chgData name="Akis Thomas" userId="edbef915584560f6" providerId="LiveId" clId="{711865C0-221C-419D-8010-CCCD84C1DC2C}" dt="2017-12-14T17:29:35.572" v="503" actId="164"/>
          <ac:spMkLst>
            <pc:docMk/>
            <pc:sldMk cId="1006924291" sldId="267"/>
            <ac:spMk id="29" creationId="{BC85C153-4E41-4EEC-8200-F1E60DEE8ABD}"/>
          </ac:spMkLst>
        </pc:spChg>
        <pc:spChg chg="mod">
          <ac:chgData name="Akis Thomas" userId="edbef915584560f6" providerId="LiveId" clId="{711865C0-221C-419D-8010-CCCD84C1DC2C}" dt="2017-12-14T17:29:35.572" v="503" actId="164"/>
          <ac:spMkLst>
            <pc:docMk/>
            <pc:sldMk cId="1006924291" sldId="267"/>
            <ac:spMk id="30" creationId="{272FE904-A8D3-4CEB-8883-798DC1C9F1DD}"/>
          </ac:spMkLst>
        </pc:spChg>
        <pc:spChg chg="mod">
          <ac:chgData name="Akis Thomas" userId="edbef915584560f6" providerId="LiveId" clId="{711865C0-221C-419D-8010-CCCD84C1DC2C}" dt="2017-12-14T17:29:35.572" v="503" actId="164"/>
          <ac:spMkLst>
            <pc:docMk/>
            <pc:sldMk cId="1006924291" sldId="267"/>
            <ac:spMk id="31" creationId="{6BEF2420-3456-4FBE-BF11-096486CA1DCF}"/>
          </ac:spMkLst>
        </pc:spChg>
        <pc:grpChg chg="add mod">
          <ac:chgData name="Akis Thomas" userId="edbef915584560f6" providerId="LiveId" clId="{711865C0-221C-419D-8010-CCCD84C1DC2C}" dt="2017-12-14T17:29:35.572" v="503" actId="164"/>
          <ac:grpSpMkLst>
            <pc:docMk/>
            <pc:sldMk cId="1006924291" sldId="267"/>
            <ac:grpSpMk id="3" creationId="{8C80B14C-3CC0-45BE-8C08-EC26D70771A2}"/>
          </ac:grpSpMkLst>
        </pc:grpChg>
        <pc:grpChg chg="mod">
          <ac:chgData name="Akis Thomas" userId="edbef915584560f6" providerId="LiveId" clId="{711865C0-221C-419D-8010-CCCD84C1DC2C}" dt="2017-12-14T17:29:35.572" v="503" actId="164"/>
          <ac:grpSpMkLst>
            <pc:docMk/>
            <pc:sldMk cId="1006924291" sldId="267"/>
            <ac:grpSpMk id="20" creationId="{2EBD17D2-BECF-412C-8DCA-58F05E62D8E0}"/>
          </ac:grpSpMkLst>
        </pc:grpChg>
        <pc:grpChg chg="mod">
          <ac:chgData name="Akis Thomas" userId="edbef915584560f6" providerId="LiveId" clId="{711865C0-221C-419D-8010-CCCD84C1DC2C}" dt="2017-12-14T17:29:35.572" v="503" actId="164"/>
          <ac:grpSpMkLst>
            <pc:docMk/>
            <pc:sldMk cId="1006924291" sldId="267"/>
            <ac:grpSpMk id="23" creationId="{DEF72AC7-6121-4816-9F31-38773EB6A96D}"/>
          </ac:grpSpMkLst>
        </pc:grpChg>
        <pc:grpChg chg="mod">
          <ac:chgData name="Akis Thomas" userId="edbef915584560f6" providerId="LiveId" clId="{711865C0-221C-419D-8010-CCCD84C1DC2C}" dt="2017-12-14T17:29:35.572" v="503" actId="164"/>
          <ac:grpSpMkLst>
            <pc:docMk/>
            <pc:sldMk cId="1006924291" sldId="267"/>
            <ac:grpSpMk id="26" creationId="{A9778280-0272-40C3-97F0-74D45FAB0C2A}"/>
          </ac:grpSpMkLst>
        </pc:grpChg>
        <pc:picChg chg="mod">
          <ac:chgData name="Akis Thomas" userId="edbef915584560f6" providerId="LiveId" clId="{711865C0-221C-419D-8010-CCCD84C1DC2C}" dt="2017-12-14T17:29:35.572" v="503" actId="164"/>
          <ac:picMkLst>
            <pc:docMk/>
            <pc:sldMk cId="1006924291" sldId="267"/>
            <ac:picMk id="8" creationId="{DD0DB43A-A3D1-44ED-807B-D7B60BFD1368}"/>
          </ac:picMkLst>
        </pc:picChg>
        <pc:picChg chg="mod">
          <ac:chgData name="Akis Thomas" userId="edbef915584560f6" providerId="LiveId" clId="{711865C0-221C-419D-8010-CCCD84C1DC2C}" dt="2017-12-14T17:29:35.572" v="503" actId="164"/>
          <ac:picMkLst>
            <pc:docMk/>
            <pc:sldMk cId="1006924291" sldId="267"/>
            <ac:picMk id="9" creationId="{B7785B35-67C8-4897-8E17-92BC9E078B6B}"/>
          </ac:picMkLst>
        </pc:picChg>
        <pc:picChg chg="mod">
          <ac:chgData name="Akis Thomas" userId="edbef915584560f6" providerId="LiveId" clId="{711865C0-221C-419D-8010-CCCD84C1DC2C}" dt="2017-12-14T17:29:35.572" v="503" actId="164"/>
          <ac:picMkLst>
            <pc:docMk/>
            <pc:sldMk cId="1006924291" sldId="267"/>
            <ac:picMk id="12" creationId="{2513E366-795A-44BA-9063-152455FA6F60}"/>
          </ac:picMkLst>
        </pc:picChg>
      </pc:sldChg>
      <pc:sldChg chg="addSp delSp modSp add modNotesTx">
        <pc:chgData name="Akis Thomas" userId="edbef915584560f6" providerId="LiveId" clId="{711865C0-221C-419D-8010-CCCD84C1DC2C}" dt="2017-12-14T18:55:39.599" v="948" actId="1076"/>
        <pc:sldMkLst>
          <pc:docMk/>
          <pc:sldMk cId="2429043441" sldId="268"/>
        </pc:sldMkLst>
        <pc:spChg chg="del mod">
          <ac:chgData name="Akis Thomas" userId="edbef915584560f6" providerId="LiveId" clId="{711865C0-221C-419D-8010-CCCD84C1DC2C}" dt="2017-12-14T17:32:28.458" v="530" actId="478"/>
          <ac:spMkLst>
            <pc:docMk/>
            <pc:sldMk cId="2429043441" sldId="268"/>
            <ac:spMk id="2" creationId="{00000000-0000-0000-0000-000000000000}"/>
          </ac:spMkLst>
        </pc:spChg>
        <pc:spChg chg="add del mod">
          <ac:chgData name="Akis Thomas" userId="edbef915584560f6" providerId="LiveId" clId="{711865C0-221C-419D-8010-CCCD84C1DC2C}" dt="2017-12-14T17:55:03.731" v="796" actId="478"/>
          <ac:spMkLst>
            <pc:docMk/>
            <pc:sldMk cId="2429043441" sldId="268"/>
            <ac:spMk id="5" creationId="{00000000-0000-0000-0000-000000000000}"/>
          </ac:spMkLst>
        </pc:spChg>
        <pc:spChg chg="add del mod">
          <ac:chgData name="Akis Thomas" userId="edbef915584560f6" providerId="LiveId" clId="{711865C0-221C-419D-8010-CCCD84C1DC2C}" dt="2017-12-14T17:32:35.249" v="536" actId="478"/>
          <ac:spMkLst>
            <pc:docMk/>
            <pc:sldMk cId="2429043441" sldId="268"/>
            <ac:spMk id="6" creationId="{705638E4-87CA-4363-B462-5EC0C4CF9A67}"/>
          </ac:spMkLst>
        </pc:spChg>
        <pc:spChg chg="add del">
          <ac:chgData name="Akis Thomas" userId="edbef915584560f6" providerId="LiveId" clId="{711865C0-221C-419D-8010-CCCD84C1DC2C}" dt="2017-12-14T17:53:26.602" v="770" actId="478"/>
          <ac:spMkLst>
            <pc:docMk/>
            <pc:sldMk cId="2429043441" sldId="268"/>
            <ac:spMk id="7" creationId="{CB2EB927-8D12-4D15-AF8D-5FECF77F791A}"/>
          </ac:spMkLst>
        </pc:spChg>
        <pc:spChg chg="add del mod">
          <ac:chgData name="Akis Thomas" userId="edbef915584560f6" providerId="LiveId" clId="{711865C0-221C-419D-8010-CCCD84C1DC2C}" dt="2017-12-14T18:17:21.045" v="939" actId="478"/>
          <ac:spMkLst>
            <pc:docMk/>
            <pc:sldMk cId="2429043441" sldId="268"/>
            <ac:spMk id="11" creationId="{159E5549-3823-4A28-8DF8-D3090AD3334F}"/>
          </ac:spMkLst>
        </pc:spChg>
        <pc:spChg chg="del">
          <ac:chgData name="Akis Thomas" userId="edbef915584560f6" providerId="LiveId" clId="{711865C0-221C-419D-8010-CCCD84C1DC2C}" dt="2017-12-14T17:29:29.778" v="502" actId="478"/>
          <ac:spMkLst>
            <pc:docMk/>
            <pc:sldMk cId="2429043441" sldId="268"/>
            <ac:spMk id="13" creationId="{54A64DE6-A67F-4506-A90C-3860E7D251DF}"/>
          </ac:spMkLst>
        </pc:spChg>
        <pc:spChg chg="del">
          <ac:chgData name="Akis Thomas" userId="edbef915584560f6" providerId="LiveId" clId="{711865C0-221C-419D-8010-CCCD84C1DC2C}" dt="2017-12-14T17:29:29.778" v="502" actId="478"/>
          <ac:spMkLst>
            <pc:docMk/>
            <pc:sldMk cId="2429043441" sldId="268"/>
            <ac:spMk id="29" creationId="{BC85C153-4E41-4EEC-8200-F1E60DEE8ABD}"/>
          </ac:spMkLst>
        </pc:spChg>
        <pc:spChg chg="del">
          <ac:chgData name="Akis Thomas" userId="edbef915584560f6" providerId="LiveId" clId="{711865C0-221C-419D-8010-CCCD84C1DC2C}" dt="2017-12-14T17:29:29.778" v="502" actId="478"/>
          <ac:spMkLst>
            <pc:docMk/>
            <pc:sldMk cId="2429043441" sldId="268"/>
            <ac:spMk id="30" creationId="{272FE904-A8D3-4CEB-8883-798DC1C9F1DD}"/>
          </ac:spMkLst>
        </pc:spChg>
        <pc:spChg chg="del">
          <ac:chgData name="Akis Thomas" userId="edbef915584560f6" providerId="LiveId" clId="{711865C0-221C-419D-8010-CCCD84C1DC2C}" dt="2017-12-14T17:29:29.778" v="502" actId="478"/>
          <ac:spMkLst>
            <pc:docMk/>
            <pc:sldMk cId="2429043441" sldId="268"/>
            <ac:spMk id="31" creationId="{6BEF2420-3456-4FBE-BF11-096486CA1DCF}"/>
          </ac:spMkLst>
        </pc:spChg>
        <pc:spChg chg="add mod">
          <ac:chgData name="Akis Thomas" userId="edbef915584560f6" providerId="LiveId" clId="{711865C0-221C-419D-8010-CCCD84C1DC2C}" dt="2017-12-14T17:44:22.119" v="726" actId="14100"/>
          <ac:spMkLst>
            <pc:docMk/>
            <pc:sldMk cId="2429043441" sldId="268"/>
            <ac:spMk id="32" creationId="{49932D02-309C-4559-BC03-12F127EA4ABD}"/>
          </ac:spMkLst>
        </pc:spChg>
        <pc:spChg chg="del">
          <ac:chgData name="Akis Thomas" userId="edbef915584560f6" providerId="LiveId" clId="{711865C0-221C-419D-8010-CCCD84C1DC2C}" dt="2017-12-14T17:32:28.458" v="530" actId="478"/>
          <ac:spMkLst>
            <pc:docMk/>
            <pc:sldMk cId="2429043441" sldId="268"/>
            <ac:spMk id="36" creationId="{F7287B12-9682-4727-8287-911AB41910F1}"/>
          </ac:spMkLst>
        </pc:spChg>
        <pc:spChg chg="add del">
          <ac:chgData name="Akis Thomas" userId="edbef915584560f6" providerId="LiveId" clId="{711865C0-221C-419D-8010-CCCD84C1DC2C}" dt="2017-12-14T17:48:13.821" v="750" actId="478"/>
          <ac:spMkLst>
            <pc:docMk/>
            <pc:sldMk cId="2429043441" sldId="268"/>
            <ac:spMk id="39" creationId="{F04C6A3E-03F9-4CE3-A30B-1A9A19B2D2D2}"/>
          </ac:spMkLst>
        </pc:spChg>
        <pc:spChg chg="add">
          <ac:chgData name="Akis Thomas" userId="edbef915584560f6" providerId="LiveId" clId="{711865C0-221C-419D-8010-CCCD84C1DC2C}" dt="2017-12-14T17:44:14.231" v="725" actId="478"/>
          <ac:spMkLst>
            <pc:docMk/>
            <pc:sldMk cId="2429043441" sldId="268"/>
            <ac:spMk id="40" creationId="{90F571FB-E36D-47B5-97EC-D6BB4E4A24CB}"/>
          </ac:spMkLst>
        </pc:spChg>
        <pc:spChg chg="add">
          <ac:chgData name="Akis Thomas" userId="edbef915584560f6" providerId="LiveId" clId="{711865C0-221C-419D-8010-CCCD84C1DC2C}" dt="2017-12-14T17:48:14.075" v="751" actId="478"/>
          <ac:spMkLst>
            <pc:docMk/>
            <pc:sldMk cId="2429043441" sldId="268"/>
            <ac:spMk id="41" creationId="{4E52CF35-FCE3-4993-8AFD-1A7108914750}"/>
          </ac:spMkLst>
        </pc:spChg>
        <pc:grpChg chg="del">
          <ac:chgData name="Akis Thomas" userId="edbef915584560f6" providerId="LiveId" clId="{711865C0-221C-419D-8010-CCCD84C1DC2C}" dt="2017-12-14T17:29:29.778" v="502" actId="478"/>
          <ac:grpSpMkLst>
            <pc:docMk/>
            <pc:sldMk cId="2429043441" sldId="268"/>
            <ac:grpSpMk id="20" creationId="{2EBD17D2-BECF-412C-8DCA-58F05E62D8E0}"/>
          </ac:grpSpMkLst>
        </pc:grpChg>
        <pc:grpChg chg="del">
          <ac:chgData name="Akis Thomas" userId="edbef915584560f6" providerId="LiveId" clId="{711865C0-221C-419D-8010-CCCD84C1DC2C}" dt="2017-12-14T17:29:29.778" v="502" actId="478"/>
          <ac:grpSpMkLst>
            <pc:docMk/>
            <pc:sldMk cId="2429043441" sldId="268"/>
            <ac:grpSpMk id="23" creationId="{DEF72AC7-6121-4816-9F31-38773EB6A96D}"/>
          </ac:grpSpMkLst>
        </pc:grpChg>
        <pc:grpChg chg="del">
          <ac:chgData name="Akis Thomas" userId="edbef915584560f6" providerId="LiveId" clId="{711865C0-221C-419D-8010-CCCD84C1DC2C}" dt="2017-12-14T17:29:29.778" v="502" actId="478"/>
          <ac:grpSpMkLst>
            <pc:docMk/>
            <pc:sldMk cId="2429043441" sldId="268"/>
            <ac:grpSpMk id="26" creationId="{A9778280-0272-40C3-97F0-74D45FAB0C2A}"/>
          </ac:grpSpMkLst>
        </pc:grpChg>
        <pc:picChg chg="add mod">
          <ac:chgData name="Akis Thomas" userId="edbef915584560f6" providerId="LiveId" clId="{711865C0-221C-419D-8010-CCCD84C1DC2C}" dt="2017-12-14T18:55:39.599" v="948" actId="1076"/>
          <ac:picMkLst>
            <pc:docMk/>
            <pc:sldMk cId="2429043441" sldId="268"/>
            <ac:picMk id="2" creationId="{9A2AB8D8-A420-4D14-9DE2-F1207AF98BA7}"/>
          </ac:picMkLst>
        </pc:picChg>
        <pc:picChg chg="add del">
          <ac:chgData name="Akis Thomas" userId="edbef915584560f6" providerId="LiveId" clId="{711865C0-221C-419D-8010-CCCD84C1DC2C}" dt="2017-12-14T17:54:28.489" v="786" actId="478"/>
          <ac:picMkLst>
            <pc:docMk/>
            <pc:sldMk cId="2429043441" sldId="268"/>
            <ac:picMk id="4" creationId="{00000000-0000-0000-0000-000000000000}"/>
          </ac:picMkLst>
        </pc:picChg>
        <pc:picChg chg="del">
          <ac:chgData name="Akis Thomas" userId="edbef915584560f6" providerId="LiveId" clId="{711865C0-221C-419D-8010-CCCD84C1DC2C}" dt="2017-12-14T17:29:29.778" v="502" actId="478"/>
          <ac:picMkLst>
            <pc:docMk/>
            <pc:sldMk cId="2429043441" sldId="268"/>
            <ac:picMk id="8" creationId="{DD0DB43A-A3D1-44ED-807B-D7B60BFD1368}"/>
          </ac:picMkLst>
        </pc:picChg>
        <pc:picChg chg="del">
          <ac:chgData name="Akis Thomas" userId="edbef915584560f6" providerId="LiveId" clId="{711865C0-221C-419D-8010-CCCD84C1DC2C}" dt="2017-12-14T17:29:29.778" v="502" actId="478"/>
          <ac:picMkLst>
            <pc:docMk/>
            <pc:sldMk cId="2429043441" sldId="268"/>
            <ac:picMk id="9" creationId="{B7785B35-67C8-4897-8E17-92BC9E078B6B}"/>
          </ac:picMkLst>
        </pc:picChg>
        <pc:picChg chg="add del mod ord modCrop">
          <ac:chgData name="Akis Thomas" userId="edbef915584560f6" providerId="LiveId" clId="{711865C0-221C-419D-8010-CCCD84C1DC2C}" dt="2017-12-14T18:55:30.244" v="947" actId="478"/>
          <ac:picMkLst>
            <pc:docMk/>
            <pc:sldMk cId="2429043441" sldId="268"/>
            <ac:picMk id="10" creationId="{C31626ED-4F1F-43C9-A48E-EAAE9825A11D}"/>
          </ac:picMkLst>
        </pc:picChg>
        <pc:picChg chg="del">
          <ac:chgData name="Akis Thomas" userId="edbef915584560f6" providerId="LiveId" clId="{711865C0-221C-419D-8010-CCCD84C1DC2C}" dt="2017-12-14T17:29:29.778" v="502" actId="478"/>
          <ac:picMkLst>
            <pc:docMk/>
            <pc:sldMk cId="2429043441" sldId="268"/>
            <ac:picMk id="12" creationId="{2513E366-795A-44BA-9063-152455FA6F60}"/>
          </ac:picMkLst>
        </pc:picChg>
        <pc:picChg chg="del">
          <ac:chgData name="Akis Thomas" userId="edbef915584560f6" providerId="LiveId" clId="{711865C0-221C-419D-8010-CCCD84C1DC2C}" dt="2017-12-14T17:32:28.458" v="530" actId="478"/>
          <ac:picMkLst>
            <pc:docMk/>
            <pc:sldMk cId="2429043441" sldId="268"/>
            <ac:picMk id="33" creationId="{35EBBA6C-1D9C-46F1-80FC-B5A30009BAE1}"/>
          </ac:picMkLst>
        </pc:picChg>
        <pc:picChg chg="del">
          <ac:chgData name="Akis Thomas" userId="edbef915584560f6" providerId="LiveId" clId="{711865C0-221C-419D-8010-CCCD84C1DC2C}" dt="2017-12-14T17:32:28.458" v="530" actId="478"/>
          <ac:picMkLst>
            <pc:docMk/>
            <pc:sldMk cId="2429043441" sldId="268"/>
            <ac:picMk id="34" creationId="{1D11FEA4-F1B2-4A27-86A5-840075FE5E13}"/>
          </ac:picMkLst>
        </pc:picChg>
        <pc:picChg chg="del">
          <ac:chgData name="Akis Thomas" userId="edbef915584560f6" providerId="LiveId" clId="{711865C0-221C-419D-8010-CCCD84C1DC2C}" dt="2017-12-14T17:32:28.458" v="530" actId="478"/>
          <ac:picMkLst>
            <pc:docMk/>
            <pc:sldMk cId="2429043441" sldId="268"/>
            <ac:picMk id="35" creationId="{A22A66A0-0824-4960-918F-246E3D8109C7}"/>
          </ac:picMkLst>
        </pc:picChg>
        <pc:picChg chg="add">
          <ac:chgData name="Akis Thomas" userId="edbef915584560f6" providerId="LiveId" clId="{711865C0-221C-419D-8010-CCCD84C1DC2C}" dt="2017-12-14T17:32:28.837" v="531" actId="478"/>
          <ac:picMkLst>
            <pc:docMk/>
            <pc:sldMk cId="2429043441" sldId="268"/>
            <ac:picMk id="37" creationId="{17004FF8-4C70-4CA3-80B2-81DA0C484BE0}"/>
          </ac:picMkLst>
        </pc:picChg>
        <pc:picChg chg="add">
          <ac:chgData name="Akis Thomas" userId="edbef915584560f6" providerId="LiveId" clId="{711865C0-221C-419D-8010-CCCD84C1DC2C}" dt="2017-12-14T17:32:28.837" v="531" actId="478"/>
          <ac:picMkLst>
            <pc:docMk/>
            <pc:sldMk cId="2429043441" sldId="268"/>
            <ac:picMk id="38" creationId="{294EB6C7-0337-4E89-A74F-BD5026F7845A}"/>
          </ac:picMkLst>
        </pc:picChg>
      </pc:sldChg>
      <pc:sldChg chg="addSp delSp modSp add">
        <pc:chgData name="Akis Thomas" userId="edbef915584560f6" providerId="LiveId" clId="{711865C0-221C-419D-8010-CCCD84C1DC2C}" dt="2017-12-14T17:48:22.918" v="755" actId="2696"/>
        <pc:sldMkLst>
          <pc:docMk/>
          <pc:sldMk cId="2786489397" sldId="269"/>
        </pc:sldMkLst>
        <pc:spChg chg="del mod">
          <ac:chgData name="Akis Thomas" userId="edbef915584560f6" providerId="LiveId" clId="{711865C0-221C-419D-8010-CCCD84C1DC2C}" dt="2017-12-14T17:32:40.030" v="537" actId="478"/>
          <ac:spMkLst>
            <pc:docMk/>
            <pc:sldMk cId="2786489397" sldId="269"/>
            <ac:spMk id="2" creationId="{00000000-0000-0000-0000-000000000000}"/>
          </ac:spMkLst>
        </pc:spChg>
        <pc:spChg chg="ord">
          <ac:chgData name="Akis Thomas" userId="edbef915584560f6" providerId="LiveId" clId="{711865C0-221C-419D-8010-CCCD84C1DC2C}" dt="2017-12-14T17:44:45.685" v="732" actId="167"/>
          <ac:spMkLst>
            <pc:docMk/>
            <pc:sldMk cId="2786489397" sldId="269"/>
            <ac:spMk id="5" creationId="{00000000-0000-0000-0000-000000000000}"/>
          </ac:spMkLst>
        </pc:spChg>
        <pc:spChg chg="add del mod">
          <ac:chgData name="Akis Thomas" userId="edbef915584560f6" providerId="LiveId" clId="{711865C0-221C-419D-8010-CCCD84C1DC2C}" dt="2017-12-14T17:32:43.699" v="539" actId="478"/>
          <ac:spMkLst>
            <pc:docMk/>
            <pc:sldMk cId="2786489397" sldId="269"/>
            <ac:spMk id="6" creationId="{2FC68406-F63F-430D-AACD-B6E72E714F88}"/>
          </ac:spMkLst>
        </pc:spChg>
        <pc:spChg chg="add mod ord">
          <ac:chgData name="Akis Thomas" userId="edbef915584560f6" providerId="LiveId" clId="{711865C0-221C-419D-8010-CCCD84C1DC2C}" dt="2017-12-14T17:44:39.685" v="730" actId="167"/>
          <ac:spMkLst>
            <pc:docMk/>
            <pc:sldMk cId="2786489397" sldId="269"/>
            <ac:spMk id="11" creationId="{80AC2E5D-7A07-4836-82D9-6389DE865D30}"/>
          </ac:spMkLst>
        </pc:spChg>
        <pc:spChg chg="add del">
          <ac:chgData name="Akis Thomas" userId="edbef915584560f6" providerId="LiveId" clId="{711865C0-221C-419D-8010-CCCD84C1DC2C}" dt="2017-12-14T17:48:22.599" v="754" actId="478"/>
          <ac:spMkLst>
            <pc:docMk/>
            <pc:sldMk cId="2786489397" sldId="269"/>
            <ac:spMk id="14" creationId="{90C0CC72-A288-45C8-B4B5-49491977BF31}"/>
          </ac:spMkLst>
        </pc:spChg>
        <pc:spChg chg="add mod">
          <ac:chgData name="Akis Thomas" userId="edbef915584560f6" providerId="LiveId" clId="{711865C0-221C-419D-8010-CCCD84C1DC2C}" dt="2017-12-14T17:38:14.801" v="629" actId="1076"/>
          <ac:spMkLst>
            <pc:docMk/>
            <pc:sldMk cId="2786489397" sldId="269"/>
            <ac:spMk id="18" creationId="{824095B3-CB82-457D-B0FA-E78320F8ADF1}"/>
          </ac:spMkLst>
        </pc:spChg>
        <pc:spChg chg="add mod">
          <ac:chgData name="Akis Thomas" userId="edbef915584560f6" providerId="LiveId" clId="{711865C0-221C-419D-8010-CCCD84C1DC2C}" dt="2017-12-14T17:38:14.801" v="629" actId="1076"/>
          <ac:spMkLst>
            <pc:docMk/>
            <pc:sldMk cId="2786489397" sldId="269"/>
            <ac:spMk id="19" creationId="{430A3176-631F-49FC-BA4B-94A5BAB6ED28}"/>
          </ac:spMkLst>
        </pc:spChg>
        <pc:spChg chg="add mod">
          <ac:chgData name="Akis Thomas" userId="edbef915584560f6" providerId="LiveId" clId="{711865C0-221C-419D-8010-CCCD84C1DC2C}" dt="2017-12-14T17:38:14.801" v="629" actId="1076"/>
          <ac:spMkLst>
            <pc:docMk/>
            <pc:sldMk cId="2786489397" sldId="269"/>
            <ac:spMk id="22" creationId="{0F4D4207-46DA-4F9B-9AD0-373175A41812}"/>
          </ac:spMkLst>
        </pc:spChg>
        <pc:spChg chg="add ord">
          <ac:chgData name="Akis Thomas" userId="edbef915584560f6" providerId="LiveId" clId="{711865C0-221C-419D-8010-CCCD84C1DC2C}" dt="2017-12-14T17:44:42.926" v="731" actId="167"/>
          <ac:spMkLst>
            <pc:docMk/>
            <pc:sldMk cId="2786489397" sldId="269"/>
            <ac:spMk id="23" creationId="{CFF6BC23-9F47-4AB7-8CDD-5CE20B280C08}"/>
          </ac:spMkLst>
        </pc:spChg>
        <pc:spChg chg="add del">
          <ac:chgData name="Akis Thomas" userId="edbef915584560f6" providerId="LiveId" clId="{711865C0-221C-419D-8010-CCCD84C1DC2C}" dt="2017-12-14T17:48:20.647" v="753" actId="2696"/>
          <ac:spMkLst>
            <pc:docMk/>
            <pc:sldMk cId="2786489397" sldId="269"/>
            <ac:spMk id="24" creationId="{BF117E2B-A99E-43A4-911F-8FED3925E906}"/>
          </ac:spMkLst>
        </pc:spChg>
        <pc:spChg chg="add">
          <ac:chgData name="Akis Thomas" userId="edbef915584560f6" providerId="LiveId" clId="{711865C0-221C-419D-8010-CCCD84C1DC2C}" dt="2017-12-14T17:48:22.918" v="755" actId="2696"/>
          <ac:spMkLst>
            <pc:docMk/>
            <pc:sldMk cId="2786489397" sldId="269"/>
            <ac:spMk id="25" creationId="{473A2D76-CAE1-447A-8AA8-48BBA8779FF0}"/>
          </ac:spMkLst>
        </pc:spChg>
        <pc:spChg chg="del">
          <ac:chgData name="Akis Thomas" userId="edbef915584560f6" providerId="LiveId" clId="{711865C0-221C-419D-8010-CCCD84C1DC2C}" dt="2017-12-14T17:32:40.030" v="537" actId="478"/>
          <ac:spMkLst>
            <pc:docMk/>
            <pc:sldMk cId="2786489397" sldId="269"/>
            <ac:spMk id="36" creationId="{F7287B12-9682-4727-8287-911AB41910F1}"/>
          </ac:spMkLst>
        </pc:spChg>
        <pc:picChg chg="ord">
          <ac:chgData name="Akis Thomas" userId="edbef915584560f6" providerId="LiveId" clId="{711865C0-221C-419D-8010-CCCD84C1DC2C}" dt="2017-12-14T17:44:48.124" v="733" actId="167"/>
          <ac:picMkLst>
            <pc:docMk/>
            <pc:sldMk cId="2786489397" sldId="269"/>
            <ac:picMk id="4" creationId="{00000000-0000-0000-0000-000000000000}"/>
          </ac:picMkLst>
        </pc:picChg>
        <pc:picChg chg="add mod">
          <ac:chgData name="Akis Thomas" userId="edbef915584560f6" providerId="LiveId" clId="{711865C0-221C-419D-8010-CCCD84C1DC2C}" dt="2017-12-14T17:38:14.801" v="629" actId="1076"/>
          <ac:picMkLst>
            <pc:docMk/>
            <pc:sldMk cId="2786489397" sldId="269"/>
            <ac:picMk id="8" creationId="{D90319CE-BF9B-492D-B770-BC93F1022520}"/>
          </ac:picMkLst>
        </pc:picChg>
        <pc:picChg chg="add mod">
          <ac:chgData name="Akis Thomas" userId="edbef915584560f6" providerId="LiveId" clId="{711865C0-221C-419D-8010-CCCD84C1DC2C}" dt="2017-12-14T17:38:14.801" v="629" actId="1076"/>
          <ac:picMkLst>
            <pc:docMk/>
            <pc:sldMk cId="2786489397" sldId="269"/>
            <ac:picMk id="10" creationId="{35B61F7F-26BA-4DE3-8014-05852E5BE8B2}"/>
          </ac:picMkLst>
        </pc:picChg>
        <pc:picChg chg="add">
          <ac:chgData name="Akis Thomas" userId="edbef915584560f6" providerId="LiveId" clId="{711865C0-221C-419D-8010-CCCD84C1DC2C}" dt="2017-12-14T17:32:40.854" v="538" actId="2696"/>
          <ac:picMkLst>
            <pc:docMk/>
            <pc:sldMk cId="2786489397" sldId="269"/>
            <ac:picMk id="12" creationId="{58C440EB-4EE9-47D7-B5FF-326283D62ED0}"/>
          </ac:picMkLst>
        </pc:picChg>
        <pc:picChg chg="add">
          <ac:chgData name="Akis Thomas" userId="edbef915584560f6" providerId="LiveId" clId="{711865C0-221C-419D-8010-CCCD84C1DC2C}" dt="2017-12-14T17:32:40.854" v="538" actId="2696"/>
          <ac:picMkLst>
            <pc:docMk/>
            <pc:sldMk cId="2786489397" sldId="269"/>
            <ac:picMk id="13" creationId="{0D3ED0A4-99FE-4C3A-802D-A25D92748DAA}"/>
          </ac:picMkLst>
        </pc:picChg>
        <pc:picChg chg="add mod">
          <ac:chgData name="Akis Thomas" userId="edbef915584560f6" providerId="LiveId" clId="{711865C0-221C-419D-8010-CCCD84C1DC2C}" dt="2017-12-14T17:38:14.801" v="629" actId="1076"/>
          <ac:picMkLst>
            <pc:docMk/>
            <pc:sldMk cId="2786489397" sldId="269"/>
            <ac:picMk id="17" creationId="{2F429276-E74B-418F-855D-BA9453D9EE9D}"/>
          </ac:picMkLst>
        </pc:picChg>
        <pc:picChg chg="del">
          <ac:chgData name="Akis Thomas" userId="edbef915584560f6" providerId="LiveId" clId="{711865C0-221C-419D-8010-CCCD84C1DC2C}" dt="2017-12-14T17:32:40.030" v="537" actId="478"/>
          <ac:picMkLst>
            <pc:docMk/>
            <pc:sldMk cId="2786489397" sldId="269"/>
            <ac:picMk id="33" creationId="{35EBBA6C-1D9C-46F1-80FC-B5A30009BAE1}"/>
          </ac:picMkLst>
        </pc:picChg>
        <pc:picChg chg="del">
          <ac:chgData name="Akis Thomas" userId="edbef915584560f6" providerId="LiveId" clId="{711865C0-221C-419D-8010-CCCD84C1DC2C}" dt="2017-12-14T17:32:40.030" v="537" actId="478"/>
          <ac:picMkLst>
            <pc:docMk/>
            <pc:sldMk cId="2786489397" sldId="269"/>
            <ac:picMk id="34" creationId="{1D11FEA4-F1B2-4A27-86A5-840075FE5E13}"/>
          </ac:picMkLst>
        </pc:picChg>
        <pc:picChg chg="del">
          <ac:chgData name="Akis Thomas" userId="edbef915584560f6" providerId="LiveId" clId="{711865C0-221C-419D-8010-CCCD84C1DC2C}" dt="2017-12-14T17:32:40.030" v="537" actId="478"/>
          <ac:picMkLst>
            <pc:docMk/>
            <pc:sldMk cId="2786489397" sldId="269"/>
            <ac:picMk id="35" creationId="{A22A66A0-0824-4960-918F-246E3D8109C7}"/>
          </ac:picMkLst>
        </pc:picChg>
      </pc:sldChg>
      <pc:sldChg chg="addSp delSp modSp add">
        <pc:chgData name="Akis Thomas" userId="edbef915584560f6" providerId="LiveId" clId="{711865C0-221C-419D-8010-CCCD84C1DC2C}" dt="2017-12-14T17:57:30.913" v="804" actId="2696"/>
        <pc:sldMkLst>
          <pc:docMk/>
          <pc:sldMk cId="3552639668" sldId="270"/>
        </pc:sldMkLst>
        <pc:spChg chg="add del mod">
          <ac:chgData name="Akis Thomas" userId="edbef915584560f6" providerId="LiveId" clId="{711865C0-221C-419D-8010-CCCD84C1DC2C}" dt="2017-12-14T17:39:46.275" v="652" actId="478"/>
          <ac:spMkLst>
            <pc:docMk/>
            <pc:sldMk cId="3552639668" sldId="270"/>
            <ac:spMk id="3" creationId="{82D2F464-ACB2-4713-A94D-0B2504E01891}"/>
          </ac:spMkLst>
        </pc:spChg>
        <pc:spChg chg="ord">
          <ac:chgData name="Akis Thomas" userId="edbef915584560f6" providerId="LiveId" clId="{711865C0-221C-419D-8010-CCCD84C1DC2C}" dt="2017-12-14T17:45:26.277" v="739" actId="167"/>
          <ac:spMkLst>
            <pc:docMk/>
            <pc:sldMk cId="3552639668" sldId="270"/>
            <ac:spMk id="5" creationId="{00000000-0000-0000-0000-000000000000}"/>
          </ac:spMkLst>
        </pc:spChg>
        <pc:spChg chg="mod">
          <ac:chgData name="Akis Thomas" userId="edbef915584560f6" providerId="LiveId" clId="{711865C0-221C-419D-8010-CCCD84C1DC2C}" dt="2017-12-14T17:45:00.031" v="735" actId="14100"/>
          <ac:spMkLst>
            <pc:docMk/>
            <pc:sldMk cId="3552639668" sldId="270"/>
            <ac:spMk id="11" creationId="{80AC2E5D-7A07-4836-82D9-6389DE865D30}"/>
          </ac:spMkLst>
        </pc:spChg>
        <pc:spChg chg="del">
          <ac:chgData name="Akis Thomas" userId="edbef915584560f6" providerId="LiveId" clId="{711865C0-221C-419D-8010-CCCD84C1DC2C}" dt="2017-12-14T17:48:26.632" v="756" actId="478"/>
          <ac:spMkLst>
            <pc:docMk/>
            <pc:sldMk cId="3552639668" sldId="270"/>
            <ac:spMk id="14" creationId="{90C0CC72-A288-45C8-B4B5-49491977BF31}"/>
          </ac:spMkLst>
        </pc:spChg>
        <pc:spChg chg="del">
          <ac:chgData name="Akis Thomas" userId="edbef915584560f6" providerId="LiveId" clId="{711865C0-221C-419D-8010-CCCD84C1DC2C}" dt="2017-12-14T17:39:43.106" v="651" actId="478"/>
          <ac:spMkLst>
            <pc:docMk/>
            <pc:sldMk cId="3552639668" sldId="270"/>
            <ac:spMk id="18" creationId="{824095B3-CB82-457D-B0FA-E78320F8ADF1}"/>
          </ac:spMkLst>
        </pc:spChg>
        <pc:spChg chg="del">
          <ac:chgData name="Akis Thomas" userId="edbef915584560f6" providerId="LiveId" clId="{711865C0-221C-419D-8010-CCCD84C1DC2C}" dt="2017-12-14T17:39:43.106" v="651" actId="478"/>
          <ac:spMkLst>
            <pc:docMk/>
            <pc:sldMk cId="3552639668" sldId="270"/>
            <ac:spMk id="19" creationId="{430A3176-631F-49FC-BA4B-94A5BAB6ED28}"/>
          </ac:spMkLst>
        </pc:spChg>
        <pc:spChg chg="add ord">
          <ac:chgData name="Akis Thomas" userId="edbef915584560f6" providerId="LiveId" clId="{711865C0-221C-419D-8010-CCCD84C1DC2C}" dt="2017-12-14T17:45:23.797" v="738" actId="167"/>
          <ac:spMkLst>
            <pc:docMk/>
            <pc:sldMk cId="3552639668" sldId="270"/>
            <ac:spMk id="20" creationId="{D8FE3C1D-E44E-417E-883D-8B98581765E0}"/>
          </ac:spMkLst>
        </pc:spChg>
        <pc:spChg chg="add">
          <ac:chgData name="Akis Thomas" userId="edbef915584560f6" providerId="LiveId" clId="{711865C0-221C-419D-8010-CCCD84C1DC2C}" dt="2017-12-14T17:48:26.928" v="757" actId="2696"/>
          <ac:spMkLst>
            <pc:docMk/>
            <pc:sldMk cId="3552639668" sldId="270"/>
            <ac:spMk id="21" creationId="{DFE1D440-3C11-4E48-8999-958AF21AD068}"/>
          </ac:spMkLst>
        </pc:spChg>
        <pc:spChg chg="del">
          <ac:chgData name="Akis Thomas" userId="edbef915584560f6" providerId="LiveId" clId="{711865C0-221C-419D-8010-CCCD84C1DC2C}" dt="2017-12-14T17:39:43.106" v="651" actId="478"/>
          <ac:spMkLst>
            <pc:docMk/>
            <pc:sldMk cId="3552639668" sldId="270"/>
            <ac:spMk id="22" creationId="{0F4D4207-46DA-4F9B-9AD0-373175A41812}"/>
          </ac:spMkLst>
        </pc:spChg>
        <pc:picChg chg="ord">
          <ac:chgData name="Akis Thomas" userId="edbef915584560f6" providerId="LiveId" clId="{711865C0-221C-419D-8010-CCCD84C1DC2C}" dt="2017-12-14T17:45:28.413" v="740" actId="167"/>
          <ac:picMkLst>
            <pc:docMk/>
            <pc:sldMk cId="3552639668" sldId="270"/>
            <ac:picMk id="4" creationId="{00000000-0000-0000-0000-000000000000}"/>
          </ac:picMkLst>
        </pc:picChg>
        <pc:picChg chg="add mod">
          <ac:chgData name="Akis Thomas" userId="edbef915584560f6" providerId="LiveId" clId="{711865C0-221C-419D-8010-CCCD84C1DC2C}" dt="2017-12-14T17:57:30.913" v="804" actId="2696"/>
          <ac:picMkLst>
            <pc:docMk/>
            <pc:sldMk cId="3552639668" sldId="270"/>
            <ac:picMk id="7" creationId="{9A4D150C-CBF2-4107-87DC-6EBA8DF430FA}"/>
          </ac:picMkLst>
        </pc:picChg>
        <pc:picChg chg="del">
          <ac:chgData name="Akis Thomas" userId="edbef915584560f6" providerId="LiveId" clId="{711865C0-221C-419D-8010-CCCD84C1DC2C}" dt="2017-12-14T17:39:43.106" v="651" actId="478"/>
          <ac:picMkLst>
            <pc:docMk/>
            <pc:sldMk cId="3552639668" sldId="270"/>
            <ac:picMk id="8" creationId="{D90319CE-BF9B-492D-B770-BC93F1022520}"/>
          </ac:picMkLst>
        </pc:picChg>
        <pc:picChg chg="del">
          <ac:chgData name="Akis Thomas" userId="edbef915584560f6" providerId="LiveId" clId="{711865C0-221C-419D-8010-CCCD84C1DC2C}" dt="2017-12-14T17:39:43.106" v="651" actId="478"/>
          <ac:picMkLst>
            <pc:docMk/>
            <pc:sldMk cId="3552639668" sldId="270"/>
            <ac:picMk id="10" creationId="{35B61F7F-26BA-4DE3-8014-05852E5BE8B2}"/>
          </ac:picMkLst>
        </pc:picChg>
        <pc:picChg chg="del">
          <ac:chgData name="Akis Thomas" userId="edbef915584560f6" providerId="LiveId" clId="{711865C0-221C-419D-8010-CCCD84C1DC2C}" dt="2017-12-14T17:39:43.106" v="651" actId="478"/>
          <ac:picMkLst>
            <pc:docMk/>
            <pc:sldMk cId="3552639668" sldId="270"/>
            <ac:picMk id="17" creationId="{2F429276-E74B-418F-855D-BA9453D9EE9D}"/>
          </ac:picMkLst>
        </pc:picChg>
      </pc:sldChg>
      <pc:sldChg chg="add modNotesTx">
        <pc:chgData name="Akis Thomas" userId="edbef915584560f6" providerId="LiveId" clId="{711865C0-221C-419D-8010-CCCD84C1DC2C}" dt="2017-12-14T19:21:19.591" v="1170" actId="6549"/>
        <pc:sldMkLst>
          <pc:docMk/>
          <pc:sldMk cId="1032836421" sldId="271"/>
        </pc:sldMkLst>
      </pc:sldChg>
      <pc:sldChg chg="modSp add del">
        <pc:chgData name="Akis Thomas" userId="edbef915584560f6" providerId="LiveId" clId="{711865C0-221C-419D-8010-CCCD84C1DC2C}" dt="2017-12-14T18:17:25.367" v="940" actId="2696"/>
        <pc:sldMkLst>
          <pc:docMk/>
          <pc:sldMk cId="3005884107" sldId="271"/>
        </pc:sldMkLst>
        <pc:spChg chg="mod">
          <ac:chgData name="Akis Thomas" userId="edbef915584560f6" providerId="LiveId" clId="{711865C0-221C-419D-8010-CCCD84C1DC2C}" dt="2017-12-14T18:12:36.915" v="938" actId="20577"/>
          <ac:spMkLst>
            <pc:docMk/>
            <pc:sldMk cId="3005884107" sldId="271"/>
            <ac:spMk id="11" creationId="{159E5549-3823-4A28-8DF8-D3090AD3334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1850B-6B41-704B-A0D7-14A5121B5B28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B3281-CD41-334D-94FD-B4CDEC5A9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types of people 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supermarket aimless 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same online 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 scroll endlessly 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yummly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great because 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but! I want the list to change whilst I scroll </a:t>
            </a:r>
          </a:p>
          <a:p>
            <a:pPr marL="171450" indent="-171450">
              <a:buFontTx/>
              <a:buChar char="-"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solution: foody 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on way home, no clue what I want 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quickly converge to recipes I like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B3281-CD41-334D-94FD-B4CDEC5A95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85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 clustering and calculation of similarity to preferences on that day 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 will quickly help you decide what you would like </a:t>
            </a:r>
          </a:p>
          <a:p>
            <a:pPr marL="0" indent="0">
              <a:buFontTx/>
              <a:buNone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  catering for people who fancy a variety of meals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B3281-CD41-334D-94FD-B4CDEC5A95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46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B3281-CD41-334D-94FD-B4CDEC5A95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95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B3281-CD41-334D-94FD-B4CDEC5A95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62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Forget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 suggestions based on what you felt like eating weeks ago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a targeted browse through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Foody’s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fine a meal perfect for your current mood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B3281-CD41-334D-94FD-B4CDEC5A95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96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B3281-CD41-334D-94FD-B4CDEC5A95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6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F75D-9C4D-2C42-B42E-1CE868F6FD5F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C865-1C0B-3843-A154-C5A58E323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31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F75D-9C4D-2C42-B42E-1CE868F6FD5F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C865-1C0B-3843-A154-C5A58E323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F75D-9C4D-2C42-B42E-1CE868F6FD5F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C865-1C0B-3843-A154-C5A58E323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9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F75D-9C4D-2C42-B42E-1CE868F6FD5F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C865-1C0B-3843-A154-C5A58E323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0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F75D-9C4D-2C42-B42E-1CE868F6FD5F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C865-1C0B-3843-A154-C5A58E323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F75D-9C4D-2C42-B42E-1CE868F6FD5F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C865-1C0B-3843-A154-C5A58E323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9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F75D-9C4D-2C42-B42E-1CE868F6FD5F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C865-1C0B-3843-A154-C5A58E323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93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F75D-9C4D-2C42-B42E-1CE868F6FD5F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C865-1C0B-3843-A154-C5A58E323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50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F75D-9C4D-2C42-B42E-1CE868F6FD5F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C865-1C0B-3843-A154-C5A58E323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96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F75D-9C4D-2C42-B42E-1CE868F6FD5F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C865-1C0B-3843-A154-C5A58E323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67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F75D-9C4D-2C42-B42E-1CE868F6FD5F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C865-1C0B-3843-A154-C5A58E323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2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EF75D-9C4D-2C42-B42E-1CE868F6FD5F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EC865-1C0B-3843-A154-C5A58E323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1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2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C474646-9862-4CDD-A94A-8956304B4A2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29"/>
            <a:ext cx="12192000" cy="68623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7016714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utoShape 2" descr="blob:https://web.whatsapp.com/bc85fb19-0401-49ca-a1eb-13099a46371c">
            <a:extLst>
              <a:ext uri="{FF2B5EF4-FFF2-40B4-BE49-F238E27FC236}">
                <a16:creationId xmlns:a16="http://schemas.microsoft.com/office/drawing/2014/main" id="{5FF88C0A-3A18-4DEB-8405-9F6B9E7EB0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2630127-9C1B-4BEC-9F84-3DA2D3AEB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0804" y="1246455"/>
            <a:ext cx="3170391" cy="317039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F9269A0-CA67-4564-865C-A040DC24C8B5}"/>
              </a:ext>
            </a:extLst>
          </p:cNvPr>
          <p:cNvSpPr/>
          <p:nvPr/>
        </p:nvSpPr>
        <p:spPr>
          <a:xfrm>
            <a:off x="4198020" y="4581596"/>
            <a:ext cx="3795957" cy="711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500" dirty="0">
                <a:solidFill>
                  <a:srgbClr val="FF438E"/>
                </a:solidFill>
                <a:latin typeface="Castellar" panose="020A0402060406010301" pitchFamily="18" charset="0"/>
              </a:rPr>
              <a:t>FOODY’s</a:t>
            </a:r>
          </a:p>
        </p:txBody>
      </p:sp>
    </p:spTree>
    <p:extLst>
      <p:ext uri="{BB962C8B-B14F-4D97-AF65-F5344CB8AC3E}">
        <p14:creationId xmlns:p14="http://schemas.microsoft.com/office/powerpoint/2010/main" val="38015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29"/>
            <a:ext cx="12192000" cy="68623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7016714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A6CFEB8-346E-469E-A0E9-0E3B632F53E3}"/>
              </a:ext>
            </a:extLst>
          </p:cNvPr>
          <p:cNvSpPr/>
          <p:nvPr/>
        </p:nvSpPr>
        <p:spPr>
          <a:xfrm>
            <a:off x="5058415" y="5313347"/>
            <a:ext cx="1278000" cy="1236743"/>
          </a:xfrm>
          <a:prstGeom prst="ellipse">
            <a:avLst/>
          </a:prstGeom>
          <a:solidFill>
            <a:srgbClr val="FF438E"/>
          </a:solidFill>
          <a:ln>
            <a:solidFill>
              <a:srgbClr val="FF43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07164"/>
            <a:ext cx="5697415" cy="1251233"/>
          </a:xfrm>
          <a:solidFill>
            <a:srgbClr val="FF438E"/>
          </a:solidFill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                       Solution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4A64DE6-A67F-4506-A90C-3860E7D251DF}"/>
              </a:ext>
            </a:extLst>
          </p:cNvPr>
          <p:cNvSpPr/>
          <p:nvPr/>
        </p:nvSpPr>
        <p:spPr>
          <a:xfrm>
            <a:off x="7484049" y="1863548"/>
            <a:ext cx="3060000" cy="306000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0DB43A-A3D1-44ED-807B-D7B60BFD13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924" y="471366"/>
            <a:ext cx="1909990" cy="1909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13E366-795A-44BA-9063-152455FA6F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788" y="3587584"/>
            <a:ext cx="1402620" cy="14026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785B35-67C8-4897-8E17-92BC9E078B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739" y="3587584"/>
            <a:ext cx="1402620" cy="140262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2EBD17D2-BECF-412C-8DCA-58F05E62D8E0}"/>
              </a:ext>
            </a:extLst>
          </p:cNvPr>
          <p:cNvGrpSpPr/>
          <p:nvPr/>
        </p:nvGrpSpPr>
        <p:grpSpPr>
          <a:xfrm rot="20137390">
            <a:off x="10116581" y="2541729"/>
            <a:ext cx="496164" cy="261548"/>
            <a:chOff x="8238288" y="1730229"/>
            <a:chExt cx="496164" cy="261548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C885D55-199B-4020-B4D4-E15FEC4D85B6}"/>
                </a:ext>
              </a:extLst>
            </p:cNvPr>
            <p:cNvCxnSpPr/>
            <p:nvPr/>
          </p:nvCxnSpPr>
          <p:spPr>
            <a:xfrm>
              <a:off x="8238288" y="1730230"/>
              <a:ext cx="268356" cy="261547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3D32CCD-1E05-4D83-82A7-327F01CC42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8438" y="1730229"/>
              <a:ext cx="266014" cy="261547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EF72AC7-6121-4816-9F31-38773EB6A96D}"/>
              </a:ext>
            </a:extLst>
          </p:cNvPr>
          <p:cNvGrpSpPr/>
          <p:nvPr/>
        </p:nvGrpSpPr>
        <p:grpSpPr>
          <a:xfrm rot="5400000">
            <a:off x="8781206" y="4792774"/>
            <a:ext cx="496164" cy="261548"/>
            <a:chOff x="8238288" y="1730229"/>
            <a:chExt cx="496164" cy="26154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A85549E-5C30-401F-AD09-B0BF140B58B2}"/>
                </a:ext>
              </a:extLst>
            </p:cNvPr>
            <p:cNvCxnSpPr/>
            <p:nvPr/>
          </p:nvCxnSpPr>
          <p:spPr>
            <a:xfrm>
              <a:off x="8238288" y="1730230"/>
              <a:ext cx="268356" cy="261547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1914F07-C33D-48BC-B3C6-6A497CF128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8438" y="1730229"/>
              <a:ext cx="266014" cy="261547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9778280-0272-40C3-97F0-74D45FAB0C2A}"/>
              </a:ext>
            </a:extLst>
          </p:cNvPr>
          <p:cNvGrpSpPr/>
          <p:nvPr/>
        </p:nvGrpSpPr>
        <p:grpSpPr>
          <a:xfrm rot="12369751">
            <a:off x="7414971" y="2571853"/>
            <a:ext cx="496164" cy="261548"/>
            <a:chOff x="8238288" y="1730229"/>
            <a:chExt cx="496164" cy="261548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0125FDB-1272-4F9D-A538-CEB7E84DCA99}"/>
                </a:ext>
              </a:extLst>
            </p:cNvPr>
            <p:cNvCxnSpPr/>
            <p:nvPr/>
          </p:nvCxnSpPr>
          <p:spPr>
            <a:xfrm>
              <a:off x="8238288" y="1730230"/>
              <a:ext cx="268356" cy="261547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05AE095-B85A-4449-AAC0-ED6B77BAF9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8438" y="1730229"/>
              <a:ext cx="266014" cy="261547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C85C153-4E41-4EEC-8200-F1E60DEE8ABD}"/>
              </a:ext>
            </a:extLst>
          </p:cNvPr>
          <p:cNvSpPr/>
          <p:nvPr/>
        </p:nvSpPr>
        <p:spPr>
          <a:xfrm>
            <a:off x="8346001" y="2418073"/>
            <a:ext cx="1336095" cy="298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User Voting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2FE904-A8D3-4CEB-8883-798DC1C9F1DD}"/>
              </a:ext>
            </a:extLst>
          </p:cNvPr>
          <p:cNvSpPr/>
          <p:nvPr/>
        </p:nvSpPr>
        <p:spPr>
          <a:xfrm>
            <a:off x="6816001" y="4982447"/>
            <a:ext cx="1336095" cy="298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Suggestion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EF2420-3456-4FBE-BF11-096486CA1DCF}"/>
              </a:ext>
            </a:extLst>
          </p:cNvPr>
          <p:cNvSpPr/>
          <p:nvPr/>
        </p:nvSpPr>
        <p:spPr>
          <a:xfrm>
            <a:off x="9519758" y="4983239"/>
            <a:ext cx="1834696" cy="298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User Preferences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D11FEA4-F1B2-4A27-86A5-840075FE5E1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950" r="3950"/>
          <a:stretch/>
        </p:blipFill>
        <p:spPr>
          <a:xfrm>
            <a:off x="90317" y="5248466"/>
            <a:ext cx="1436372" cy="1436372"/>
          </a:xfrm>
          <a:prstGeom prst="ellipse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5EBBA6C-1D9C-46F1-80FC-B5A30009BA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886" y="5341035"/>
            <a:ext cx="1251234" cy="1251234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F7287B12-9682-4727-8287-911AB41910F1}"/>
              </a:ext>
            </a:extLst>
          </p:cNvPr>
          <p:cNvSpPr/>
          <p:nvPr/>
        </p:nvSpPr>
        <p:spPr>
          <a:xfrm>
            <a:off x="1324121" y="6154911"/>
            <a:ext cx="1986379" cy="58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505050"/>
                </a:solidFill>
                <a:latin typeface="Castellar" panose="020A0402060406010301" pitchFamily="18" charset="0"/>
              </a:rPr>
              <a:t>Foody’s</a:t>
            </a:r>
          </a:p>
        </p:txBody>
      </p:sp>
    </p:spTree>
    <p:extLst>
      <p:ext uri="{BB962C8B-B14F-4D97-AF65-F5344CB8AC3E}">
        <p14:creationId xmlns:p14="http://schemas.microsoft.com/office/powerpoint/2010/main" val="19484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29"/>
            <a:ext cx="12192000" cy="68623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48986"/>
            <a:ext cx="12192000" cy="7016714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49932D02-309C-4559-BC03-12F127EA4ABD}"/>
              </a:ext>
            </a:extLst>
          </p:cNvPr>
          <p:cNvSpPr txBox="1">
            <a:spLocks/>
          </p:cNvSpPr>
          <p:nvPr/>
        </p:nvSpPr>
        <p:spPr>
          <a:xfrm>
            <a:off x="1" y="5307164"/>
            <a:ext cx="5688106" cy="1251233"/>
          </a:xfrm>
          <a:prstGeom prst="rect">
            <a:avLst/>
          </a:prstGeom>
          <a:solidFill>
            <a:srgbClr val="FF438E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                       Demo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7004FF8-4C70-4CA3-80B2-81DA0C484B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50" r="3950"/>
          <a:stretch/>
        </p:blipFill>
        <p:spPr>
          <a:xfrm>
            <a:off x="90317" y="5248466"/>
            <a:ext cx="1436372" cy="1436372"/>
          </a:xfrm>
          <a:prstGeom prst="ellipse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94EB6C7-0337-4E89-A74F-BD5026F784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6" y="5341035"/>
            <a:ext cx="1251234" cy="1251234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90F571FB-E36D-47B5-97EC-D6BB4E4A24CB}"/>
              </a:ext>
            </a:extLst>
          </p:cNvPr>
          <p:cNvSpPr/>
          <p:nvPr/>
        </p:nvSpPr>
        <p:spPr>
          <a:xfrm>
            <a:off x="5058415" y="5313347"/>
            <a:ext cx="1278000" cy="1236743"/>
          </a:xfrm>
          <a:prstGeom prst="ellipse">
            <a:avLst/>
          </a:prstGeom>
          <a:solidFill>
            <a:srgbClr val="FF438E"/>
          </a:solidFill>
          <a:ln>
            <a:solidFill>
              <a:srgbClr val="FF43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52CF35-FCE3-4993-8AFD-1A7108914750}"/>
              </a:ext>
            </a:extLst>
          </p:cNvPr>
          <p:cNvSpPr/>
          <p:nvPr/>
        </p:nvSpPr>
        <p:spPr>
          <a:xfrm>
            <a:off x="1324121" y="6154911"/>
            <a:ext cx="1986379" cy="58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505050"/>
                </a:solidFill>
                <a:latin typeface="Castellar" panose="020A0402060406010301" pitchFamily="18" charset="0"/>
              </a:rPr>
              <a:t>Foody’s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2AB8D8-A420-4D14-9DE2-F1207AF98B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5117" y="627393"/>
            <a:ext cx="6861765" cy="42886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9043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29"/>
            <a:ext cx="12192000" cy="68623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48986"/>
            <a:ext cx="12192000" cy="7016714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FF6BC23-9F47-4AB7-8CDD-5CE20B280C08}"/>
              </a:ext>
            </a:extLst>
          </p:cNvPr>
          <p:cNvSpPr/>
          <p:nvPr/>
        </p:nvSpPr>
        <p:spPr>
          <a:xfrm>
            <a:off x="5058415" y="5313347"/>
            <a:ext cx="1278000" cy="1236743"/>
          </a:xfrm>
          <a:prstGeom prst="ellipse">
            <a:avLst/>
          </a:prstGeom>
          <a:solidFill>
            <a:srgbClr val="FF438E"/>
          </a:solidFill>
          <a:ln>
            <a:solidFill>
              <a:srgbClr val="FF43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0AC2E5D-7A07-4836-82D9-6389DE865D30}"/>
              </a:ext>
            </a:extLst>
          </p:cNvPr>
          <p:cNvSpPr txBox="1">
            <a:spLocks/>
          </p:cNvSpPr>
          <p:nvPr/>
        </p:nvSpPr>
        <p:spPr>
          <a:xfrm>
            <a:off x="0" y="5307164"/>
            <a:ext cx="5701553" cy="1251233"/>
          </a:xfrm>
          <a:prstGeom prst="rect">
            <a:avLst/>
          </a:prstGeom>
          <a:solidFill>
            <a:srgbClr val="FF438E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                    How it works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C440EB-4EE9-47D7-B5FF-326283D62E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50" r="3950"/>
          <a:stretch/>
        </p:blipFill>
        <p:spPr>
          <a:xfrm>
            <a:off x="90317" y="5248466"/>
            <a:ext cx="1436372" cy="1436372"/>
          </a:xfrm>
          <a:prstGeom prst="ellipse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3ED0A4-99FE-4C3A-802D-A25D92748D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6" y="5341035"/>
            <a:ext cx="1251234" cy="125123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90319CE-BF9B-492D-B770-BC93F10225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4120" y="1199972"/>
            <a:ext cx="2086343" cy="2086343"/>
          </a:xfrm>
          <a:prstGeom prst="rect">
            <a:avLst/>
          </a:prstGeom>
        </p:spPr>
      </p:pic>
      <p:pic>
        <p:nvPicPr>
          <p:cNvPr id="17" name="Content Placeholder 12">
            <a:extLst>
              <a:ext uri="{FF2B5EF4-FFF2-40B4-BE49-F238E27FC236}">
                <a16:creationId xmlns:a16="http://schemas.microsoft.com/office/drawing/2014/main" id="{2F429276-E74B-418F-855D-BA9453D9E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37433" y="884577"/>
            <a:ext cx="2717134" cy="2717134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24095B3-CB82-457D-B0FA-E78320F8ADF1}"/>
              </a:ext>
            </a:extLst>
          </p:cNvPr>
          <p:cNvSpPr txBox="1"/>
          <p:nvPr/>
        </p:nvSpPr>
        <p:spPr>
          <a:xfrm>
            <a:off x="1560509" y="4134062"/>
            <a:ext cx="1833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RECIPES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0A3176-631F-49FC-BA4B-94A5BAB6ED28}"/>
              </a:ext>
            </a:extLst>
          </p:cNvPr>
          <p:cNvSpPr txBox="1"/>
          <p:nvPr/>
        </p:nvSpPr>
        <p:spPr>
          <a:xfrm>
            <a:off x="4958325" y="4134061"/>
            <a:ext cx="2275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CLUSTERING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5B61F7F-26BA-4DE3-8014-05852E5BE8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86478" y="1199972"/>
            <a:ext cx="2086343" cy="208634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F4D4207-46DA-4F9B-9AD0-373175A41812}"/>
              </a:ext>
            </a:extLst>
          </p:cNvPr>
          <p:cNvSpPr txBox="1"/>
          <p:nvPr/>
        </p:nvSpPr>
        <p:spPr>
          <a:xfrm>
            <a:off x="8791974" y="4127975"/>
            <a:ext cx="2275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ALGORITHM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3A2D76-CAE1-447A-8AA8-48BBA8779FF0}"/>
              </a:ext>
            </a:extLst>
          </p:cNvPr>
          <p:cNvSpPr/>
          <p:nvPr/>
        </p:nvSpPr>
        <p:spPr>
          <a:xfrm>
            <a:off x="1324121" y="6154911"/>
            <a:ext cx="1986379" cy="58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505050"/>
                </a:solidFill>
                <a:latin typeface="Castellar" panose="020A0402060406010301" pitchFamily="18" charset="0"/>
              </a:rPr>
              <a:t>Foody’s</a:t>
            </a:r>
          </a:p>
        </p:txBody>
      </p:sp>
    </p:spTree>
    <p:extLst>
      <p:ext uri="{BB962C8B-B14F-4D97-AF65-F5344CB8AC3E}">
        <p14:creationId xmlns:p14="http://schemas.microsoft.com/office/powerpoint/2010/main" val="278648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C474646-9862-4CDD-A94A-8956304B4A2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29"/>
            <a:ext cx="12192000" cy="68623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7016714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utoShape 2" descr="blob:https://web.whatsapp.com/bc85fb19-0401-49ca-a1eb-13099a46371c">
            <a:extLst>
              <a:ext uri="{FF2B5EF4-FFF2-40B4-BE49-F238E27FC236}">
                <a16:creationId xmlns:a16="http://schemas.microsoft.com/office/drawing/2014/main" id="{5FF88C0A-3A18-4DEB-8405-9F6B9E7EB0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2630127-9C1B-4BEC-9F84-3DA2D3AEB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0804" y="1246455"/>
            <a:ext cx="3170391" cy="317039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F9269A0-CA67-4564-865C-A040DC24C8B5}"/>
              </a:ext>
            </a:extLst>
          </p:cNvPr>
          <p:cNvSpPr/>
          <p:nvPr/>
        </p:nvSpPr>
        <p:spPr>
          <a:xfrm>
            <a:off x="4198020" y="4581596"/>
            <a:ext cx="3795957" cy="711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500" dirty="0">
                <a:solidFill>
                  <a:srgbClr val="FF438E"/>
                </a:solidFill>
                <a:latin typeface="Castellar" panose="020A0402060406010301" pitchFamily="18" charset="0"/>
              </a:rPr>
              <a:t>FOODY’s</a:t>
            </a:r>
          </a:p>
        </p:txBody>
      </p:sp>
    </p:spTree>
    <p:extLst>
      <p:ext uri="{BB962C8B-B14F-4D97-AF65-F5344CB8AC3E}">
        <p14:creationId xmlns:p14="http://schemas.microsoft.com/office/powerpoint/2010/main" val="1032836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29"/>
            <a:ext cx="12192000" cy="68623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48986"/>
            <a:ext cx="12192000" cy="7016714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8FE3C1D-E44E-417E-883D-8B98581765E0}"/>
              </a:ext>
            </a:extLst>
          </p:cNvPr>
          <p:cNvSpPr/>
          <p:nvPr/>
        </p:nvSpPr>
        <p:spPr>
          <a:xfrm>
            <a:off x="5058415" y="5313347"/>
            <a:ext cx="1278000" cy="1236743"/>
          </a:xfrm>
          <a:prstGeom prst="ellipse">
            <a:avLst/>
          </a:prstGeom>
          <a:solidFill>
            <a:srgbClr val="FF438E"/>
          </a:solidFill>
          <a:ln>
            <a:solidFill>
              <a:srgbClr val="FF43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0AC2E5D-7A07-4836-82D9-6389DE865D30}"/>
              </a:ext>
            </a:extLst>
          </p:cNvPr>
          <p:cNvSpPr txBox="1">
            <a:spLocks/>
          </p:cNvSpPr>
          <p:nvPr/>
        </p:nvSpPr>
        <p:spPr>
          <a:xfrm>
            <a:off x="1" y="5307164"/>
            <a:ext cx="5715000" cy="1251233"/>
          </a:xfrm>
          <a:prstGeom prst="rect">
            <a:avLst/>
          </a:prstGeom>
          <a:solidFill>
            <a:srgbClr val="FF438E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			Questions?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C440EB-4EE9-47D7-B5FF-326283D62E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50" r="3950"/>
          <a:stretch/>
        </p:blipFill>
        <p:spPr>
          <a:xfrm>
            <a:off x="90317" y="5248466"/>
            <a:ext cx="1436372" cy="1436372"/>
          </a:xfrm>
          <a:prstGeom prst="ellipse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3ED0A4-99FE-4C3A-802D-A25D92748D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6" y="5341035"/>
            <a:ext cx="1251234" cy="1251234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A4D150C-CBF2-4107-87DC-6EBA8DF430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67046" y="1857954"/>
            <a:ext cx="3142092" cy="314209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FE1D440-3C11-4E48-8999-958AF21AD068}"/>
              </a:ext>
            </a:extLst>
          </p:cNvPr>
          <p:cNvSpPr/>
          <p:nvPr/>
        </p:nvSpPr>
        <p:spPr>
          <a:xfrm>
            <a:off x="1324121" y="6154911"/>
            <a:ext cx="1986379" cy="58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505050"/>
                </a:solidFill>
                <a:latin typeface="Castellar" panose="020A0402060406010301" pitchFamily="18" charset="0"/>
              </a:rPr>
              <a:t>Foody’s</a:t>
            </a:r>
          </a:p>
        </p:txBody>
      </p:sp>
    </p:spTree>
    <p:extLst>
      <p:ext uri="{BB962C8B-B14F-4D97-AF65-F5344CB8AC3E}">
        <p14:creationId xmlns:p14="http://schemas.microsoft.com/office/powerpoint/2010/main" val="3552639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1419</TotalTime>
  <Words>137</Words>
  <Application>Microsoft Office PowerPoint</Application>
  <PresentationFormat>Widescreen</PresentationFormat>
  <Paragraphs>37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Castellar</vt:lpstr>
      <vt:lpstr>Office Theme</vt:lpstr>
      <vt:lpstr>PowerPoint Presentation</vt:lpstr>
      <vt:lpstr>                       Solution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 Vaucleroy, Hadrien</dc:creator>
  <cp:lastModifiedBy>Akis Thomas</cp:lastModifiedBy>
  <cp:revision>16</cp:revision>
  <dcterms:created xsi:type="dcterms:W3CDTF">2017-12-13T15:41:47Z</dcterms:created>
  <dcterms:modified xsi:type="dcterms:W3CDTF">2017-12-14T19:21:29Z</dcterms:modified>
</cp:coreProperties>
</file>