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128000" cy="10420350"/>
  <p:notesSz cx="8128000" cy="1042035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205" autoAdjust="0"/>
    <p:restoredTop sz="60459" autoAdjust="0"/>
  </p:normalViewPr>
  <p:slideViewPr>
    <p:cSldViewPr>
      <p:cViewPr>
        <p:scale>
          <a:sx n="148" d="100"/>
          <a:sy n="148" d="100"/>
        </p:scale>
        <p:origin x="-24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0076" y="3230308"/>
            <a:ext cx="6914197" cy="21882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20152" y="5835396"/>
            <a:ext cx="5694045" cy="2605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717" y="2396680"/>
            <a:ext cx="3538442" cy="68774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9190" y="2396680"/>
            <a:ext cx="3538442" cy="68774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99" y="2364966"/>
            <a:ext cx="153035" cy="5534660"/>
          </a:xfrm>
          <a:custGeom>
            <a:avLst/>
            <a:gdLst/>
            <a:ahLst/>
            <a:cxnLst/>
            <a:rect l="l" t="t" r="r" b="b"/>
            <a:pathLst>
              <a:path w="153035" h="5534659">
                <a:moveTo>
                  <a:pt x="152666" y="0"/>
                </a:moveTo>
                <a:lnTo>
                  <a:pt x="0" y="143014"/>
                </a:lnTo>
                <a:lnTo>
                  <a:pt x="0" y="5534647"/>
                </a:lnTo>
                <a:lnTo>
                  <a:pt x="152666" y="5391632"/>
                </a:lnTo>
                <a:lnTo>
                  <a:pt x="152666" y="0"/>
                </a:lnTo>
                <a:close/>
              </a:path>
            </a:pathLst>
          </a:custGeom>
          <a:solidFill>
            <a:srgbClr val="738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717" y="416814"/>
            <a:ext cx="7320915" cy="1667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717" y="2396680"/>
            <a:ext cx="7320915" cy="68774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5679" y="9690926"/>
            <a:ext cx="2602992" cy="521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717" y="9690926"/>
            <a:ext cx="1870900" cy="521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6732" y="9690926"/>
            <a:ext cx="1870900" cy="521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532" y="2224476"/>
            <a:ext cx="6370320" cy="5742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275" algn="just">
              <a:spcBef>
                <a:spcPts val="100"/>
              </a:spcBef>
            </a:pPr>
            <a:r>
              <a:rPr lang="en-US" sz="1300" dirty="0">
                <a:latin typeface="Calibri"/>
                <a:cs typeface="Calibri"/>
              </a:rPr>
              <a:t>This is to certify </a:t>
            </a:r>
            <a:r>
              <a:rPr lang="en-US" sz="1300" dirty="0" smtClean="0">
                <a:latin typeface="Calibri"/>
                <a:cs typeface="Calibri"/>
              </a:rPr>
              <a:t>that </a:t>
            </a:r>
            <a:r>
              <a:rPr lang="en-US" sz="1300" b="1" dirty="0">
                <a:latin typeface="Calibri"/>
                <a:cs typeface="Calibri"/>
              </a:rPr>
              <a:t>Mr. Pranav Sanjay </a:t>
            </a:r>
            <a:r>
              <a:rPr lang="en-US" sz="1300" b="1" dirty="0" err="1">
                <a:latin typeface="Calibri"/>
                <a:cs typeface="Calibri"/>
              </a:rPr>
              <a:t>Kalambe</a:t>
            </a:r>
            <a:r>
              <a:rPr lang="en-US" sz="1300" dirty="0">
                <a:latin typeface="Calibri"/>
                <a:cs typeface="Calibri"/>
              </a:rPr>
              <a:t> of </a:t>
            </a:r>
            <a:r>
              <a:rPr lang="en-US" sz="1300" dirty="0" smtClean="0">
                <a:latin typeface="Calibri"/>
                <a:cs typeface="Calibri"/>
              </a:rPr>
              <a:t>K </a:t>
            </a:r>
            <a:r>
              <a:rPr lang="en-US" sz="1300" dirty="0">
                <a:latin typeface="Calibri"/>
                <a:cs typeface="Calibri"/>
              </a:rPr>
              <a:t>J Somaiya College of Engineering, has successfully completed a </a:t>
            </a:r>
            <a:r>
              <a:rPr lang="en-US" sz="1300" dirty="0" smtClean="0">
                <a:latin typeface="Calibri"/>
                <a:cs typeface="Calibri"/>
              </a:rPr>
              <a:t>12-weeks (14 to 15 hours/week), of </a:t>
            </a:r>
            <a:r>
              <a:rPr lang="en-US" sz="1300" dirty="0">
                <a:latin typeface="Calibri"/>
                <a:cs typeface="Calibri"/>
              </a:rPr>
              <a:t>Virtual internship with </a:t>
            </a:r>
            <a:r>
              <a:rPr lang="en-US" sz="1300" dirty="0" err="1">
                <a:latin typeface="Calibri"/>
                <a:cs typeface="Calibri"/>
              </a:rPr>
              <a:t>recycleX</a:t>
            </a:r>
            <a:r>
              <a:rPr lang="en-US" sz="1300" dirty="0">
                <a:latin typeface="Calibri"/>
                <a:cs typeface="Calibri"/>
              </a:rPr>
              <a:t> Pvt Ltd from </a:t>
            </a:r>
            <a:r>
              <a:rPr lang="en-US" sz="1300" b="1" dirty="0">
                <a:latin typeface="Calibri"/>
                <a:cs typeface="Calibri"/>
              </a:rPr>
              <a:t>February 18th, 2021 to May 18th, </a:t>
            </a:r>
            <a:r>
              <a:rPr lang="en-US" sz="1300" b="1" dirty="0" smtClean="0">
                <a:latin typeface="Calibri"/>
                <a:cs typeface="Calibri"/>
              </a:rPr>
              <a:t>2021</a:t>
            </a:r>
            <a:r>
              <a:rPr lang="en-US" sz="1300" b="1" dirty="0">
                <a:latin typeface="Calibri"/>
                <a:cs typeface="Calibri"/>
              </a:rPr>
              <a:t> </a:t>
            </a:r>
            <a:r>
              <a:rPr lang="en-US" sz="1300" b="1" dirty="0" smtClean="0">
                <a:latin typeface="Calibri"/>
                <a:cs typeface="Calibri"/>
              </a:rPr>
              <a:t>(total - 180 Hours)</a:t>
            </a:r>
            <a:r>
              <a:rPr lang="en-US" sz="1300" dirty="0" smtClean="0">
                <a:latin typeface="Calibri"/>
                <a:cs typeface="Calibri"/>
              </a:rPr>
              <a:t>.</a:t>
            </a:r>
            <a:endParaRPr lang="en-US" sz="1300" dirty="0">
              <a:latin typeface="Calibri"/>
              <a:cs typeface="Calibri"/>
            </a:endParaRPr>
          </a:p>
          <a:p>
            <a:pPr marL="12700" marR="41275">
              <a:spcBef>
                <a:spcPts val="100"/>
              </a:spcBef>
            </a:pPr>
            <a:endParaRPr lang="en-US" sz="1300" dirty="0">
              <a:latin typeface="Calibri"/>
              <a:cs typeface="Calibri"/>
            </a:endParaRPr>
          </a:p>
          <a:p>
            <a:pPr marL="12700" marR="41275" algn="just">
              <a:spcBef>
                <a:spcPts val="100"/>
              </a:spcBef>
            </a:pPr>
            <a:r>
              <a:rPr lang="en-US" sz="1300" dirty="0" err="1">
                <a:latin typeface="Calibri"/>
                <a:cs typeface="Calibri"/>
              </a:rPr>
              <a:t>recycleX</a:t>
            </a:r>
            <a:r>
              <a:rPr lang="en-US" sz="1300" dirty="0">
                <a:latin typeface="Calibri"/>
                <a:cs typeface="Calibri"/>
              </a:rPr>
              <a:t> is a leading recycling startup and is on mission is to provide innovative and sustainable solutions to the global waste pandemic by manufacturing building materials for future India. </a:t>
            </a:r>
            <a:r>
              <a:rPr lang="en-US" sz="1300" dirty="0" err="1">
                <a:latin typeface="Calibri"/>
                <a:cs typeface="Calibri"/>
              </a:rPr>
              <a:t>recycleX</a:t>
            </a:r>
            <a:r>
              <a:rPr lang="en-US" sz="1300" dirty="0">
                <a:latin typeface="Calibri"/>
                <a:cs typeface="Calibri"/>
              </a:rPr>
              <a:t> is India's first startup manufacturing Green Building products like Bricks, Paver Blocks, </a:t>
            </a:r>
            <a:r>
              <a:rPr lang="en-US" sz="1300" dirty="0" err="1">
                <a:latin typeface="Calibri"/>
                <a:cs typeface="Calibri"/>
              </a:rPr>
              <a:t>Kerbstones</a:t>
            </a:r>
            <a:r>
              <a:rPr lang="en-US" sz="1300" dirty="0">
                <a:latin typeface="Calibri"/>
                <a:cs typeface="Calibri"/>
              </a:rPr>
              <a:t>, Solid blocks from Plastic, Industrial and C&amp;D Waste. Today </a:t>
            </a:r>
            <a:r>
              <a:rPr lang="en-US" sz="1300" dirty="0" err="1">
                <a:latin typeface="Calibri"/>
                <a:cs typeface="Calibri"/>
              </a:rPr>
              <a:t>recycleX</a:t>
            </a:r>
            <a:r>
              <a:rPr lang="en-US" sz="1300" dirty="0">
                <a:latin typeface="Calibri"/>
                <a:cs typeface="Calibri"/>
              </a:rPr>
              <a:t> is working closely with some of the leading Industrial Construction projects helping them to reduce the effects of co2 emissions and working on various CSR and EPR Projects.</a:t>
            </a:r>
          </a:p>
          <a:p>
            <a:pPr marL="12700" marR="41275" algn="just">
              <a:spcBef>
                <a:spcPts val="100"/>
              </a:spcBef>
            </a:pPr>
            <a:endParaRPr lang="en-US" sz="1300" dirty="0">
              <a:latin typeface="Calibri"/>
              <a:cs typeface="Calibri"/>
            </a:endParaRPr>
          </a:p>
          <a:p>
            <a:pPr marL="12700" marR="41275" algn="just">
              <a:spcBef>
                <a:spcPts val="100"/>
              </a:spcBef>
            </a:pPr>
            <a:r>
              <a:rPr lang="en-US" sz="1300" dirty="0">
                <a:latin typeface="Calibri"/>
                <a:cs typeface="Calibri"/>
              </a:rPr>
              <a:t>During the internship, Pranav has made valuable and impactful contribution to the </a:t>
            </a:r>
            <a:r>
              <a:rPr lang="en-US" sz="1300" b="1" dirty="0">
                <a:latin typeface="Calibri"/>
                <a:cs typeface="Calibri"/>
              </a:rPr>
              <a:t>Brand Communication &amp; Graphic Designing</a:t>
            </a:r>
            <a:r>
              <a:rPr lang="en-US" sz="1300" dirty="0">
                <a:latin typeface="Calibri"/>
                <a:cs typeface="Calibri"/>
              </a:rPr>
              <a:t>. His assistance towards the Graphics Designing team was found to be satisfactory in fulfilling the following tasks: </a:t>
            </a:r>
          </a:p>
          <a:p>
            <a:pPr marL="12700" marR="41275" algn="just">
              <a:spcBef>
                <a:spcPts val="100"/>
              </a:spcBef>
            </a:pPr>
            <a:endParaRPr lang="en-US" sz="1300" dirty="0">
              <a:latin typeface="Calibri"/>
              <a:cs typeface="Calibri"/>
            </a:endParaRPr>
          </a:p>
          <a:p>
            <a:pPr algn="just"/>
            <a:r>
              <a:rPr lang="en-US" sz="1300" dirty="0">
                <a:latin typeface="Calibri"/>
                <a:cs typeface="Calibri"/>
              </a:rPr>
              <a:t>• Aligning with editorial strategy and develop content through visuals and designed concepts</a:t>
            </a:r>
          </a:p>
          <a:p>
            <a:pPr algn="just"/>
            <a:r>
              <a:rPr lang="en-US" sz="1300" dirty="0">
                <a:latin typeface="Calibri"/>
                <a:cs typeface="Calibri"/>
              </a:rPr>
              <a:t>• Develop creative ideas for original content for the site</a:t>
            </a:r>
          </a:p>
          <a:p>
            <a:pPr marL="12700" marR="41275" algn="just">
              <a:spcBef>
                <a:spcPts val="100"/>
              </a:spcBef>
            </a:pPr>
            <a:r>
              <a:rPr lang="en-US" sz="1300" dirty="0">
                <a:latin typeface="Calibri"/>
                <a:cs typeface="Calibri"/>
              </a:rPr>
              <a:t>• Design, create and edit graphics, charts, infographics, ads, presentations and other digital content.</a:t>
            </a:r>
          </a:p>
          <a:p>
            <a:r>
              <a:rPr lang="en-US" sz="1300" dirty="0">
                <a:latin typeface="Calibri"/>
                <a:cs typeface="Calibri"/>
              </a:rPr>
              <a:t>• Assist with content development and social media strategies for </a:t>
            </a:r>
            <a:r>
              <a:rPr lang="en-US" sz="1300" dirty="0" err="1">
                <a:latin typeface="Calibri"/>
                <a:cs typeface="Calibri"/>
              </a:rPr>
              <a:t>recycleX</a:t>
            </a:r>
            <a:endParaRPr lang="en-US" sz="1300" dirty="0">
              <a:latin typeface="Calibri"/>
              <a:cs typeface="Calibri"/>
            </a:endParaRPr>
          </a:p>
          <a:p>
            <a:pPr marL="12700" marR="41275" algn="just">
              <a:spcBef>
                <a:spcPts val="100"/>
              </a:spcBef>
            </a:pPr>
            <a:endParaRPr lang="en-US" sz="1300" dirty="0">
              <a:latin typeface="Calibri"/>
              <a:cs typeface="Calibri"/>
            </a:endParaRPr>
          </a:p>
          <a:p>
            <a:pPr marL="12700" marR="41275" algn="just">
              <a:spcBef>
                <a:spcPts val="100"/>
              </a:spcBef>
            </a:pPr>
            <a:r>
              <a:rPr lang="en-US" sz="1300" dirty="0">
                <a:latin typeface="Calibri"/>
                <a:cs typeface="Calibri"/>
              </a:rPr>
              <a:t>He always did his task with enthusiasm. Higher- quality work results showed an exceeded in the pace. In summary, we noted that Mr. Pranav Sanjay </a:t>
            </a:r>
            <a:r>
              <a:rPr lang="en-US" sz="1300" dirty="0" err="1">
                <a:latin typeface="Calibri"/>
                <a:cs typeface="Calibri"/>
              </a:rPr>
              <a:t>Kalambe</a:t>
            </a:r>
            <a:r>
              <a:rPr lang="en-US" sz="1300" dirty="0">
                <a:latin typeface="Calibri"/>
                <a:cs typeface="Calibri"/>
              </a:rPr>
              <a:t> did his assigned duties to our full satisfaction.</a:t>
            </a:r>
          </a:p>
          <a:p>
            <a:pPr marL="12700" marR="41275" algn="just">
              <a:spcBef>
                <a:spcPts val="100"/>
              </a:spcBef>
            </a:pPr>
            <a:endParaRPr lang="en-US" sz="1300" dirty="0">
              <a:latin typeface="Calibri"/>
              <a:cs typeface="Calibri"/>
            </a:endParaRPr>
          </a:p>
          <a:p>
            <a:pPr marL="12700" marR="41275" algn="just">
              <a:spcBef>
                <a:spcPts val="100"/>
              </a:spcBef>
            </a:pPr>
            <a:r>
              <a:rPr lang="en-US" sz="1300" dirty="0">
                <a:latin typeface="Calibri"/>
                <a:cs typeface="Calibri"/>
              </a:rPr>
              <a:t>We would like to thank Mr. </a:t>
            </a:r>
            <a:r>
              <a:rPr lang="en-US" sz="1300" dirty="0" err="1">
                <a:latin typeface="Calibri"/>
                <a:cs typeface="Calibri"/>
              </a:rPr>
              <a:t>Kalambe</a:t>
            </a:r>
            <a:r>
              <a:rPr lang="en-US" sz="1300" dirty="0">
                <a:latin typeface="Calibri"/>
                <a:cs typeface="Calibri"/>
              </a:rPr>
              <a:t> for the very good cooperation and wish him all the best for future, both professionally and personally.</a:t>
            </a:r>
            <a:endParaRPr sz="1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7839779"/>
            <a:ext cx="147708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50" dirty="0">
                <a:latin typeface="Calibri"/>
                <a:cs typeface="Calibri"/>
              </a:rPr>
              <a:t>Gujarat, 19</a:t>
            </a:r>
            <a:r>
              <a:rPr lang="en-US" sz="1150" baseline="30000" dirty="0">
                <a:latin typeface="Calibri"/>
                <a:cs typeface="Calibri"/>
              </a:rPr>
              <a:t>th</a:t>
            </a:r>
            <a:r>
              <a:rPr lang="en-US" sz="1150" dirty="0">
                <a:latin typeface="Calibri"/>
                <a:cs typeface="Calibri"/>
              </a:rPr>
              <a:t> May 2021</a:t>
            </a:r>
            <a:endParaRPr sz="11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8639174"/>
            <a:ext cx="1037590" cy="379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50" spc="55" dirty="0">
                <a:solidFill>
                  <a:srgbClr val="2D343C"/>
                </a:solidFill>
                <a:latin typeface="Calibri"/>
                <a:cs typeface="Calibri"/>
              </a:rPr>
              <a:t>Vedant Gandhi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50" spc="55" dirty="0">
                <a:solidFill>
                  <a:srgbClr val="2D343C"/>
                </a:solidFill>
                <a:latin typeface="Calibri"/>
                <a:cs typeface="Calibri"/>
              </a:rPr>
              <a:t>Director</a:t>
            </a:r>
            <a:endParaRPr sz="11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6794" y="1019175"/>
            <a:ext cx="232965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00"/>
              </a:spcBef>
            </a:pPr>
            <a:r>
              <a:rPr lang="en-US" sz="1400" b="1" spc="-15" dirty="0">
                <a:solidFill>
                  <a:srgbClr val="2D343C"/>
                </a:solidFill>
                <a:latin typeface="Century Gothic" panose="020B0502020202020204" pitchFamily="34" charset="0"/>
                <a:cs typeface="Lucida Sans"/>
              </a:rPr>
              <a:t>Gujarat, 19</a:t>
            </a:r>
            <a:r>
              <a:rPr lang="en-US" sz="1400" b="1" spc="-15" baseline="30000" dirty="0">
                <a:solidFill>
                  <a:srgbClr val="2D343C"/>
                </a:solidFill>
                <a:latin typeface="Century Gothic" panose="020B0502020202020204" pitchFamily="34" charset="0"/>
                <a:cs typeface="Lucida Sans"/>
              </a:rPr>
              <a:t>th</a:t>
            </a:r>
            <a:r>
              <a:rPr lang="en-US" sz="1400" b="1" spc="-15" dirty="0">
                <a:solidFill>
                  <a:srgbClr val="2D343C"/>
                </a:solidFill>
                <a:latin typeface="Century Gothic" panose="020B0502020202020204" pitchFamily="34" charset="0"/>
                <a:cs typeface="Lucida Sans"/>
              </a:rPr>
              <a:t> May 2021</a:t>
            </a:r>
            <a:endParaRPr sz="1400" dirty="0">
              <a:latin typeface="Century Gothic" panose="020B0502020202020204" pitchFamily="34" charset="0"/>
              <a:cs typeface="Lucida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58445" cy="10418445"/>
          </a:xfrm>
          <a:custGeom>
            <a:avLst/>
            <a:gdLst/>
            <a:ahLst/>
            <a:cxnLst/>
            <a:rect l="l" t="t" r="r" b="b"/>
            <a:pathLst>
              <a:path w="258445" h="10418445">
                <a:moveTo>
                  <a:pt x="0" y="10418394"/>
                </a:moveTo>
                <a:lnTo>
                  <a:pt x="258038" y="10418394"/>
                </a:lnTo>
                <a:lnTo>
                  <a:pt x="258038" y="0"/>
                </a:lnTo>
                <a:lnTo>
                  <a:pt x="0" y="0"/>
                </a:lnTo>
                <a:lnTo>
                  <a:pt x="0" y="1041839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" y="2044151"/>
            <a:ext cx="332740" cy="5712460"/>
          </a:xfrm>
          <a:custGeom>
            <a:avLst/>
            <a:gdLst/>
            <a:ahLst/>
            <a:cxnLst/>
            <a:rect l="l" t="t" r="r" b="b"/>
            <a:pathLst>
              <a:path w="332740" h="5712459">
                <a:moveTo>
                  <a:pt x="0" y="0"/>
                </a:moveTo>
                <a:lnTo>
                  <a:pt x="0" y="5391632"/>
                </a:lnTo>
                <a:lnTo>
                  <a:pt x="332663" y="5712447"/>
                </a:lnTo>
                <a:lnTo>
                  <a:pt x="332663" y="320814"/>
                </a:lnTo>
                <a:lnTo>
                  <a:pt x="0" y="0"/>
                </a:lnTo>
                <a:close/>
              </a:path>
            </a:pathLst>
          </a:custGeom>
          <a:solidFill>
            <a:srgbClr val="6397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4240" y="9096375"/>
            <a:ext cx="6384290" cy="0"/>
          </a:xfrm>
          <a:custGeom>
            <a:avLst/>
            <a:gdLst/>
            <a:ahLst/>
            <a:cxnLst/>
            <a:rect l="l" t="t" r="r" b="b"/>
            <a:pathLst>
              <a:path w="6384290">
                <a:moveTo>
                  <a:pt x="0" y="0"/>
                </a:moveTo>
                <a:lnTo>
                  <a:pt x="6383909" y="0"/>
                </a:lnTo>
              </a:path>
            </a:pathLst>
          </a:custGeom>
          <a:ln w="12700">
            <a:solidFill>
              <a:srgbClr val="ABAE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D6D789D-03CC-4F88-A8AB-98895BD68A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32" y="333375"/>
            <a:ext cx="2216814" cy="5279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CCA3EA5-4662-433F-B97F-F53DF1E6E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32" y="8102024"/>
            <a:ext cx="876061" cy="4380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8EF4E5-B0D6-4241-BC14-752356F956A7}"/>
              </a:ext>
            </a:extLst>
          </p:cNvPr>
          <p:cNvSpPr txBox="1"/>
          <p:nvPr/>
        </p:nvSpPr>
        <p:spPr>
          <a:xfrm>
            <a:off x="2830053" y="1600837"/>
            <a:ext cx="37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entury Gothic" panose="020B0502020202020204" pitchFamily="34" charset="0"/>
              </a:rPr>
              <a:t>INTERNSHIP CERTIFICATE</a:t>
            </a:r>
            <a:endParaRPr lang="x-none" b="1" u="sng" dirty="0">
              <a:latin typeface="Century Gothic" panose="020B0502020202020204" pitchFamily="34" charset="0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xmlns="" id="{91EB06C0-5998-45B4-B8B8-6A7BCB5260A2}"/>
              </a:ext>
            </a:extLst>
          </p:cNvPr>
          <p:cNvSpPr txBox="1"/>
          <p:nvPr/>
        </p:nvSpPr>
        <p:spPr>
          <a:xfrm>
            <a:off x="5682728" y="8639174"/>
            <a:ext cx="1583718" cy="379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50" spc="55" dirty="0">
                <a:solidFill>
                  <a:srgbClr val="2D343C"/>
                </a:solidFill>
                <a:latin typeface="Calibri"/>
                <a:cs typeface="Calibri"/>
              </a:rPr>
              <a:t>Abhishek </a:t>
            </a:r>
            <a:r>
              <a:rPr lang="en-US" sz="1150" spc="55" dirty="0" err="1">
                <a:solidFill>
                  <a:srgbClr val="2D343C"/>
                </a:solidFill>
                <a:latin typeface="Calibri"/>
                <a:cs typeface="Calibri"/>
              </a:rPr>
              <a:t>Chhazed</a:t>
            </a:r>
            <a:endParaRPr lang="en-US" sz="1150" spc="55" dirty="0">
              <a:solidFill>
                <a:srgbClr val="2D343C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50" spc="55" dirty="0">
                <a:solidFill>
                  <a:srgbClr val="2D343C"/>
                </a:solidFill>
                <a:latin typeface="Calibri"/>
                <a:cs typeface="Calibri"/>
              </a:rPr>
              <a:t>Director</a:t>
            </a:r>
            <a:endParaRPr sz="1150" dirty="0">
              <a:latin typeface="Calibri"/>
              <a:cs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8A72DBE-BC2D-4129-8B12-92D626DCA1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4860" y="8121596"/>
            <a:ext cx="876061" cy="4015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AA4FBA-257F-4AB0-A1F4-72476F890075}"/>
              </a:ext>
            </a:extLst>
          </p:cNvPr>
          <p:cNvSpPr/>
          <p:nvPr/>
        </p:nvSpPr>
        <p:spPr>
          <a:xfrm>
            <a:off x="-431800" y="9173986"/>
            <a:ext cx="8991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RecycleX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Pvt Ltd</a:t>
            </a:r>
          </a:p>
          <a:p>
            <a:pPr algn="ctr"/>
            <a:endParaRPr lang="x-none" sz="9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Head Office: A/99, Patel Super Market, Station Road, Bharuch-392001, GJ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Branch Office: 12,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Indu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, 27/28,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Opp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Jolly Gymkhana, Ghatkopar (W), Mumbai-84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(M): +91 937207997 • info@recyclex.in • www.recyclex.in 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Managing Partners: Vedant Gandhi, Abhishek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Chhazed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Under Jurisdiction of Gujarat Court • CIN: U37100GJ2020PTC117850 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x-none" sz="9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343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8477</TotalTime>
  <Words>142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138286-OTY1W1-582</dc:title>
  <dc:creator>VEDANT GANDHI</dc:creator>
  <cp:lastModifiedBy>Windows User</cp:lastModifiedBy>
  <cp:revision>19</cp:revision>
  <dcterms:created xsi:type="dcterms:W3CDTF">2020-09-11T10:59:29Z</dcterms:created>
  <dcterms:modified xsi:type="dcterms:W3CDTF">2021-05-25T11:19:02Z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2020-09-11T00:00:00Z</vt:filetime>
  </property>
  <property fmtid="{D5CDD505-2E9C-101B-9397-08002B2CF9AE}" pid="3" name="Creator">
    <vt:lpwstr>Adobe Illustrator 24.3 (Windows)</vt:lpwstr>
  </property>
  <property fmtid="{D5CDD505-2E9C-101B-9397-08002B2CF9AE}" pid="4" name="LastSaved">
    <vt:filetime>2020-09-11T00:00:00Z</vt:filetime>
  </property>
</Properties>
</file>