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03-06 1206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288925"/>
            <a:ext cx="418338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4-03-06 115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770255"/>
            <a:ext cx="9982200" cy="1996440"/>
          </a:xfrm>
          <a:prstGeom prst="rect">
            <a:avLst/>
          </a:prstGeom>
        </p:spPr>
      </p:pic>
      <p:pic>
        <p:nvPicPr>
          <p:cNvPr id="6" name="Picture 5" descr="Screenshot 2024-03-06 120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2849245"/>
            <a:ext cx="4982210" cy="99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</cp:revision>
  <dcterms:created xsi:type="dcterms:W3CDTF">2024-03-06T06:54:51Z</dcterms:created>
  <dcterms:modified xsi:type="dcterms:W3CDTF">2024-03-06T06:54:51Z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29D13715545849FCA6354C012694CBF1_11</vt:lpwstr>
  </property>
  <property fmtid="{D5CDD505-2E9C-101B-9397-08002B2CF9AE}" pid="3" name="KSOProductBuildVer">
    <vt:lpwstr>1033-12.2.0.13489</vt:lpwstr>
  </property>
</Properties>
</file>