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A0E82-B848-4F81-8CDC-805C5F03B2A7}" v="1" dt="2023-01-16T03:58:27.8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Kumbhar, Pranav" userId="52c07178-22dd-49ed-868f-5334cae222b4" providerId="ADAL" clId="{9E2A0E82-B848-4F81-8CDC-805C5F03B2A7}"/>
    <pc:docChg chg="undo custSel modSld">
      <pc:chgData name="Bhaskar Kumbhar, Pranav" userId="52c07178-22dd-49ed-868f-5334cae222b4" providerId="ADAL" clId="{9E2A0E82-B848-4F81-8CDC-805C5F03B2A7}" dt="2023-01-16T05:32:08.364" v="274" actId="20577"/>
      <pc:docMkLst>
        <pc:docMk/>
      </pc:docMkLst>
      <pc:sldChg chg="addSp delSp modSp mod">
        <pc:chgData name="Bhaskar Kumbhar, Pranav" userId="52c07178-22dd-49ed-868f-5334cae222b4" providerId="ADAL" clId="{9E2A0E82-B848-4F81-8CDC-805C5F03B2A7}" dt="2023-01-16T05:32:08.364" v="274" actId="20577"/>
        <pc:sldMkLst>
          <pc:docMk/>
          <pc:sldMk cId="0" sldId="256"/>
        </pc:sldMkLst>
        <pc:spChg chg="mod">
          <ac:chgData name="Bhaskar Kumbhar, Pranav" userId="52c07178-22dd-49ed-868f-5334cae222b4" providerId="ADAL" clId="{9E2A0E82-B848-4F81-8CDC-805C5F03B2A7}" dt="2023-01-16T03:56:23.998" v="68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3:57:50.106" v="86" actId="2711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Bhaskar Kumbhar, Pranav" userId="52c07178-22dd-49ed-868f-5334cae222b4" providerId="ADAL" clId="{9E2A0E82-B848-4F81-8CDC-805C5F03B2A7}" dt="2023-01-16T03:52:42.847" v="53" actId="478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Bhaskar Kumbhar, Pranav" userId="52c07178-22dd-49ed-868f-5334cae222b4" providerId="ADAL" clId="{9E2A0E82-B848-4F81-8CDC-805C5F03B2A7}" dt="2023-01-16T03:52:42.847" v="55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Bhaskar Kumbhar, Pranav" userId="52c07178-22dd-49ed-868f-5334cae222b4" providerId="ADAL" clId="{9E2A0E82-B848-4F81-8CDC-805C5F03B2A7}" dt="2023-01-16T04:00:40.713" v="106" actId="2711"/>
          <ac:spMkLst>
            <pc:docMk/>
            <pc:sldMk cId="0" sldId="256"/>
            <ac:spMk id="13" creationId="{93F96EB5-08CC-4048-89FD-17B5A792E0A4}"/>
          </ac:spMkLst>
        </pc:spChg>
        <pc:spChg chg="mod">
          <ac:chgData name="Bhaskar Kumbhar, Pranav" userId="52c07178-22dd-49ed-868f-5334cae222b4" providerId="ADAL" clId="{9E2A0E82-B848-4F81-8CDC-805C5F03B2A7}" dt="2023-01-16T03:57:39.533" v="85" actId="255"/>
          <ac:spMkLst>
            <pc:docMk/>
            <pc:sldMk cId="0" sldId="256"/>
            <ac:spMk id="19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5:32:08.364" v="274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4:06:22.873" v="209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4:06:58.035" v="210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4:07:30.790" v="230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Bhaskar Kumbhar, Pranav" userId="52c07178-22dd-49ed-868f-5334cae222b4" providerId="ADAL" clId="{9E2A0E82-B848-4F81-8CDC-805C5F03B2A7}" dt="2023-01-16T04:07:41.292" v="231" actId="20577"/>
          <ac:spMkLst>
            <pc:docMk/>
            <pc:sldMk cId="0" sldId="256"/>
            <ac:spMk id="25" creationId="{00000000-0000-0000-0000-000000000000}"/>
          </ac:spMkLst>
        </pc:spChg>
        <pc:spChg chg="del">
          <ac:chgData name="Bhaskar Kumbhar, Pranav" userId="52c07178-22dd-49ed-868f-5334cae222b4" providerId="ADAL" clId="{9E2A0E82-B848-4F81-8CDC-805C5F03B2A7}" dt="2023-01-16T05:31:06.447" v="233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Bhaskar Kumbhar, Pranav" userId="52c07178-22dd-49ed-868f-5334cae222b4" providerId="ADAL" clId="{9E2A0E82-B848-4F81-8CDC-805C5F03B2A7}" dt="2023-01-16T04:08:09.354" v="232" actId="478"/>
          <ac:spMkLst>
            <pc:docMk/>
            <pc:sldMk cId="0" sldId="256"/>
            <ac:spMk id="37" creationId="{15FD4A9D-0262-404D-8AB2-B0DA37CC4BB5}"/>
          </ac:spMkLst>
        </pc:spChg>
        <pc:grpChg chg="del">
          <ac:chgData name="Bhaskar Kumbhar, Pranav" userId="52c07178-22dd-49ed-868f-5334cae222b4" providerId="ADAL" clId="{9E2A0E82-B848-4F81-8CDC-805C5F03B2A7}" dt="2023-01-16T05:31:10.184" v="234" actId="478"/>
          <ac:grpSpMkLst>
            <pc:docMk/>
            <pc:sldMk cId="0" sldId="256"/>
            <ac:grpSpMk id="28" creationId="{00000000-0000-0000-0000-000000000000}"/>
          </ac:grpSpMkLst>
        </pc:grpChg>
      </pc:sldChg>
    </pc:docChg>
  </pc:docChgLst>
  <pc:docChgLst>
    <pc:chgData name="Bhaskar Kumbhar, Pranav" userId="52c07178-22dd-49ed-868f-5334cae222b4" providerId="ADAL" clId="{6520F7BB-FF71-483D-942D-9C92857C9F48}"/>
    <pc:docChg chg="undo custSel modSld">
      <pc:chgData name="Bhaskar Kumbhar, Pranav" userId="52c07178-22dd-49ed-868f-5334cae222b4" providerId="ADAL" clId="{6520F7BB-FF71-483D-942D-9C92857C9F48}" dt="2023-01-04T11:13:50.760" v="174" actId="20577"/>
      <pc:docMkLst>
        <pc:docMk/>
      </pc:docMkLst>
      <pc:sldChg chg="addSp delSp modSp mod">
        <pc:chgData name="Bhaskar Kumbhar, Pranav" userId="52c07178-22dd-49ed-868f-5334cae222b4" providerId="ADAL" clId="{6520F7BB-FF71-483D-942D-9C92857C9F48}" dt="2023-01-04T11:13:50.760" v="174" actId="20577"/>
        <pc:sldMkLst>
          <pc:docMk/>
          <pc:sldMk cId="0" sldId="256"/>
        </pc:sldMkLst>
        <pc:spChg chg="mod">
          <ac:chgData name="Bhaskar Kumbhar, Pranav" userId="52c07178-22dd-49ed-868f-5334cae222b4" providerId="ADAL" clId="{6520F7BB-FF71-483D-942D-9C92857C9F48}" dt="2023-01-04T11:11:53.172" v="155"/>
          <ac:spMkLst>
            <pc:docMk/>
            <pc:sldMk cId="0" sldId="256"/>
            <ac:spMk id="9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1:39.364" v="154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2:06.853" v="156" actId="107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2:19.877" v="157" actId="1076"/>
          <ac:spMkLst>
            <pc:docMk/>
            <pc:sldMk cId="0" sldId="256"/>
            <ac:spMk id="12" creationId="{00000000-0000-0000-0000-000000000000}"/>
          </ac:spMkLst>
        </pc:spChg>
        <pc:spChg chg="del">
          <ac:chgData name="Bhaskar Kumbhar, Pranav" userId="52c07178-22dd-49ed-868f-5334cae222b4" providerId="ADAL" clId="{6520F7BB-FF71-483D-942D-9C92857C9F48}" dt="2023-01-04T11:10:12.473" v="144" actId="478"/>
          <ac:spMkLst>
            <pc:docMk/>
            <pc:sldMk cId="0" sldId="256"/>
            <ac:spMk id="13" creationId="{00000000-0000-0000-0000-000000000000}"/>
          </ac:spMkLst>
        </pc:spChg>
        <pc:spChg chg="del">
          <ac:chgData name="Bhaskar Kumbhar, Pranav" userId="52c07178-22dd-49ed-868f-5334cae222b4" providerId="ADAL" clId="{6520F7BB-FF71-483D-942D-9C92857C9F48}" dt="2023-01-04T11:10:10.293" v="141" actId="478"/>
          <ac:spMkLst>
            <pc:docMk/>
            <pc:sldMk cId="0" sldId="256"/>
            <ac:spMk id="14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05:20.436" v="84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05:26.393" v="85" actId="14100"/>
          <ac:spMkLst>
            <pc:docMk/>
            <pc:sldMk cId="0" sldId="256"/>
            <ac:spMk id="17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04:40.213" v="57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09:06.659" v="138" actId="113"/>
          <ac:spMkLst>
            <pc:docMk/>
            <pc:sldMk cId="0" sldId="256"/>
            <ac:spMk id="19" creationId="{00000000-0000-0000-0000-000000000000}"/>
          </ac:spMkLst>
        </pc:spChg>
        <pc:spChg chg="del mod">
          <ac:chgData name="Bhaskar Kumbhar, Pranav" userId="52c07178-22dd-49ed-868f-5334cae222b4" providerId="ADAL" clId="{6520F7BB-FF71-483D-942D-9C92857C9F48}" dt="2023-01-04T11:10:10.294" v="143"/>
          <ac:spMkLst>
            <pc:docMk/>
            <pc:sldMk cId="0" sldId="256"/>
            <ac:spMk id="20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2:34.413" v="159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3:40.506" v="170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13:50.760" v="174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Bhaskar Kumbhar, Pranav" userId="52c07178-22dd-49ed-868f-5334cae222b4" providerId="ADAL" clId="{6520F7BB-FF71-483D-942D-9C92857C9F48}" dt="2023-01-04T11:07:49.352" v="120" actId="14100"/>
          <ac:spMkLst>
            <pc:docMk/>
            <pc:sldMk cId="0" sldId="256"/>
            <ac:spMk id="33" creationId="{00000000-0000-0000-0000-000000000000}"/>
          </ac:spMkLst>
        </pc:spChg>
        <pc:spChg chg="add mod">
          <ac:chgData name="Bhaskar Kumbhar, Pranav" userId="52c07178-22dd-49ed-868f-5334cae222b4" providerId="ADAL" clId="{6520F7BB-FF71-483D-942D-9C92857C9F48}" dt="2023-01-04T11:07:26.987" v="118" actId="20577"/>
          <ac:spMkLst>
            <pc:docMk/>
            <pc:sldMk cId="0" sldId="256"/>
            <ac:spMk id="37" creationId="{15FD4A9D-0262-404D-8AB2-B0DA37CC4BB5}"/>
          </ac:spMkLst>
        </pc:spChg>
        <pc:picChg chg="mod">
          <ac:chgData name="Bhaskar Kumbhar, Pranav" userId="52c07178-22dd-49ed-868f-5334cae222b4" providerId="ADAL" clId="{6520F7BB-FF71-483D-942D-9C92857C9F48}" dt="2023-01-04T11:10:31.311" v="147" actId="1076"/>
          <ac:picMkLst>
            <pc:docMk/>
            <pc:sldMk cId="0" sldId="256"/>
            <ac:picMk id="3" creationId="{00000000-0000-0000-0000-000000000000}"/>
          </ac:picMkLst>
        </pc:picChg>
        <pc:picChg chg="del mod">
          <ac:chgData name="Bhaskar Kumbhar, Pranav" userId="52c07178-22dd-49ed-868f-5334cae222b4" providerId="ADAL" clId="{6520F7BB-FF71-483D-942D-9C92857C9F48}" dt="2023-01-04T11:03:57.296" v="1" actId="478"/>
          <ac:picMkLst>
            <pc:docMk/>
            <pc:sldMk cId="0" sldId="256"/>
            <ac:picMk id="29" creationId="{00000000-0000-0000-0000-000000000000}"/>
          </ac:picMkLst>
        </pc:picChg>
        <pc:picChg chg="add mod">
          <ac:chgData name="Bhaskar Kumbhar, Pranav" userId="52c07178-22dd-49ed-868f-5334cae222b4" providerId="ADAL" clId="{6520F7BB-FF71-483D-942D-9C92857C9F48}" dt="2023-01-04T11:05:48.771" v="86"/>
          <ac:picMkLst>
            <pc:docMk/>
            <pc:sldMk cId="0" sldId="256"/>
            <ac:picMk id="36" creationId="{DFC29FCB-9024-458A-81BF-68C1362428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Pranav.Bhaskar-kumbhar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3861690" cy="45845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spc="-5" dirty="0" err="1">
                <a:solidFill>
                  <a:srgbClr val="006FAC"/>
                </a:solidFill>
                <a:latin typeface="Verdana"/>
                <a:cs typeface="Verdana"/>
              </a:rPr>
              <a:t>vement</a:t>
            </a:r>
            <a:endParaRPr sz="120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dirty="0">
                <a:latin typeface="Verdana" panose="020B0604030504040204" pitchFamily="34" charset="0"/>
                <a:ea typeface="Verdana" panose="020B0604030504040204" pitchFamily="34" charset="0"/>
              </a:rPr>
              <a:t>Online Railway Reservation System Application </a:t>
            </a:r>
            <a:r>
              <a:rPr lang="en-IN" sz="1000" b="1" spc="-10" dirty="0">
                <a:latin typeface="Verdana"/>
                <a:cs typeface="Verdana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55970" y="3163221"/>
            <a:ext cx="386169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Online Railway Reservation System Application using Spring boot and React used for user interface. It is a double-role application project i.e. Admin and User, where Admin will have the main control over the system. Admin will be responsible for maintaining the system and also, keeping a check on the availability of trains, and updating any details related to the reservation system. On the other hand, Users can register themselves and can do online booking of trains.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5"/>
            <a:ext cx="2548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0053" y="1552718"/>
            <a:ext cx="339890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Pranav.Bhaskar-kumbhar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9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049252449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242308" cy="24654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065" marR="276225" algn="just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•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A self-driven learner with Front-End and </a:t>
            </a:r>
            <a:r>
              <a:rPr lang="en-IN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knowledge. Passionate about implementing and launching new projects. </a:t>
            </a:r>
          </a:p>
          <a:p>
            <a:pPr marL="12065" marR="276225" algn="just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•Ready to learn new technologies/frameworks and implement them to further improve my knowledge.</a:t>
            </a:r>
          </a:p>
          <a:p>
            <a:pPr marL="12065" marR="276225" algn="just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•A team player with good communication skill always ready to work for the enrichment of knowledge</a:t>
            </a:r>
          </a:p>
          <a:p>
            <a:pPr marL="12065" marR="276225" algn="just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•Has working knowledge on React and Java Microservice Development using Spring framework on a beginner level. </a:t>
            </a:r>
          </a:p>
          <a:p>
            <a:pPr marL="12065" marR="276225" algn="just">
              <a:lnSpc>
                <a:spcPct val="114100"/>
              </a:lnSpc>
              <a:spcBef>
                <a:spcPts val="405"/>
              </a:spcBef>
              <a:tabLst>
                <a:tab pos="185420" algn="l"/>
              </a:tabLst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•Have decent knowledge on Databases like Oracle SQL, My SQL and Postgres SQL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C</a:t>
            </a:r>
            <a:r>
              <a:rPr lang="en-IN" sz="1000" spc="-5" dirty="0" err="1">
                <a:latin typeface="Verdana"/>
                <a:cs typeface="Verdana"/>
              </a:rPr>
              <a:t>ivil</a:t>
            </a:r>
            <a:r>
              <a:rPr lang="en-IN" sz="1000" spc="-5" dirty="0">
                <a:latin typeface="Verdana"/>
                <a:cs typeface="Verdana"/>
              </a:rPr>
              <a:t> Engineering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425193" cy="1340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lang="en-IN"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Core 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React Framework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Database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Spring</a:t>
            </a:r>
            <a:r>
              <a:rPr lang="en-IN" sz="1000" spc="-8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Boot </a:t>
            </a:r>
            <a:r>
              <a:rPr lang="en-IN" sz="1000" spc="-335" dirty="0">
                <a:latin typeface="Verdana"/>
                <a:cs typeface="Verdana"/>
              </a:rPr>
              <a:t>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</a:t>
            </a:r>
            <a:r>
              <a:rPr lang="en-IN" sz="1000" spc="-6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MVC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Node JS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91063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IN" sz="1000" b="1" spc="-10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Spring </a:t>
            </a:r>
            <a:r>
              <a:rPr lang="en-IN"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spc="-5" dirty="0">
                <a:latin typeface="Verdana"/>
                <a:cs typeface="Verdana"/>
              </a:rPr>
              <a:t>Postgres SQL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 err="1">
                <a:latin typeface="Verdana"/>
                <a:cs typeface="Verdana"/>
              </a:rPr>
              <a:t>Javascript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390855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Pranav B. </a:t>
            </a:r>
            <a:r>
              <a:rPr lang="en-IN" spc="-5" dirty="0" err="1"/>
              <a:t>kumbhar</a:t>
            </a:r>
            <a:r>
              <a:rPr lang="en-IN" spc="-5" dirty="0"/>
              <a:t>.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6" name="Picture 35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DFC29FCB-9024-458A-81BF-68C1362428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326669"/>
            <a:ext cx="1476838" cy="1833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F96EB5-08CC-4048-89FD-17B5A792E0A4}"/>
              </a:ext>
            </a:extLst>
          </p:cNvPr>
          <p:cNvSpPr txBox="1"/>
          <p:nvPr/>
        </p:nvSpPr>
        <p:spPr>
          <a:xfrm>
            <a:off x="4793360" y="4834958"/>
            <a:ext cx="3819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Verdana" panose="020B0604030504040204" pitchFamily="34" charset="0"/>
                <a:ea typeface="Verdana" panose="020B0604030504040204" pitchFamily="34" charset="0"/>
              </a:rPr>
              <a:t>Certifications: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AWS Certified Solutions Architect - Associate</a:t>
            </a:r>
            <a:endParaRPr lang="en-IN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299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Pranav B. kumbhar.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Bhaskar Kumbhar, Pranav</cp:lastModifiedBy>
  <cp:revision>1</cp:revision>
  <dcterms:created xsi:type="dcterms:W3CDTF">2023-01-04T07:27:45Z</dcterms:created>
  <dcterms:modified xsi:type="dcterms:W3CDTF">2023-01-16T05:32:11Z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