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1" r:id="rId6"/>
    <p:sldId id="279" r:id="rId7"/>
    <p:sldId id="280" r:id="rId8"/>
    <p:sldId id="281" r:id="rId9"/>
    <p:sldId id="288" r:id="rId10"/>
    <p:sldId id="283" r:id="rId11"/>
    <p:sldId id="276" r:id="rId12"/>
    <p:sldId id="296" r:id="rId13"/>
    <p:sldId id="293" r:id="rId14"/>
    <p:sldId id="294" r:id="rId15"/>
    <p:sldId id="295" r:id="rId16"/>
    <p:sldId id="291" r:id="rId17"/>
    <p:sldId id="292" r:id="rId18"/>
    <p:sldId id="262"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6700A-AD11-437F-A36B-0B2D6C2D1E1E}" v="862" dt="2024-09-24T08:05:16.963"/>
    <p1510:client id="{53A3D026-3DE0-44D6-860F-57044A6B4EA3}" v="6" dt="2024-09-22T11:17:01.534"/>
    <p1510:client id="{BEDBD9D0-7745-478B-8F81-874C1EC05623}" v="117" dt="2024-09-24T08:15:32.931"/>
    <p1510:client id="{CD5B47DA-5B06-4F5B-8CC9-ACA204F16C79}" v="903" dt="2024-09-22T16:53:58.373"/>
    <p1510:client id="{D7102D10-A01F-4ED2-A848-7EB6F264BABF}" v="3" dt="2024-09-22T16:52:05.693"/>
    <p1510:client id="{E23EB79E-C22B-4261-8DCD-AC897694E82D}" v="3" dt="2024-09-22T08:41:01.508"/>
    <p1510:client id="{EB851E50-DA2A-479D-AD39-A04EAF87C89B}" v="199" dt="2024-09-22T16:22:40.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90256-12BD-4A0B-93FD-8E4ABEA08B39}" type="doc">
      <dgm:prSet loTypeId="urn:microsoft.com/office/officeart/2005/8/layout/hierarchy2" loCatId="hierarchy" qsTypeId="urn:microsoft.com/office/officeart/2005/8/quickstyle/simple3" qsCatId="simple" csTypeId="urn:microsoft.com/office/officeart/2005/8/colors/colorful3" csCatId="colorful" phldr="1"/>
      <dgm:spPr/>
      <dgm:t>
        <a:bodyPr/>
        <a:lstStyle/>
        <a:p>
          <a:endParaRPr lang="en-US"/>
        </a:p>
      </dgm:t>
    </dgm:pt>
    <dgm:pt modelId="{437DE898-7094-4F68-992A-CCD4EFD9B74E}">
      <dgm:prSet phldrT="[Text]" phldr="0" custT="1"/>
      <dgm:spPr/>
      <dgm:t>
        <a:bodyPr/>
        <a:lstStyle/>
        <a:p>
          <a:r>
            <a:rPr lang="en-US" sz="2000" b="0" cap="none" spc="0">
              <a:ln w="0"/>
              <a:effectLst>
                <a:outerShdw blurRad="38100" dist="19050" dir="2700000" algn="tl" rotWithShape="0">
                  <a:schemeClr val="dk1">
                    <a:alpha val="40000"/>
                  </a:schemeClr>
                </a:outerShdw>
              </a:effectLst>
              <a:latin typeface="Times New Roman"/>
              <a:cs typeface="Times New Roman"/>
            </a:rPr>
            <a:t>OBJECTIVES</a:t>
          </a:r>
          <a:endParaRPr lang="en-US" sz="2000" b="0" cap="none" spc="0">
            <a:ln w="0"/>
            <a:effectLst>
              <a:outerShdw blurRad="38100" dist="19050" dir="2700000" algn="tl" rotWithShape="0">
                <a:schemeClr val="dk1">
                  <a:alpha val="40000"/>
                </a:schemeClr>
              </a:outerShdw>
            </a:effectLst>
          </a:endParaRPr>
        </a:p>
      </dgm:t>
    </dgm:pt>
    <dgm:pt modelId="{0F7F74E8-6E4E-4EBD-B069-FE3E56AD0E92}" type="parTrans" cxnId="{3B66F008-9E99-4504-819B-DC0A41A81E4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376D602-817A-4866-8C9A-AE0036254A6C}" type="sibTrans" cxnId="{3B66F008-9E99-4504-819B-DC0A41A81E4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6B45FD4-45C9-469C-B596-31655D5E52F5}">
      <dgm:prSet phldrT="[Tex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Streamline Event Planning</a:t>
          </a:r>
        </a:p>
      </dgm:t>
    </dgm:pt>
    <dgm:pt modelId="{975CFC09-DD6A-4B11-A3CC-848492B2D79A}" type="parTrans" cxnId="{F75FABA5-26D2-4D09-A694-42C26DB324C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0A644935-1313-4363-8E62-3124745C122A}" type="sibTrans" cxnId="{F75FABA5-26D2-4D09-A694-42C26DB324C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E75D9C0-0F87-4945-8AD4-1E337C24B441}">
      <dgm:prSet phldrT="[Tex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Enhance Coordination</a:t>
          </a:r>
        </a:p>
      </dgm:t>
    </dgm:pt>
    <dgm:pt modelId="{6F3B8DC7-70C6-43DC-B57B-7EA162BCB418}" type="parTrans" cxnId="{832BA9D2-160C-4200-975E-3DFB25688BA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9F531AF-D993-4313-AA53-5016E2290BE4}" type="sibTrans" cxnId="{832BA9D2-160C-4200-975E-3DFB25688BA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B0DD177-0607-4F23-AF96-67C40B5365DE}">
      <dgm:prSet phldrT="[Tex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Optimize Budget Management</a:t>
          </a:r>
        </a:p>
      </dgm:t>
    </dgm:pt>
    <dgm:pt modelId="{ED985976-C11E-482D-A5AE-FD5725D4E2A2}" type="parTrans" cxnId="{F0D09C90-DAF7-4919-846B-F34CED188C14}">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3572FD41-8324-444E-B2BE-BC76AAD450AC}" type="sibTrans" cxnId="{F0D09C90-DAF7-4919-846B-F34CED188C14}">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B10BBE64-8BE8-4012-B4B1-47A06A83391C}">
      <dgm:prSe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Streamline Approval Processes</a:t>
          </a:r>
          <a:endParaRPr lang="en-US" b="0" cap="none" spc="0">
            <a:ln w="0"/>
            <a:effectLst>
              <a:outerShdw blurRad="38100" dist="19050" dir="2700000" algn="tl" rotWithShape="0">
                <a:schemeClr val="dk1">
                  <a:alpha val="40000"/>
                </a:schemeClr>
              </a:outerShdw>
            </a:effectLst>
            <a:latin typeface="Aptos Display" panose="020F0302020204030204"/>
          </a:endParaRPr>
        </a:p>
      </dgm:t>
    </dgm:pt>
    <dgm:pt modelId="{B025E6CF-53D8-4B13-B7B3-C640735522B2}" type="parTrans" cxnId="{67858EC2-06ED-47C0-BCE8-B5678AF8D053}">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BB4E309-DF1B-4C8F-9BAB-766BE22A4A19}" type="sibTrans" cxnId="{67858EC2-06ED-47C0-BCE8-B5678AF8D053}">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2974B320-783B-498B-95B2-72B75C60CFD1}">
      <dgm:prSe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Generate Comprehensive Reports</a:t>
          </a:r>
        </a:p>
      </dgm:t>
    </dgm:pt>
    <dgm:pt modelId="{54CE1F22-EE76-41C6-86EC-1F64222164AF}" type="parTrans" cxnId="{36E0A7AC-2EB7-4F93-B6AD-7564A151BCB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7A478876-09C5-4D35-8C0D-14C7E44F2DFC}" type="sibTrans" cxnId="{36E0A7AC-2EB7-4F93-B6AD-7564A151BCBE}">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A59FEDF1-B84B-4F4D-B1CD-F6F8CE552884}">
      <dgm:prSe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Promote Efficiency and Transparency</a:t>
          </a:r>
        </a:p>
      </dgm:t>
    </dgm:pt>
    <dgm:pt modelId="{2AF6CF0E-D8B9-401C-A10C-2896D7E0E400}" type="parTrans" cxnId="{1FEE7351-C4BA-4BD8-8202-010129442953}">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8F1B526-3CC5-479F-B745-0F04AD58CC86}" type="sibTrans" cxnId="{1FEE7351-C4BA-4BD8-8202-010129442953}">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9C0FC7C9-3133-4F66-A01A-36098A805987}">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Simplify event planning processes by centralizing scheduling, task coordination, and communication.</a:t>
          </a:r>
        </a:p>
      </dgm:t>
    </dgm:pt>
    <dgm:pt modelId="{7CBE9112-84B8-4D20-9395-E4AE75202496}" type="parTrans" cxnId="{DAF691E7-B520-4FBF-93D8-555044DA076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4EB1BEA6-EDA3-45D8-B1DC-6DF92325CB83}" type="sibTrans" cxnId="{DAF691E7-B520-4FBF-93D8-555044DA0767}">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CBF0C627-FD45-44AB-B245-D243DC05DE18}">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Facilitate seamless collaboration among organizers, stakeholders, and team members.</a:t>
          </a:r>
        </a:p>
      </dgm:t>
    </dgm:pt>
    <dgm:pt modelId="{6B953CAC-94F9-47B9-9E20-CA9E5A61F3BE}" type="parTrans" cxnId="{40A1C60A-F5B2-4AFB-AE07-C08A12978F9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279B9397-5D50-4596-9224-C6ADF81DB1E9}" type="sibTrans" cxnId="{40A1C60A-F5B2-4AFB-AE07-C08A12978F9E}">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27BB6FB9-4684-4D6A-9B9B-5D59519F0F7C}">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Track expenses and ensure events stay within budgetary constraints.</a:t>
          </a:r>
        </a:p>
      </dgm:t>
    </dgm:pt>
    <dgm:pt modelId="{C908BFBE-F381-454D-8D52-F9365BBB9F68}" type="parTrans" cxnId="{D62C3CD2-4A26-4EE4-9A85-A77BFD4A94D5}">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AF966D4-DFF2-401D-8643-8FEEF9567FC8}" type="sibTrans" cxnId="{D62C3CD2-4A26-4EE4-9A85-A77BFD4A94D5}">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DDABAEA8-7F26-4ABF-8974-B90DF797516B}">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Automate workflows to expedite event proposal approval by stakeholders.</a:t>
          </a:r>
        </a:p>
      </dgm:t>
    </dgm:pt>
    <dgm:pt modelId="{77DAC7BE-4226-4469-9C8C-94FAF8C3A3A5}" type="parTrans" cxnId="{C46091A2-1B21-4454-9B42-ACDC47E5FA6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06459F35-85AA-4762-91BF-09055E61733B}" type="sibTrans" cxnId="{C46091A2-1B21-4454-9B42-ACDC47E5FA6E}">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843F78F5-29C6-4B37-B9EE-01D57E4117F0}">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Capture attendance data, feedback, and financial summaries for post-event analysis.</a:t>
          </a:r>
        </a:p>
      </dgm:t>
    </dgm:pt>
    <dgm:pt modelId="{A683F1E6-D07E-4A88-9000-3AB99E8BCDFC}" type="parTrans" cxnId="{D9CCFFBA-7C9A-4F55-BDE4-AD3D9A679F8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C5A6D17-5025-4269-B291-2EDFFF0F570A}" type="sibTrans" cxnId="{D9CCFFBA-7C9A-4F55-BDE4-AD3D9A679F80}">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D01B6252-5126-44A3-9C3C-23E7B8202EEF}">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Improve event execution, communication, and accountability within the college community.</a:t>
          </a:r>
        </a:p>
      </dgm:t>
    </dgm:pt>
    <dgm:pt modelId="{0DD6358D-8C7B-490B-8EA5-517AD2F7CBA1}" type="sibTrans" cxnId="{E765C343-EFC1-4EDE-A0C7-6A14CC9BCBDA}">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425B8886-3791-4161-A1A8-C45B051CA3B2}" type="parTrans" cxnId="{E765C343-EFC1-4EDE-A0C7-6A14CC9BCBD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8B5F630A-280A-4ADE-B756-27ECCD7B84C7}" type="pres">
      <dgm:prSet presAssocID="{13A90256-12BD-4A0B-93FD-8E4ABEA08B39}" presName="diagram" presStyleCnt="0">
        <dgm:presLayoutVars>
          <dgm:chPref val="1"/>
          <dgm:dir/>
          <dgm:animOne val="branch"/>
          <dgm:animLvl val="lvl"/>
          <dgm:resizeHandles val="exact"/>
        </dgm:presLayoutVars>
      </dgm:prSet>
      <dgm:spPr/>
    </dgm:pt>
    <dgm:pt modelId="{651B4058-7748-496F-A566-02742BF0E27E}" type="pres">
      <dgm:prSet presAssocID="{437DE898-7094-4F68-992A-CCD4EFD9B74E}" presName="root1" presStyleCnt="0"/>
      <dgm:spPr/>
    </dgm:pt>
    <dgm:pt modelId="{D20CD9AF-5971-4AA6-8960-F2EAD68D86F4}" type="pres">
      <dgm:prSet presAssocID="{437DE898-7094-4F68-992A-CCD4EFD9B74E}" presName="LevelOneTextNode" presStyleLbl="node0" presStyleIdx="0" presStyleCnt="1" custScaleY="132191" custLinFactX="-49575" custLinFactNeighborX="-100000" custLinFactNeighborY="0">
        <dgm:presLayoutVars>
          <dgm:chPref val="3"/>
        </dgm:presLayoutVars>
      </dgm:prSet>
      <dgm:spPr/>
    </dgm:pt>
    <dgm:pt modelId="{0E3E8D4C-533C-4B89-B41D-F13839613CE1}" type="pres">
      <dgm:prSet presAssocID="{437DE898-7094-4F68-992A-CCD4EFD9B74E}" presName="level2hierChild" presStyleCnt="0"/>
      <dgm:spPr/>
    </dgm:pt>
    <dgm:pt modelId="{86281866-B9F0-45E8-A274-8B78679AAD11}" type="pres">
      <dgm:prSet presAssocID="{975CFC09-DD6A-4B11-A3CC-848492B2D79A}" presName="conn2-1" presStyleLbl="parChTrans1D2" presStyleIdx="0" presStyleCnt="6"/>
      <dgm:spPr/>
    </dgm:pt>
    <dgm:pt modelId="{E4AC32A2-8B0A-4E73-B52E-F74FC546684C}" type="pres">
      <dgm:prSet presAssocID="{975CFC09-DD6A-4B11-A3CC-848492B2D79A}" presName="connTx" presStyleLbl="parChTrans1D2" presStyleIdx="0" presStyleCnt="6"/>
      <dgm:spPr/>
    </dgm:pt>
    <dgm:pt modelId="{3DFC3446-D4AF-4E65-BD5E-037AB5386E70}" type="pres">
      <dgm:prSet presAssocID="{56B45FD4-45C9-469C-B596-31655D5E52F5}" presName="root2" presStyleCnt="0"/>
      <dgm:spPr/>
    </dgm:pt>
    <dgm:pt modelId="{40D7B623-71C0-4BE3-9D21-0CAE0C64B309}" type="pres">
      <dgm:prSet presAssocID="{56B45FD4-45C9-469C-B596-31655D5E52F5}" presName="LevelTwoTextNode" presStyleLbl="node2" presStyleIdx="0" presStyleCnt="6">
        <dgm:presLayoutVars>
          <dgm:chPref val="3"/>
        </dgm:presLayoutVars>
      </dgm:prSet>
      <dgm:spPr/>
    </dgm:pt>
    <dgm:pt modelId="{9020BDAA-FB0F-4F8E-95DC-5D404267FCFD}" type="pres">
      <dgm:prSet presAssocID="{56B45FD4-45C9-469C-B596-31655D5E52F5}" presName="level3hierChild" presStyleCnt="0"/>
      <dgm:spPr/>
    </dgm:pt>
    <dgm:pt modelId="{061B3475-E677-444B-BE36-6F3AFFFB931D}" type="pres">
      <dgm:prSet presAssocID="{7CBE9112-84B8-4D20-9395-E4AE75202496}" presName="conn2-1" presStyleLbl="parChTrans1D3" presStyleIdx="0" presStyleCnt="6"/>
      <dgm:spPr/>
    </dgm:pt>
    <dgm:pt modelId="{333F66AB-75FC-4011-8FA7-966923B0F762}" type="pres">
      <dgm:prSet presAssocID="{7CBE9112-84B8-4D20-9395-E4AE75202496}" presName="connTx" presStyleLbl="parChTrans1D3" presStyleIdx="0" presStyleCnt="6"/>
      <dgm:spPr/>
    </dgm:pt>
    <dgm:pt modelId="{2870CB60-B27D-4524-9CCB-3C9CCC694006}" type="pres">
      <dgm:prSet presAssocID="{9C0FC7C9-3133-4F66-A01A-36098A805987}" presName="root2" presStyleCnt="0"/>
      <dgm:spPr/>
    </dgm:pt>
    <dgm:pt modelId="{EFA5CB88-0403-436C-A11F-D4AE700151C7}" type="pres">
      <dgm:prSet presAssocID="{9C0FC7C9-3133-4F66-A01A-36098A805987}" presName="LevelTwoTextNode" presStyleLbl="node3" presStyleIdx="0" presStyleCnt="6" custLinFactNeighborX="79138" custLinFactNeighborY="-454">
        <dgm:presLayoutVars>
          <dgm:chPref val="3"/>
        </dgm:presLayoutVars>
      </dgm:prSet>
      <dgm:spPr/>
    </dgm:pt>
    <dgm:pt modelId="{2444DFE2-9A4F-4930-ACF1-C19A3581850F}" type="pres">
      <dgm:prSet presAssocID="{9C0FC7C9-3133-4F66-A01A-36098A805987}" presName="level3hierChild" presStyleCnt="0"/>
      <dgm:spPr/>
    </dgm:pt>
    <dgm:pt modelId="{D7179CDF-67E9-444F-BAB9-089FD5BD13AB}" type="pres">
      <dgm:prSet presAssocID="{6F3B8DC7-70C6-43DC-B57B-7EA162BCB418}" presName="conn2-1" presStyleLbl="parChTrans1D2" presStyleIdx="1" presStyleCnt="6"/>
      <dgm:spPr/>
    </dgm:pt>
    <dgm:pt modelId="{B67677E7-193F-45FE-9F3B-5E02BCDF6DA8}" type="pres">
      <dgm:prSet presAssocID="{6F3B8DC7-70C6-43DC-B57B-7EA162BCB418}" presName="connTx" presStyleLbl="parChTrans1D2" presStyleIdx="1" presStyleCnt="6"/>
      <dgm:spPr/>
    </dgm:pt>
    <dgm:pt modelId="{45E42C35-7347-4A60-9C2B-0476348CDA6F}" type="pres">
      <dgm:prSet presAssocID="{1E75D9C0-0F87-4945-8AD4-1E337C24B441}" presName="root2" presStyleCnt="0"/>
      <dgm:spPr/>
    </dgm:pt>
    <dgm:pt modelId="{A0A35FAC-2F13-439F-9396-2F6E084EF17C}" type="pres">
      <dgm:prSet presAssocID="{1E75D9C0-0F87-4945-8AD4-1E337C24B441}" presName="LevelTwoTextNode" presStyleLbl="node2" presStyleIdx="1" presStyleCnt="6">
        <dgm:presLayoutVars>
          <dgm:chPref val="3"/>
        </dgm:presLayoutVars>
      </dgm:prSet>
      <dgm:spPr/>
    </dgm:pt>
    <dgm:pt modelId="{3762EBA0-7956-4DE2-A346-7D272C12C602}" type="pres">
      <dgm:prSet presAssocID="{1E75D9C0-0F87-4945-8AD4-1E337C24B441}" presName="level3hierChild" presStyleCnt="0"/>
      <dgm:spPr/>
    </dgm:pt>
    <dgm:pt modelId="{31FE0268-1D5C-44B2-B1B0-F0F6AEA473A1}" type="pres">
      <dgm:prSet presAssocID="{6B953CAC-94F9-47B9-9E20-CA9E5A61F3BE}" presName="conn2-1" presStyleLbl="parChTrans1D3" presStyleIdx="1" presStyleCnt="6"/>
      <dgm:spPr/>
    </dgm:pt>
    <dgm:pt modelId="{63539BFC-49EE-4E35-ABFB-C53CAF277BAD}" type="pres">
      <dgm:prSet presAssocID="{6B953CAC-94F9-47B9-9E20-CA9E5A61F3BE}" presName="connTx" presStyleLbl="parChTrans1D3" presStyleIdx="1" presStyleCnt="6"/>
      <dgm:spPr/>
    </dgm:pt>
    <dgm:pt modelId="{416FC530-B531-4614-9561-FCB67C97948A}" type="pres">
      <dgm:prSet presAssocID="{CBF0C627-FD45-44AB-B245-D243DC05DE18}" presName="root2" presStyleCnt="0"/>
      <dgm:spPr/>
    </dgm:pt>
    <dgm:pt modelId="{D3C8C2CD-5B8E-4ACD-BD2F-C2A2A4257CE2}" type="pres">
      <dgm:prSet presAssocID="{CBF0C627-FD45-44AB-B245-D243DC05DE18}" presName="LevelTwoTextNode" presStyleLbl="node3" presStyleIdx="1" presStyleCnt="6" custLinFactNeighborX="80133" custLinFactNeighborY="1991">
        <dgm:presLayoutVars>
          <dgm:chPref val="3"/>
        </dgm:presLayoutVars>
      </dgm:prSet>
      <dgm:spPr/>
    </dgm:pt>
    <dgm:pt modelId="{470640CF-F3BE-4664-A65A-7596D6D9DF8C}" type="pres">
      <dgm:prSet presAssocID="{CBF0C627-FD45-44AB-B245-D243DC05DE18}" presName="level3hierChild" presStyleCnt="0"/>
      <dgm:spPr/>
    </dgm:pt>
    <dgm:pt modelId="{8ABF143B-314A-469F-B72C-15673ED24353}" type="pres">
      <dgm:prSet presAssocID="{ED985976-C11E-482D-A5AE-FD5725D4E2A2}" presName="conn2-1" presStyleLbl="parChTrans1D2" presStyleIdx="2" presStyleCnt="6"/>
      <dgm:spPr/>
    </dgm:pt>
    <dgm:pt modelId="{A62B068C-0BE3-429A-B3D5-3A6C5E764618}" type="pres">
      <dgm:prSet presAssocID="{ED985976-C11E-482D-A5AE-FD5725D4E2A2}" presName="connTx" presStyleLbl="parChTrans1D2" presStyleIdx="2" presStyleCnt="6"/>
      <dgm:spPr/>
    </dgm:pt>
    <dgm:pt modelId="{894B0F65-D86A-43AA-892A-01771DBE2AB2}" type="pres">
      <dgm:prSet presAssocID="{6B0DD177-0607-4F23-AF96-67C40B5365DE}" presName="root2" presStyleCnt="0"/>
      <dgm:spPr/>
    </dgm:pt>
    <dgm:pt modelId="{659A03E7-0FF0-446A-AA57-7A2436245008}" type="pres">
      <dgm:prSet presAssocID="{6B0DD177-0607-4F23-AF96-67C40B5365DE}" presName="LevelTwoTextNode" presStyleLbl="node2" presStyleIdx="2" presStyleCnt="6">
        <dgm:presLayoutVars>
          <dgm:chPref val="3"/>
        </dgm:presLayoutVars>
      </dgm:prSet>
      <dgm:spPr/>
    </dgm:pt>
    <dgm:pt modelId="{3050E6BF-B1B1-47B2-B973-2EE522D45754}" type="pres">
      <dgm:prSet presAssocID="{6B0DD177-0607-4F23-AF96-67C40B5365DE}" presName="level3hierChild" presStyleCnt="0"/>
      <dgm:spPr/>
    </dgm:pt>
    <dgm:pt modelId="{92463C29-63D6-4BA3-8B8F-3DB1960B6D70}" type="pres">
      <dgm:prSet presAssocID="{C908BFBE-F381-454D-8D52-F9365BBB9F68}" presName="conn2-1" presStyleLbl="parChTrans1D3" presStyleIdx="2" presStyleCnt="6"/>
      <dgm:spPr/>
    </dgm:pt>
    <dgm:pt modelId="{6F0C2E00-EAC1-4DA2-A76B-06EA79859C38}" type="pres">
      <dgm:prSet presAssocID="{C908BFBE-F381-454D-8D52-F9365BBB9F68}" presName="connTx" presStyleLbl="parChTrans1D3" presStyleIdx="2" presStyleCnt="6"/>
      <dgm:spPr/>
    </dgm:pt>
    <dgm:pt modelId="{FB2449BF-953E-43A5-AA52-FC6435BF5636}" type="pres">
      <dgm:prSet presAssocID="{27BB6FB9-4684-4D6A-9B9B-5D59519F0F7C}" presName="root2" presStyleCnt="0"/>
      <dgm:spPr/>
    </dgm:pt>
    <dgm:pt modelId="{DE558988-6D0F-4529-91BF-F69AC9E78D0B}" type="pres">
      <dgm:prSet presAssocID="{27BB6FB9-4684-4D6A-9B9B-5D59519F0F7C}" presName="LevelTwoTextNode" presStyleLbl="node3" presStyleIdx="2" presStyleCnt="6" custLinFactNeighborX="85608">
        <dgm:presLayoutVars>
          <dgm:chPref val="3"/>
        </dgm:presLayoutVars>
      </dgm:prSet>
      <dgm:spPr/>
    </dgm:pt>
    <dgm:pt modelId="{2B3BE3CA-4707-471E-A44D-A1FD25C3D3A2}" type="pres">
      <dgm:prSet presAssocID="{27BB6FB9-4684-4D6A-9B9B-5D59519F0F7C}" presName="level3hierChild" presStyleCnt="0"/>
      <dgm:spPr/>
    </dgm:pt>
    <dgm:pt modelId="{ADCBA4B3-16ED-4997-A493-BA742B9B25D9}" type="pres">
      <dgm:prSet presAssocID="{B025E6CF-53D8-4B13-B7B3-C640735522B2}" presName="conn2-1" presStyleLbl="parChTrans1D2" presStyleIdx="3" presStyleCnt="6"/>
      <dgm:spPr/>
    </dgm:pt>
    <dgm:pt modelId="{960F1CDD-7AA0-439A-9084-44CD847D4EAD}" type="pres">
      <dgm:prSet presAssocID="{B025E6CF-53D8-4B13-B7B3-C640735522B2}" presName="connTx" presStyleLbl="parChTrans1D2" presStyleIdx="3" presStyleCnt="6"/>
      <dgm:spPr/>
    </dgm:pt>
    <dgm:pt modelId="{7F30F7EE-CCC0-4ED0-ACF5-F84C2544A6AD}" type="pres">
      <dgm:prSet presAssocID="{B10BBE64-8BE8-4012-B4B1-47A06A83391C}" presName="root2" presStyleCnt="0"/>
      <dgm:spPr/>
    </dgm:pt>
    <dgm:pt modelId="{8F503A43-937D-4DE5-8B9F-652142AB8473}" type="pres">
      <dgm:prSet presAssocID="{B10BBE64-8BE8-4012-B4B1-47A06A83391C}" presName="LevelTwoTextNode" presStyleLbl="node2" presStyleIdx="3" presStyleCnt="6">
        <dgm:presLayoutVars>
          <dgm:chPref val="3"/>
        </dgm:presLayoutVars>
      </dgm:prSet>
      <dgm:spPr/>
    </dgm:pt>
    <dgm:pt modelId="{4328F548-3993-4568-99DC-2300707FC1FF}" type="pres">
      <dgm:prSet presAssocID="{B10BBE64-8BE8-4012-B4B1-47A06A83391C}" presName="level3hierChild" presStyleCnt="0"/>
      <dgm:spPr/>
    </dgm:pt>
    <dgm:pt modelId="{734B6B0C-6700-411C-968F-C3E0AB6AFDBC}" type="pres">
      <dgm:prSet presAssocID="{77DAC7BE-4226-4469-9C8C-94FAF8C3A3A5}" presName="conn2-1" presStyleLbl="parChTrans1D3" presStyleIdx="3" presStyleCnt="6"/>
      <dgm:spPr/>
    </dgm:pt>
    <dgm:pt modelId="{6ACE3BAA-D6AA-40C0-85B0-86ECF2527DAF}" type="pres">
      <dgm:prSet presAssocID="{77DAC7BE-4226-4469-9C8C-94FAF8C3A3A5}" presName="connTx" presStyleLbl="parChTrans1D3" presStyleIdx="3" presStyleCnt="6"/>
      <dgm:spPr/>
    </dgm:pt>
    <dgm:pt modelId="{2C89D8CB-9C7C-4D53-9FAE-5A31256C30EC}" type="pres">
      <dgm:prSet presAssocID="{DDABAEA8-7F26-4ABF-8974-B90DF797516B}" presName="root2" presStyleCnt="0"/>
      <dgm:spPr/>
    </dgm:pt>
    <dgm:pt modelId="{B271DDEE-44C9-4915-A1FB-0D9F88520D1A}" type="pres">
      <dgm:prSet presAssocID="{DDABAEA8-7F26-4ABF-8974-B90DF797516B}" presName="LevelTwoTextNode" presStyleLbl="node3" presStyleIdx="3" presStyleCnt="6" custLinFactNeighborX="87101" custLinFactNeighborY="3948">
        <dgm:presLayoutVars>
          <dgm:chPref val="3"/>
        </dgm:presLayoutVars>
      </dgm:prSet>
      <dgm:spPr/>
    </dgm:pt>
    <dgm:pt modelId="{772DF91C-0E9F-4338-BFEC-06861963A2ED}" type="pres">
      <dgm:prSet presAssocID="{DDABAEA8-7F26-4ABF-8974-B90DF797516B}" presName="level3hierChild" presStyleCnt="0"/>
      <dgm:spPr/>
    </dgm:pt>
    <dgm:pt modelId="{0BC71DA9-CBE5-4F79-8A3E-95E13B560A10}" type="pres">
      <dgm:prSet presAssocID="{54CE1F22-EE76-41C6-86EC-1F64222164AF}" presName="conn2-1" presStyleLbl="parChTrans1D2" presStyleIdx="4" presStyleCnt="6"/>
      <dgm:spPr/>
    </dgm:pt>
    <dgm:pt modelId="{8B33C60A-572F-4829-86F3-1978C077A2DF}" type="pres">
      <dgm:prSet presAssocID="{54CE1F22-EE76-41C6-86EC-1F64222164AF}" presName="connTx" presStyleLbl="parChTrans1D2" presStyleIdx="4" presStyleCnt="6"/>
      <dgm:spPr/>
    </dgm:pt>
    <dgm:pt modelId="{432CDDEC-AC71-469F-94E5-4196A28D2046}" type="pres">
      <dgm:prSet presAssocID="{2974B320-783B-498B-95B2-72B75C60CFD1}" presName="root2" presStyleCnt="0"/>
      <dgm:spPr/>
    </dgm:pt>
    <dgm:pt modelId="{947E369F-F610-4FA7-B7B0-8FC0C83D47B6}" type="pres">
      <dgm:prSet presAssocID="{2974B320-783B-498B-95B2-72B75C60CFD1}" presName="LevelTwoTextNode" presStyleLbl="node2" presStyleIdx="4" presStyleCnt="6">
        <dgm:presLayoutVars>
          <dgm:chPref val="3"/>
        </dgm:presLayoutVars>
      </dgm:prSet>
      <dgm:spPr/>
    </dgm:pt>
    <dgm:pt modelId="{15242EC5-C9F1-4718-A90F-ADDE7408E1DB}" type="pres">
      <dgm:prSet presAssocID="{2974B320-783B-498B-95B2-72B75C60CFD1}" presName="level3hierChild" presStyleCnt="0"/>
      <dgm:spPr/>
    </dgm:pt>
    <dgm:pt modelId="{E4AEAB24-85FC-4B50-AB0A-4882A9ECAA19}" type="pres">
      <dgm:prSet presAssocID="{A683F1E6-D07E-4A88-9000-3AB99E8BCDFC}" presName="conn2-1" presStyleLbl="parChTrans1D3" presStyleIdx="4" presStyleCnt="6"/>
      <dgm:spPr/>
    </dgm:pt>
    <dgm:pt modelId="{55A19894-1CEB-4834-87A0-2F79E665A895}" type="pres">
      <dgm:prSet presAssocID="{A683F1E6-D07E-4A88-9000-3AB99E8BCDFC}" presName="connTx" presStyleLbl="parChTrans1D3" presStyleIdx="4" presStyleCnt="6"/>
      <dgm:spPr/>
    </dgm:pt>
    <dgm:pt modelId="{61D68FD6-064A-4E4F-8351-69D3FD42E6C2}" type="pres">
      <dgm:prSet presAssocID="{843F78F5-29C6-4B37-B9EE-01D57E4117F0}" presName="root2" presStyleCnt="0"/>
      <dgm:spPr/>
    </dgm:pt>
    <dgm:pt modelId="{E23F29D9-846A-4B8B-8B58-912ECAB5483E}" type="pres">
      <dgm:prSet presAssocID="{843F78F5-29C6-4B37-B9EE-01D57E4117F0}" presName="LevelTwoTextNode" presStyleLbl="node3" presStyleIdx="4" presStyleCnt="6" custLinFactNeighborX="88097" custLinFactNeighborY="-995">
        <dgm:presLayoutVars>
          <dgm:chPref val="3"/>
        </dgm:presLayoutVars>
      </dgm:prSet>
      <dgm:spPr/>
    </dgm:pt>
    <dgm:pt modelId="{54E7DF48-7927-4CAB-AD88-F3FC4178FA89}" type="pres">
      <dgm:prSet presAssocID="{843F78F5-29C6-4B37-B9EE-01D57E4117F0}" presName="level3hierChild" presStyleCnt="0"/>
      <dgm:spPr/>
    </dgm:pt>
    <dgm:pt modelId="{C99F2634-79BB-483E-A678-5A5A6A66B31E}" type="pres">
      <dgm:prSet presAssocID="{2AF6CF0E-D8B9-401C-A10C-2896D7E0E400}" presName="conn2-1" presStyleLbl="parChTrans1D2" presStyleIdx="5" presStyleCnt="6"/>
      <dgm:spPr/>
    </dgm:pt>
    <dgm:pt modelId="{79B7CA97-6098-4B10-A698-15BFD17DD5BC}" type="pres">
      <dgm:prSet presAssocID="{2AF6CF0E-D8B9-401C-A10C-2896D7E0E400}" presName="connTx" presStyleLbl="parChTrans1D2" presStyleIdx="5" presStyleCnt="6"/>
      <dgm:spPr/>
    </dgm:pt>
    <dgm:pt modelId="{F6203FA3-A7FF-4B15-A8DA-F8D4716B02CF}" type="pres">
      <dgm:prSet presAssocID="{A59FEDF1-B84B-4F4D-B1CD-F6F8CE552884}" presName="root2" presStyleCnt="0"/>
      <dgm:spPr/>
    </dgm:pt>
    <dgm:pt modelId="{277E2456-86AB-4A55-9B4A-DEA6FF1D6557}" type="pres">
      <dgm:prSet presAssocID="{A59FEDF1-B84B-4F4D-B1CD-F6F8CE552884}" presName="LevelTwoTextNode" presStyleLbl="node2" presStyleIdx="5" presStyleCnt="6">
        <dgm:presLayoutVars>
          <dgm:chPref val="3"/>
        </dgm:presLayoutVars>
      </dgm:prSet>
      <dgm:spPr/>
    </dgm:pt>
    <dgm:pt modelId="{E40130DE-8A48-4D32-B37D-4AD114B2E65E}" type="pres">
      <dgm:prSet presAssocID="{A59FEDF1-B84B-4F4D-B1CD-F6F8CE552884}" presName="level3hierChild" presStyleCnt="0"/>
      <dgm:spPr/>
    </dgm:pt>
    <dgm:pt modelId="{26B3A60A-8D6E-4F4C-A36E-BE07F067C0E4}" type="pres">
      <dgm:prSet presAssocID="{425B8886-3791-4161-A1A8-C45B051CA3B2}" presName="conn2-1" presStyleLbl="parChTrans1D3" presStyleIdx="5" presStyleCnt="6"/>
      <dgm:spPr/>
    </dgm:pt>
    <dgm:pt modelId="{8B14E1E9-6567-46A8-8FB2-CF106036206C}" type="pres">
      <dgm:prSet presAssocID="{425B8886-3791-4161-A1A8-C45B051CA3B2}" presName="connTx" presStyleLbl="parChTrans1D3" presStyleIdx="5" presStyleCnt="6"/>
      <dgm:spPr/>
    </dgm:pt>
    <dgm:pt modelId="{763087DC-138E-4C20-BBC1-F737DFA33779}" type="pres">
      <dgm:prSet presAssocID="{D01B6252-5126-44A3-9C3C-23E7B8202EEF}" presName="root2" presStyleCnt="0"/>
      <dgm:spPr/>
    </dgm:pt>
    <dgm:pt modelId="{B30C8810-8B27-4D56-86BE-4243AF8C8B91}" type="pres">
      <dgm:prSet presAssocID="{D01B6252-5126-44A3-9C3C-23E7B8202EEF}" presName="LevelTwoTextNode" presStyleLbl="node3" presStyleIdx="5" presStyleCnt="6" custLinFactNeighborX="89590" custLinFactNeighborY="-1991">
        <dgm:presLayoutVars>
          <dgm:chPref val="3"/>
        </dgm:presLayoutVars>
      </dgm:prSet>
      <dgm:spPr/>
    </dgm:pt>
    <dgm:pt modelId="{BB369DC3-4362-437A-9445-C449AA640FD8}" type="pres">
      <dgm:prSet presAssocID="{D01B6252-5126-44A3-9C3C-23E7B8202EEF}" presName="level3hierChild" presStyleCnt="0"/>
      <dgm:spPr/>
    </dgm:pt>
  </dgm:ptLst>
  <dgm:cxnLst>
    <dgm:cxn modelId="{A24D6004-AEDD-4A86-96EE-9801EE7FEBC8}" type="presOf" srcId="{B10BBE64-8BE8-4012-B4B1-47A06A83391C}" destId="{8F503A43-937D-4DE5-8B9F-652142AB8473}" srcOrd="0" destOrd="0" presId="urn:microsoft.com/office/officeart/2005/8/layout/hierarchy2"/>
    <dgm:cxn modelId="{D3B48B07-0F91-415D-9D77-1854C6208BD1}" type="presOf" srcId="{ED985976-C11E-482D-A5AE-FD5725D4E2A2}" destId="{8ABF143B-314A-469F-B72C-15673ED24353}" srcOrd="0" destOrd="0" presId="urn:microsoft.com/office/officeart/2005/8/layout/hierarchy2"/>
    <dgm:cxn modelId="{3B66F008-9E99-4504-819B-DC0A41A81E49}" srcId="{13A90256-12BD-4A0B-93FD-8E4ABEA08B39}" destId="{437DE898-7094-4F68-992A-CCD4EFD9B74E}" srcOrd="0" destOrd="0" parTransId="{0F7F74E8-6E4E-4EBD-B069-FE3E56AD0E92}" sibTransId="{6376D602-817A-4866-8C9A-AE0036254A6C}"/>
    <dgm:cxn modelId="{40A1C60A-F5B2-4AFB-AE07-C08A12978F9E}" srcId="{1E75D9C0-0F87-4945-8AD4-1E337C24B441}" destId="{CBF0C627-FD45-44AB-B245-D243DC05DE18}" srcOrd="0" destOrd="0" parTransId="{6B953CAC-94F9-47B9-9E20-CA9E5A61F3BE}" sibTransId="{279B9397-5D50-4596-9224-C6ADF81DB1E9}"/>
    <dgm:cxn modelId="{A01DBC1D-7AE3-4CCD-A29B-36FC665B9149}" type="presOf" srcId="{C908BFBE-F381-454D-8D52-F9365BBB9F68}" destId="{92463C29-63D6-4BA3-8B8F-3DB1960B6D70}" srcOrd="0" destOrd="0" presId="urn:microsoft.com/office/officeart/2005/8/layout/hierarchy2"/>
    <dgm:cxn modelId="{D3502321-7BDD-4825-826F-1389365BAF96}" type="presOf" srcId="{54CE1F22-EE76-41C6-86EC-1F64222164AF}" destId="{8B33C60A-572F-4829-86F3-1978C077A2DF}" srcOrd="1" destOrd="0" presId="urn:microsoft.com/office/officeart/2005/8/layout/hierarchy2"/>
    <dgm:cxn modelId="{C59C1624-FBB7-4755-B63E-109A56060BF4}" type="presOf" srcId="{27BB6FB9-4684-4D6A-9B9B-5D59519F0F7C}" destId="{DE558988-6D0F-4529-91BF-F69AC9E78D0B}" srcOrd="0" destOrd="0" presId="urn:microsoft.com/office/officeart/2005/8/layout/hierarchy2"/>
    <dgm:cxn modelId="{419B342A-61A9-4827-A874-88D21970FCE4}" type="presOf" srcId="{2974B320-783B-498B-95B2-72B75C60CFD1}" destId="{947E369F-F610-4FA7-B7B0-8FC0C83D47B6}" srcOrd="0" destOrd="0" presId="urn:microsoft.com/office/officeart/2005/8/layout/hierarchy2"/>
    <dgm:cxn modelId="{C58F5B3C-E2DF-43CB-A706-C39D392F0491}" type="presOf" srcId="{2AF6CF0E-D8B9-401C-A10C-2896D7E0E400}" destId="{C99F2634-79BB-483E-A678-5A5A6A66B31E}" srcOrd="0" destOrd="0" presId="urn:microsoft.com/office/officeart/2005/8/layout/hierarchy2"/>
    <dgm:cxn modelId="{A433845E-6D24-4CC8-8B4A-6E48C9AAA076}" type="presOf" srcId="{6B953CAC-94F9-47B9-9E20-CA9E5A61F3BE}" destId="{31FE0268-1D5C-44B2-B1B0-F0F6AEA473A1}" srcOrd="0" destOrd="0" presId="urn:microsoft.com/office/officeart/2005/8/layout/hierarchy2"/>
    <dgm:cxn modelId="{D9A46C42-5F32-4DD1-984B-1A5EE9EC5B60}" type="presOf" srcId="{A683F1E6-D07E-4A88-9000-3AB99E8BCDFC}" destId="{55A19894-1CEB-4834-87A0-2F79E665A895}" srcOrd="1" destOrd="0" presId="urn:microsoft.com/office/officeart/2005/8/layout/hierarchy2"/>
    <dgm:cxn modelId="{7E7C7162-029E-45ED-837D-87E5B36FE0CD}" type="presOf" srcId="{6B0DD177-0607-4F23-AF96-67C40B5365DE}" destId="{659A03E7-0FF0-446A-AA57-7A2436245008}" srcOrd="0" destOrd="0" presId="urn:microsoft.com/office/officeart/2005/8/layout/hierarchy2"/>
    <dgm:cxn modelId="{E765C343-EFC1-4EDE-A0C7-6A14CC9BCBDA}" srcId="{A59FEDF1-B84B-4F4D-B1CD-F6F8CE552884}" destId="{D01B6252-5126-44A3-9C3C-23E7B8202EEF}" srcOrd="0" destOrd="0" parTransId="{425B8886-3791-4161-A1A8-C45B051CA3B2}" sibTransId="{0DD6358D-8C7B-490B-8EA5-517AD2F7CBA1}"/>
    <dgm:cxn modelId="{D785BE45-47DE-4D34-8552-AB54ECFF77FF}" type="presOf" srcId="{425B8886-3791-4161-A1A8-C45B051CA3B2}" destId="{26B3A60A-8D6E-4F4C-A36E-BE07F067C0E4}" srcOrd="0" destOrd="0" presId="urn:microsoft.com/office/officeart/2005/8/layout/hierarchy2"/>
    <dgm:cxn modelId="{37C2D565-A327-45D1-A96F-0910F37768F0}" type="presOf" srcId="{D01B6252-5126-44A3-9C3C-23E7B8202EEF}" destId="{B30C8810-8B27-4D56-86BE-4243AF8C8B91}" srcOrd="0" destOrd="0" presId="urn:microsoft.com/office/officeart/2005/8/layout/hierarchy2"/>
    <dgm:cxn modelId="{34F3E045-B58D-453B-8939-5C54BE0EBAE0}" type="presOf" srcId="{1E75D9C0-0F87-4945-8AD4-1E337C24B441}" destId="{A0A35FAC-2F13-439F-9396-2F6E084EF17C}" srcOrd="0" destOrd="0" presId="urn:microsoft.com/office/officeart/2005/8/layout/hierarchy2"/>
    <dgm:cxn modelId="{B7107E4A-88F3-4495-9EFF-773CBA7A817C}" type="presOf" srcId="{CBF0C627-FD45-44AB-B245-D243DC05DE18}" destId="{D3C8C2CD-5B8E-4ACD-BD2F-C2A2A4257CE2}" srcOrd="0" destOrd="0" presId="urn:microsoft.com/office/officeart/2005/8/layout/hierarchy2"/>
    <dgm:cxn modelId="{1BA1F14D-2FA4-40AA-A162-921D31F63935}" type="presOf" srcId="{975CFC09-DD6A-4B11-A3CC-848492B2D79A}" destId="{E4AC32A2-8B0A-4E73-B52E-F74FC546684C}" srcOrd="1" destOrd="0" presId="urn:microsoft.com/office/officeart/2005/8/layout/hierarchy2"/>
    <dgm:cxn modelId="{1FEE7351-C4BA-4BD8-8202-010129442953}" srcId="{437DE898-7094-4F68-992A-CCD4EFD9B74E}" destId="{A59FEDF1-B84B-4F4D-B1CD-F6F8CE552884}" srcOrd="5" destOrd="0" parTransId="{2AF6CF0E-D8B9-401C-A10C-2896D7E0E400}" sibTransId="{98F1B526-3CC5-479F-B745-0F04AD58CC86}"/>
    <dgm:cxn modelId="{A7F68271-6D5A-4C84-9EF3-A314E576F30C}" type="presOf" srcId="{6F3B8DC7-70C6-43DC-B57B-7EA162BCB418}" destId="{D7179CDF-67E9-444F-BAB9-089FD5BD13AB}" srcOrd="0" destOrd="0" presId="urn:microsoft.com/office/officeart/2005/8/layout/hierarchy2"/>
    <dgm:cxn modelId="{6E1C5A73-7733-4354-9BE3-2C7054BA2E88}" type="presOf" srcId="{7CBE9112-84B8-4D20-9395-E4AE75202496}" destId="{061B3475-E677-444B-BE36-6F3AFFFB931D}" srcOrd="0" destOrd="0" presId="urn:microsoft.com/office/officeart/2005/8/layout/hierarchy2"/>
    <dgm:cxn modelId="{13BE6154-B035-4802-B165-CE0EDDDF1448}" type="presOf" srcId="{A683F1E6-D07E-4A88-9000-3AB99E8BCDFC}" destId="{E4AEAB24-85FC-4B50-AB0A-4882A9ECAA19}" srcOrd="0" destOrd="0" presId="urn:microsoft.com/office/officeart/2005/8/layout/hierarchy2"/>
    <dgm:cxn modelId="{A447E654-6638-499C-80B2-403744655725}" type="presOf" srcId="{77DAC7BE-4226-4469-9C8C-94FAF8C3A3A5}" destId="{6ACE3BAA-D6AA-40C0-85B0-86ECF2527DAF}" srcOrd="1" destOrd="0" presId="urn:microsoft.com/office/officeart/2005/8/layout/hierarchy2"/>
    <dgm:cxn modelId="{4B7C0E7F-4F3A-4955-AFD0-94E748411FEF}" type="presOf" srcId="{ED985976-C11E-482D-A5AE-FD5725D4E2A2}" destId="{A62B068C-0BE3-429A-B3D5-3A6C5E764618}" srcOrd="1" destOrd="0" presId="urn:microsoft.com/office/officeart/2005/8/layout/hierarchy2"/>
    <dgm:cxn modelId="{AB2C7B7F-5116-4D91-ABA3-B91B89EE2184}" type="presOf" srcId="{6F3B8DC7-70C6-43DC-B57B-7EA162BCB418}" destId="{B67677E7-193F-45FE-9F3B-5E02BCDF6DA8}" srcOrd="1" destOrd="0" presId="urn:microsoft.com/office/officeart/2005/8/layout/hierarchy2"/>
    <dgm:cxn modelId="{673F7783-9C2E-4551-86E3-A2A9F0DDBE61}" type="presOf" srcId="{A59FEDF1-B84B-4F4D-B1CD-F6F8CE552884}" destId="{277E2456-86AB-4A55-9B4A-DEA6FF1D6557}" srcOrd="0" destOrd="0" presId="urn:microsoft.com/office/officeart/2005/8/layout/hierarchy2"/>
    <dgm:cxn modelId="{1487D383-7F09-4B10-B298-0ACB8102594D}" type="presOf" srcId="{77DAC7BE-4226-4469-9C8C-94FAF8C3A3A5}" destId="{734B6B0C-6700-411C-968F-C3E0AB6AFDBC}" srcOrd="0" destOrd="0" presId="urn:microsoft.com/office/officeart/2005/8/layout/hierarchy2"/>
    <dgm:cxn modelId="{9BB22184-48B0-45F4-9E0F-FBEC619C36D7}" type="presOf" srcId="{2AF6CF0E-D8B9-401C-A10C-2896D7E0E400}" destId="{79B7CA97-6098-4B10-A698-15BFD17DD5BC}" srcOrd="1" destOrd="0" presId="urn:microsoft.com/office/officeart/2005/8/layout/hierarchy2"/>
    <dgm:cxn modelId="{9A6D2986-D4F1-4579-AE7C-65036B3D7666}" type="presOf" srcId="{13A90256-12BD-4A0B-93FD-8E4ABEA08B39}" destId="{8B5F630A-280A-4ADE-B756-27ECCD7B84C7}" srcOrd="0" destOrd="0" presId="urn:microsoft.com/office/officeart/2005/8/layout/hierarchy2"/>
    <dgm:cxn modelId="{F0D09C90-DAF7-4919-846B-F34CED188C14}" srcId="{437DE898-7094-4F68-992A-CCD4EFD9B74E}" destId="{6B0DD177-0607-4F23-AF96-67C40B5365DE}" srcOrd="2" destOrd="0" parTransId="{ED985976-C11E-482D-A5AE-FD5725D4E2A2}" sibTransId="{3572FD41-8324-444E-B2BE-BC76AAD450AC}"/>
    <dgm:cxn modelId="{C46091A2-1B21-4454-9B42-ACDC47E5FA6E}" srcId="{B10BBE64-8BE8-4012-B4B1-47A06A83391C}" destId="{DDABAEA8-7F26-4ABF-8974-B90DF797516B}" srcOrd="0" destOrd="0" parTransId="{77DAC7BE-4226-4469-9C8C-94FAF8C3A3A5}" sibTransId="{06459F35-85AA-4762-91BF-09055E61733B}"/>
    <dgm:cxn modelId="{508855A5-7390-4932-801F-6ABB93FCA331}" type="presOf" srcId="{7CBE9112-84B8-4D20-9395-E4AE75202496}" destId="{333F66AB-75FC-4011-8FA7-966923B0F762}" srcOrd="1" destOrd="0" presId="urn:microsoft.com/office/officeart/2005/8/layout/hierarchy2"/>
    <dgm:cxn modelId="{F75FABA5-26D2-4D09-A694-42C26DB324C6}" srcId="{437DE898-7094-4F68-992A-CCD4EFD9B74E}" destId="{56B45FD4-45C9-469C-B596-31655D5E52F5}" srcOrd="0" destOrd="0" parTransId="{975CFC09-DD6A-4B11-A3CC-848492B2D79A}" sibTransId="{0A644935-1313-4363-8E62-3124745C122A}"/>
    <dgm:cxn modelId="{3803BFA6-1691-4C14-9D17-12401348D8D7}" type="presOf" srcId="{843F78F5-29C6-4B37-B9EE-01D57E4117F0}" destId="{E23F29D9-846A-4B8B-8B58-912ECAB5483E}" srcOrd="0" destOrd="0" presId="urn:microsoft.com/office/officeart/2005/8/layout/hierarchy2"/>
    <dgm:cxn modelId="{36E0A7AC-2EB7-4F93-B6AD-7564A151BCBE}" srcId="{437DE898-7094-4F68-992A-CCD4EFD9B74E}" destId="{2974B320-783B-498B-95B2-72B75C60CFD1}" srcOrd="4" destOrd="0" parTransId="{54CE1F22-EE76-41C6-86EC-1F64222164AF}" sibTransId="{7A478876-09C5-4D35-8C0D-14C7E44F2DFC}"/>
    <dgm:cxn modelId="{3D6F9CB5-AF98-4D1C-8A8B-2EE34B7E7661}" type="presOf" srcId="{C908BFBE-F381-454D-8D52-F9365BBB9F68}" destId="{6F0C2E00-EAC1-4DA2-A76B-06EA79859C38}" srcOrd="1" destOrd="0" presId="urn:microsoft.com/office/officeart/2005/8/layout/hierarchy2"/>
    <dgm:cxn modelId="{7161D0B9-F48B-4F55-95CB-AC134C593B12}" type="presOf" srcId="{975CFC09-DD6A-4B11-A3CC-848492B2D79A}" destId="{86281866-B9F0-45E8-A274-8B78679AAD11}" srcOrd="0" destOrd="0" presId="urn:microsoft.com/office/officeart/2005/8/layout/hierarchy2"/>
    <dgm:cxn modelId="{F75F01BA-61CF-4699-9997-15510471429E}" type="presOf" srcId="{56B45FD4-45C9-469C-B596-31655D5E52F5}" destId="{40D7B623-71C0-4BE3-9D21-0CAE0C64B309}" srcOrd="0" destOrd="0" presId="urn:microsoft.com/office/officeart/2005/8/layout/hierarchy2"/>
    <dgm:cxn modelId="{D9CCFFBA-7C9A-4F55-BDE4-AD3D9A679F80}" srcId="{2974B320-783B-498B-95B2-72B75C60CFD1}" destId="{843F78F5-29C6-4B37-B9EE-01D57E4117F0}" srcOrd="0" destOrd="0" parTransId="{A683F1E6-D07E-4A88-9000-3AB99E8BCDFC}" sibTransId="{AC5A6D17-5025-4269-B291-2EDFFF0F570A}"/>
    <dgm:cxn modelId="{D5D067BF-60D3-4727-94A1-7228239BB745}" type="presOf" srcId="{437DE898-7094-4F68-992A-CCD4EFD9B74E}" destId="{D20CD9AF-5971-4AA6-8960-F2EAD68D86F4}" srcOrd="0" destOrd="0" presId="urn:microsoft.com/office/officeart/2005/8/layout/hierarchy2"/>
    <dgm:cxn modelId="{67858EC2-06ED-47C0-BCE8-B5678AF8D053}" srcId="{437DE898-7094-4F68-992A-CCD4EFD9B74E}" destId="{B10BBE64-8BE8-4012-B4B1-47A06A83391C}" srcOrd="3" destOrd="0" parTransId="{B025E6CF-53D8-4B13-B7B3-C640735522B2}" sibTransId="{6BB4E309-DF1B-4C8F-9BAB-766BE22A4A19}"/>
    <dgm:cxn modelId="{7C31A8C3-1963-40A3-9418-160989E9B9B7}" type="presOf" srcId="{6B953CAC-94F9-47B9-9E20-CA9E5A61F3BE}" destId="{63539BFC-49EE-4E35-ABFB-C53CAF277BAD}" srcOrd="1" destOrd="0" presId="urn:microsoft.com/office/officeart/2005/8/layout/hierarchy2"/>
    <dgm:cxn modelId="{B06F44C5-74E8-4AF2-BE13-99A861A35108}" type="presOf" srcId="{B025E6CF-53D8-4B13-B7B3-C640735522B2}" destId="{ADCBA4B3-16ED-4997-A493-BA742B9B25D9}" srcOrd="0" destOrd="0" presId="urn:microsoft.com/office/officeart/2005/8/layout/hierarchy2"/>
    <dgm:cxn modelId="{D62C3CD2-4A26-4EE4-9A85-A77BFD4A94D5}" srcId="{6B0DD177-0607-4F23-AF96-67C40B5365DE}" destId="{27BB6FB9-4684-4D6A-9B9B-5D59519F0F7C}" srcOrd="0" destOrd="0" parTransId="{C908BFBE-F381-454D-8D52-F9365BBB9F68}" sibTransId="{DAF966D4-DFF2-401D-8643-8FEEF9567FC8}"/>
    <dgm:cxn modelId="{832BA9D2-160C-4200-975E-3DFB25688BA7}" srcId="{437DE898-7094-4F68-992A-CCD4EFD9B74E}" destId="{1E75D9C0-0F87-4945-8AD4-1E337C24B441}" srcOrd="1" destOrd="0" parTransId="{6F3B8DC7-70C6-43DC-B57B-7EA162BCB418}" sibTransId="{19F531AF-D993-4313-AA53-5016E2290BE4}"/>
    <dgm:cxn modelId="{3142D7DF-DECE-476F-9EDB-D9E19EBFF28D}" type="presOf" srcId="{425B8886-3791-4161-A1A8-C45B051CA3B2}" destId="{8B14E1E9-6567-46A8-8FB2-CF106036206C}" srcOrd="1" destOrd="0" presId="urn:microsoft.com/office/officeart/2005/8/layout/hierarchy2"/>
    <dgm:cxn modelId="{DAF691E7-B520-4FBF-93D8-555044DA0767}" srcId="{56B45FD4-45C9-469C-B596-31655D5E52F5}" destId="{9C0FC7C9-3133-4F66-A01A-36098A805987}" srcOrd="0" destOrd="0" parTransId="{7CBE9112-84B8-4D20-9395-E4AE75202496}" sibTransId="{4EB1BEA6-EDA3-45D8-B1DC-6DF92325CB83}"/>
    <dgm:cxn modelId="{9FFA6BE8-EA92-49AA-A994-75E3AFDF59CD}" type="presOf" srcId="{DDABAEA8-7F26-4ABF-8974-B90DF797516B}" destId="{B271DDEE-44C9-4915-A1FB-0D9F88520D1A}" srcOrd="0" destOrd="0" presId="urn:microsoft.com/office/officeart/2005/8/layout/hierarchy2"/>
    <dgm:cxn modelId="{358510E9-D8F9-48CB-A4A6-DD6F04A70A2A}" type="presOf" srcId="{54CE1F22-EE76-41C6-86EC-1F64222164AF}" destId="{0BC71DA9-CBE5-4F79-8A3E-95E13B560A10}" srcOrd="0" destOrd="0" presId="urn:microsoft.com/office/officeart/2005/8/layout/hierarchy2"/>
    <dgm:cxn modelId="{1B1EE3ED-32D9-4574-B301-2BD1FB91D9E8}" type="presOf" srcId="{9C0FC7C9-3133-4F66-A01A-36098A805987}" destId="{EFA5CB88-0403-436C-A11F-D4AE700151C7}" srcOrd="0" destOrd="0" presId="urn:microsoft.com/office/officeart/2005/8/layout/hierarchy2"/>
    <dgm:cxn modelId="{2C1017F0-4545-463B-AC05-26394A77C437}" type="presOf" srcId="{B025E6CF-53D8-4B13-B7B3-C640735522B2}" destId="{960F1CDD-7AA0-439A-9084-44CD847D4EAD}" srcOrd="1" destOrd="0" presId="urn:microsoft.com/office/officeart/2005/8/layout/hierarchy2"/>
    <dgm:cxn modelId="{0BAE2D3D-83BE-4335-B65E-F123E4E62C1C}" type="presParOf" srcId="{8B5F630A-280A-4ADE-B756-27ECCD7B84C7}" destId="{651B4058-7748-496F-A566-02742BF0E27E}" srcOrd="0" destOrd="0" presId="urn:microsoft.com/office/officeart/2005/8/layout/hierarchy2"/>
    <dgm:cxn modelId="{E5702B73-B3EF-4A98-ADEF-0B019D1FAD7B}" type="presParOf" srcId="{651B4058-7748-496F-A566-02742BF0E27E}" destId="{D20CD9AF-5971-4AA6-8960-F2EAD68D86F4}" srcOrd="0" destOrd="0" presId="urn:microsoft.com/office/officeart/2005/8/layout/hierarchy2"/>
    <dgm:cxn modelId="{BF3EF6F1-CA58-408C-9752-B3AEC9D981A2}" type="presParOf" srcId="{651B4058-7748-496F-A566-02742BF0E27E}" destId="{0E3E8D4C-533C-4B89-B41D-F13839613CE1}" srcOrd="1" destOrd="0" presId="urn:microsoft.com/office/officeart/2005/8/layout/hierarchy2"/>
    <dgm:cxn modelId="{84573A73-C9E4-4280-81F6-BA35EFF1AD9A}" type="presParOf" srcId="{0E3E8D4C-533C-4B89-B41D-F13839613CE1}" destId="{86281866-B9F0-45E8-A274-8B78679AAD11}" srcOrd="0" destOrd="0" presId="urn:microsoft.com/office/officeart/2005/8/layout/hierarchy2"/>
    <dgm:cxn modelId="{853C1607-9187-4A1A-88EA-254969A1E941}" type="presParOf" srcId="{86281866-B9F0-45E8-A274-8B78679AAD11}" destId="{E4AC32A2-8B0A-4E73-B52E-F74FC546684C}" srcOrd="0" destOrd="0" presId="urn:microsoft.com/office/officeart/2005/8/layout/hierarchy2"/>
    <dgm:cxn modelId="{267F5BB7-5119-4EB6-B80B-874EADA6BCE4}" type="presParOf" srcId="{0E3E8D4C-533C-4B89-B41D-F13839613CE1}" destId="{3DFC3446-D4AF-4E65-BD5E-037AB5386E70}" srcOrd="1" destOrd="0" presId="urn:microsoft.com/office/officeart/2005/8/layout/hierarchy2"/>
    <dgm:cxn modelId="{F86C7C54-61B3-40B6-9E38-08894B0FD2DB}" type="presParOf" srcId="{3DFC3446-D4AF-4E65-BD5E-037AB5386E70}" destId="{40D7B623-71C0-4BE3-9D21-0CAE0C64B309}" srcOrd="0" destOrd="0" presId="urn:microsoft.com/office/officeart/2005/8/layout/hierarchy2"/>
    <dgm:cxn modelId="{FA9B5E23-EEAE-41B1-B699-ACDF25C71B58}" type="presParOf" srcId="{3DFC3446-D4AF-4E65-BD5E-037AB5386E70}" destId="{9020BDAA-FB0F-4F8E-95DC-5D404267FCFD}" srcOrd="1" destOrd="0" presId="urn:microsoft.com/office/officeart/2005/8/layout/hierarchy2"/>
    <dgm:cxn modelId="{706BC07C-5C56-426E-B22B-38DE3CF2BC4E}" type="presParOf" srcId="{9020BDAA-FB0F-4F8E-95DC-5D404267FCFD}" destId="{061B3475-E677-444B-BE36-6F3AFFFB931D}" srcOrd="0" destOrd="0" presId="urn:microsoft.com/office/officeart/2005/8/layout/hierarchy2"/>
    <dgm:cxn modelId="{9034BEE5-DC1D-4F93-9EE5-D333EF97D0CF}" type="presParOf" srcId="{061B3475-E677-444B-BE36-6F3AFFFB931D}" destId="{333F66AB-75FC-4011-8FA7-966923B0F762}" srcOrd="0" destOrd="0" presId="urn:microsoft.com/office/officeart/2005/8/layout/hierarchy2"/>
    <dgm:cxn modelId="{28C46A3B-AD41-48B2-AE40-61DE619A9CC8}" type="presParOf" srcId="{9020BDAA-FB0F-4F8E-95DC-5D404267FCFD}" destId="{2870CB60-B27D-4524-9CCB-3C9CCC694006}" srcOrd="1" destOrd="0" presId="urn:microsoft.com/office/officeart/2005/8/layout/hierarchy2"/>
    <dgm:cxn modelId="{AA2C0B60-0D34-47BC-AA5E-8380307A1426}" type="presParOf" srcId="{2870CB60-B27D-4524-9CCB-3C9CCC694006}" destId="{EFA5CB88-0403-436C-A11F-D4AE700151C7}" srcOrd="0" destOrd="0" presId="urn:microsoft.com/office/officeart/2005/8/layout/hierarchy2"/>
    <dgm:cxn modelId="{871C0F54-256A-4AF2-9E91-48AEF296B2AC}" type="presParOf" srcId="{2870CB60-B27D-4524-9CCB-3C9CCC694006}" destId="{2444DFE2-9A4F-4930-ACF1-C19A3581850F}" srcOrd="1" destOrd="0" presId="urn:microsoft.com/office/officeart/2005/8/layout/hierarchy2"/>
    <dgm:cxn modelId="{B44A9BDE-85A4-4C88-AF9D-44560CB4DC2B}" type="presParOf" srcId="{0E3E8D4C-533C-4B89-B41D-F13839613CE1}" destId="{D7179CDF-67E9-444F-BAB9-089FD5BD13AB}" srcOrd="2" destOrd="0" presId="urn:microsoft.com/office/officeart/2005/8/layout/hierarchy2"/>
    <dgm:cxn modelId="{F8342A75-4991-4613-B741-C93491BAE1B0}" type="presParOf" srcId="{D7179CDF-67E9-444F-BAB9-089FD5BD13AB}" destId="{B67677E7-193F-45FE-9F3B-5E02BCDF6DA8}" srcOrd="0" destOrd="0" presId="urn:microsoft.com/office/officeart/2005/8/layout/hierarchy2"/>
    <dgm:cxn modelId="{817D5F9A-E4A1-4E17-9F38-2E43026AE375}" type="presParOf" srcId="{0E3E8D4C-533C-4B89-B41D-F13839613CE1}" destId="{45E42C35-7347-4A60-9C2B-0476348CDA6F}" srcOrd="3" destOrd="0" presId="urn:microsoft.com/office/officeart/2005/8/layout/hierarchy2"/>
    <dgm:cxn modelId="{11BB17C0-B86F-49C4-9601-89E07EB8A549}" type="presParOf" srcId="{45E42C35-7347-4A60-9C2B-0476348CDA6F}" destId="{A0A35FAC-2F13-439F-9396-2F6E084EF17C}" srcOrd="0" destOrd="0" presId="urn:microsoft.com/office/officeart/2005/8/layout/hierarchy2"/>
    <dgm:cxn modelId="{D779D999-62CC-4ED8-BA10-DA6438B305AD}" type="presParOf" srcId="{45E42C35-7347-4A60-9C2B-0476348CDA6F}" destId="{3762EBA0-7956-4DE2-A346-7D272C12C602}" srcOrd="1" destOrd="0" presId="urn:microsoft.com/office/officeart/2005/8/layout/hierarchy2"/>
    <dgm:cxn modelId="{36704BA8-013D-48AB-9104-BAF4666200A0}" type="presParOf" srcId="{3762EBA0-7956-4DE2-A346-7D272C12C602}" destId="{31FE0268-1D5C-44B2-B1B0-F0F6AEA473A1}" srcOrd="0" destOrd="0" presId="urn:microsoft.com/office/officeart/2005/8/layout/hierarchy2"/>
    <dgm:cxn modelId="{61BCD4AB-7C93-480C-AB4A-F6ACAC3A8E6D}" type="presParOf" srcId="{31FE0268-1D5C-44B2-B1B0-F0F6AEA473A1}" destId="{63539BFC-49EE-4E35-ABFB-C53CAF277BAD}" srcOrd="0" destOrd="0" presId="urn:microsoft.com/office/officeart/2005/8/layout/hierarchy2"/>
    <dgm:cxn modelId="{B0886A3C-74E8-4292-AF07-7DAA625C3EF6}" type="presParOf" srcId="{3762EBA0-7956-4DE2-A346-7D272C12C602}" destId="{416FC530-B531-4614-9561-FCB67C97948A}" srcOrd="1" destOrd="0" presId="urn:microsoft.com/office/officeart/2005/8/layout/hierarchy2"/>
    <dgm:cxn modelId="{D40AED2F-6237-47E9-9F7B-97362C46FD93}" type="presParOf" srcId="{416FC530-B531-4614-9561-FCB67C97948A}" destId="{D3C8C2CD-5B8E-4ACD-BD2F-C2A2A4257CE2}" srcOrd="0" destOrd="0" presId="urn:microsoft.com/office/officeart/2005/8/layout/hierarchy2"/>
    <dgm:cxn modelId="{F4DD3372-0F0E-4F06-9804-C0B2C08447FE}" type="presParOf" srcId="{416FC530-B531-4614-9561-FCB67C97948A}" destId="{470640CF-F3BE-4664-A65A-7596D6D9DF8C}" srcOrd="1" destOrd="0" presId="urn:microsoft.com/office/officeart/2005/8/layout/hierarchy2"/>
    <dgm:cxn modelId="{A696BF27-4446-4B4C-ACDC-3FF4EC965AD5}" type="presParOf" srcId="{0E3E8D4C-533C-4B89-B41D-F13839613CE1}" destId="{8ABF143B-314A-469F-B72C-15673ED24353}" srcOrd="4" destOrd="0" presId="urn:microsoft.com/office/officeart/2005/8/layout/hierarchy2"/>
    <dgm:cxn modelId="{1FD5FD8D-A65A-4887-ADFE-2F009DFA4544}" type="presParOf" srcId="{8ABF143B-314A-469F-B72C-15673ED24353}" destId="{A62B068C-0BE3-429A-B3D5-3A6C5E764618}" srcOrd="0" destOrd="0" presId="urn:microsoft.com/office/officeart/2005/8/layout/hierarchy2"/>
    <dgm:cxn modelId="{372D53EB-538C-4ED1-A2BE-DB386B15A9AA}" type="presParOf" srcId="{0E3E8D4C-533C-4B89-B41D-F13839613CE1}" destId="{894B0F65-D86A-43AA-892A-01771DBE2AB2}" srcOrd="5" destOrd="0" presId="urn:microsoft.com/office/officeart/2005/8/layout/hierarchy2"/>
    <dgm:cxn modelId="{7EDB32B7-4DB4-44B8-AFF9-5097553B55CF}" type="presParOf" srcId="{894B0F65-D86A-43AA-892A-01771DBE2AB2}" destId="{659A03E7-0FF0-446A-AA57-7A2436245008}" srcOrd="0" destOrd="0" presId="urn:microsoft.com/office/officeart/2005/8/layout/hierarchy2"/>
    <dgm:cxn modelId="{B7690AFE-432F-4651-B4A3-37FAD1AEC630}" type="presParOf" srcId="{894B0F65-D86A-43AA-892A-01771DBE2AB2}" destId="{3050E6BF-B1B1-47B2-B973-2EE522D45754}" srcOrd="1" destOrd="0" presId="urn:microsoft.com/office/officeart/2005/8/layout/hierarchy2"/>
    <dgm:cxn modelId="{65A04085-D729-4CC0-8A01-2D3C5CD02C2B}" type="presParOf" srcId="{3050E6BF-B1B1-47B2-B973-2EE522D45754}" destId="{92463C29-63D6-4BA3-8B8F-3DB1960B6D70}" srcOrd="0" destOrd="0" presId="urn:microsoft.com/office/officeart/2005/8/layout/hierarchy2"/>
    <dgm:cxn modelId="{FC4D5ABF-17EE-471E-9F55-A67925C0B2ED}" type="presParOf" srcId="{92463C29-63D6-4BA3-8B8F-3DB1960B6D70}" destId="{6F0C2E00-EAC1-4DA2-A76B-06EA79859C38}" srcOrd="0" destOrd="0" presId="urn:microsoft.com/office/officeart/2005/8/layout/hierarchy2"/>
    <dgm:cxn modelId="{C6FC5A74-95F2-4B3D-B1B6-50E4B7D9D3F4}" type="presParOf" srcId="{3050E6BF-B1B1-47B2-B973-2EE522D45754}" destId="{FB2449BF-953E-43A5-AA52-FC6435BF5636}" srcOrd="1" destOrd="0" presId="urn:microsoft.com/office/officeart/2005/8/layout/hierarchy2"/>
    <dgm:cxn modelId="{8AB10163-5C88-4177-8F0C-370179E81994}" type="presParOf" srcId="{FB2449BF-953E-43A5-AA52-FC6435BF5636}" destId="{DE558988-6D0F-4529-91BF-F69AC9E78D0B}" srcOrd="0" destOrd="0" presId="urn:microsoft.com/office/officeart/2005/8/layout/hierarchy2"/>
    <dgm:cxn modelId="{82DE54F8-C88A-4977-ABB9-21C3E118631B}" type="presParOf" srcId="{FB2449BF-953E-43A5-AA52-FC6435BF5636}" destId="{2B3BE3CA-4707-471E-A44D-A1FD25C3D3A2}" srcOrd="1" destOrd="0" presId="urn:microsoft.com/office/officeart/2005/8/layout/hierarchy2"/>
    <dgm:cxn modelId="{13742756-4B4F-474E-9B10-3A4599CE7123}" type="presParOf" srcId="{0E3E8D4C-533C-4B89-B41D-F13839613CE1}" destId="{ADCBA4B3-16ED-4997-A493-BA742B9B25D9}" srcOrd="6" destOrd="0" presId="urn:microsoft.com/office/officeart/2005/8/layout/hierarchy2"/>
    <dgm:cxn modelId="{210D6674-DFC1-4FE6-B118-8C4E226C8209}" type="presParOf" srcId="{ADCBA4B3-16ED-4997-A493-BA742B9B25D9}" destId="{960F1CDD-7AA0-439A-9084-44CD847D4EAD}" srcOrd="0" destOrd="0" presId="urn:microsoft.com/office/officeart/2005/8/layout/hierarchy2"/>
    <dgm:cxn modelId="{4453BA71-7DB3-4DE0-833C-B66FAF2F5244}" type="presParOf" srcId="{0E3E8D4C-533C-4B89-B41D-F13839613CE1}" destId="{7F30F7EE-CCC0-4ED0-ACF5-F84C2544A6AD}" srcOrd="7" destOrd="0" presId="urn:microsoft.com/office/officeart/2005/8/layout/hierarchy2"/>
    <dgm:cxn modelId="{4C8271A8-81AB-41FF-9D3C-3D918A74DBB0}" type="presParOf" srcId="{7F30F7EE-CCC0-4ED0-ACF5-F84C2544A6AD}" destId="{8F503A43-937D-4DE5-8B9F-652142AB8473}" srcOrd="0" destOrd="0" presId="urn:microsoft.com/office/officeart/2005/8/layout/hierarchy2"/>
    <dgm:cxn modelId="{B85BEAD6-187C-41B9-B0B8-3C234E27CDEA}" type="presParOf" srcId="{7F30F7EE-CCC0-4ED0-ACF5-F84C2544A6AD}" destId="{4328F548-3993-4568-99DC-2300707FC1FF}" srcOrd="1" destOrd="0" presId="urn:microsoft.com/office/officeart/2005/8/layout/hierarchy2"/>
    <dgm:cxn modelId="{42E98ACA-54DD-4B2A-B97F-582C463B2126}" type="presParOf" srcId="{4328F548-3993-4568-99DC-2300707FC1FF}" destId="{734B6B0C-6700-411C-968F-C3E0AB6AFDBC}" srcOrd="0" destOrd="0" presId="urn:microsoft.com/office/officeart/2005/8/layout/hierarchy2"/>
    <dgm:cxn modelId="{4164BF8E-208E-44E6-AD15-3B3E4699BF2A}" type="presParOf" srcId="{734B6B0C-6700-411C-968F-C3E0AB6AFDBC}" destId="{6ACE3BAA-D6AA-40C0-85B0-86ECF2527DAF}" srcOrd="0" destOrd="0" presId="urn:microsoft.com/office/officeart/2005/8/layout/hierarchy2"/>
    <dgm:cxn modelId="{3696FACC-36DC-4537-9C5D-10084628940B}" type="presParOf" srcId="{4328F548-3993-4568-99DC-2300707FC1FF}" destId="{2C89D8CB-9C7C-4D53-9FAE-5A31256C30EC}" srcOrd="1" destOrd="0" presId="urn:microsoft.com/office/officeart/2005/8/layout/hierarchy2"/>
    <dgm:cxn modelId="{57E4E3B5-8A37-42D4-8724-A9DF18755ACC}" type="presParOf" srcId="{2C89D8CB-9C7C-4D53-9FAE-5A31256C30EC}" destId="{B271DDEE-44C9-4915-A1FB-0D9F88520D1A}" srcOrd="0" destOrd="0" presId="urn:microsoft.com/office/officeart/2005/8/layout/hierarchy2"/>
    <dgm:cxn modelId="{B583835A-8A7C-4E81-952F-F1583FBA1C5A}" type="presParOf" srcId="{2C89D8CB-9C7C-4D53-9FAE-5A31256C30EC}" destId="{772DF91C-0E9F-4338-BFEC-06861963A2ED}" srcOrd="1" destOrd="0" presId="urn:microsoft.com/office/officeart/2005/8/layout/hierarchy2"/>
    <dgm:cxn modelId="{DAA91499-A964-409A-8197-17442AB7031E}" type="presParOf" srcId="{0E3E8D4C-533C-4B89-B41D-F13839613CE1}" destId="{0BC71DA9-CBE5-4F79-8A3E-95E13B560A10}" srcOrd="8" destOrd="0" presId="urn:microsoft.com/office/officeart/2005/8/layout/hierarchy2"/>
    <dgm:cxn modelId="{95F7D7B4-95E5-4972-9EED-A427555149E5}" type="presParOf" srcId="{0BC71DA9-CBE5-4F79-8A3E-95E13B560A10}" destId="{8B33C60A-572F-4829-86F3-1978C077A2DF}" srcOrd="0" destOrd="0" presId="urn:microsoft.com/office/officeart/2005/8/layout/hierarchy2"/>
    <dgm:cxn modelId="{3054B4EF-31DF-4DF2-B953-EC2A343AC2A1}" type="presParOf" srcId="{0E3E8D4C-533C-4B89-B41D-F13839613CE1}" destId="{432CDDEC-AC71-469F-94E5-4196A28D2046}" srcOrd="9" destOrd="0" presId="urn:microsoft.com/office/officeart/2005/8/layout/hierarchy2"/>
    <dgm:cxn modelId="{0CE53659-C98A-4132-AC0A-4251B1B11EF2}" type="presParOf" srcId="{432CDDEC-AC71-469F-94E5-4196A28D2046}" destId="{947E369F-F610-4FA7-B7B0-8FC0C83D47B6}" srcOrd="0" destOrd="0" presId="urn:microsoft.com/office/officeart/2005/8/layout/hierarchy2"/>
    <dgm:cxn modelId="{B4B6600D-B347-4F92-BB18-ACEB22AB9D3A}" type="presParOf" srcId="{432CDDEC-AC71-469F-94E5-4196A28D2046}" destId="{15242EC5-C9F1-4718-A90F-ADDE7408E1DB}" srcOrd="1" destOrd="0" presId="urn:microsoft.com/office/officeart/2005/8/layout/hierarchy2"/>
    <dgm:cxn modelId="{ADD02CDC-67AD-4ED9-A471-B9C01FED1B68}" type="presParOf" srcId="{15242EC5-C9F1-4718-A90F-ADDE7408E1DB}" destId="{E4AEAB24-85FC-4B50-AB0A-4882A9ECAA19}" srcOrd="0" destOrd="0" presId="urn:microsoft.com/office/officeart/2005/8/layout/hierarchy2"/>
    <dgm:cxn modelId="{3C0660FD-7AB8-49F4-80E4-79E9768F0A88}" type="presParOf" srcId="{E4AEAB24-85FC-4B50-AB0A-4882A9ECAA19}" destId="{55A19894-1CEB-4834-87A0-2F79E665A895}" srcOrd="0" destOrd="0" presId="urn:microsoft.com/office/officeart/2005/8/layout/hierarchy2"/>
    <dgm:cxn modelId="{81E77AF2-ADEF-4F1B-B3DB-DEA4D4169D30}" type="presParOf" srcId="{15242EC5-C9F1-4718-A90F-ADDE7408E1DB}" destId="{61D68FD6-064A-4E4F-8351-69D3FD42E6C2}" srcOrd="1" destOrd="0" presId="urn:microsoft.com/office/officeart/2005/8/layout/hierarchy2"/>
    <dgm:cxn modelId="{B796FFCD-AB07-4509-866D-B674DA066D7B}" type="presParOf" srcId="{61D68FD6-064A-4E4F-8351-69D3FD42E6C2}" destId="{E23F29D9-846A-4B8B-8B58-912ECAB5483E}" srcOrd="0" destOrd="0" presId="urn:microsoft.com/office/officeart/2005/8/layout/hierarchy2"/>
    <dgm:cxn modelId="{24C4D85A-C922-447A-9C9F-7919428665DF}" type="presParOf" srcId="{61D68FD6-064A-4E4F-8351-69D3FD42E6C2}" destId="{54E7DF48-7927-4CAB-AD88-F3FC4178FA89}" srcOrd="1" destOrd="0" presId="urn:microsoft.com/office/officeart/2005/8/layout/hierarchy2"/>
    <dgm:cxn modelId="{5C3A7DC5-F7A1-48AC-8011-75307A2E4343}" type="presParOf" srcId="{0E3E8D4C-533C-4B89-B41D-F13839613CE1}" destId="{C99F2634-79BB-483E-A678-5A5A6A66B31E}" srcOrd="10" destOrd="0" presId="urn:microsoft.com/office/officeart/2005/8/layout/hierarchy2"/>
    <dgm:cxn modelId="{451AF2AC-756C-46D1-A01A-F29F891DCAEB}" type="presParOf" srcId="{C99F2634-79BB-483E-A678-5A5A6A66B31E}" destId="{79B7CA97-6098-4B10-A698-15BFD17DD5BC}" srcOrd="0" destOrd="0" presId="urn:microsoft.com/office/officeart/2005/8/layout/hierarchy2"/>
    <dgm:cxn modelId="{B63F6497-9636-431A-8115-9ED5DAF2503B}" type="presParOf" srcId="{0E3E8D4C-533C-4B89-B41D-F13839613CE1}" destId="{F6203FA3-A7FF-4B15-A8DA-F8D4716B02CF}" srcOrd="11" destOrd="0" presId="urn:microsoft.com/office/officeart/2005/8/layout/hierarchy2"/>
    <dgm:cxn modelId="{763E60AA-AFD1-4970-A205-8DF3803CAE7F}" type="presParOf" srcId="{F6203FA3-A7FF-4B15-A8DA-F8D4716B02CF}" destId="{277E2456-86AB-4A55-9B4A-DEA6FF1D6557}" srcOrd="0" destOrd="0" presId="urn:microsoft.com/office/officeart/2005/8/layout/hierarchy2"/>
    <dgm:cxn modelId="{306B1EA7-FDEC-4407-81E6-64B8ABD23C72}" type="presParOf" srcId="{F6203FA3-A7FF-4B15-A8DA-F8D4716B02CF}" destId="{E40130DE-8A48-4D32-B37D-4AD114B2E65E}" srcOrd="1" destOrd="0" presId="urn:microsoft.com/office/officeart/2005/8/layout/hierarchy2"/>
    <dgm:cxn modelId="{87A1F3E4-A6E2-4F94-B363-B06B495821AE}" type="presParOf" srcId="{E40130DE-8A48-4D32-B37D-4AD114B2E65E}" destId="{26B3A60A-8D6E-4F4C-A36E-BE07F067C0E4}" srcOrd="0" destOrd="0" presId="urn:microsoft.com/office/officeart/2005/8/layout/hierarchy2"/>
    <dgm:cxn modelId="{B1D9A4BA-E57A-4ADE-A8D6-AED2AF468A0D}" type="presParOf" srcId="{26B3A60A-8D6E-4F4C-A36E-BE07F067C0E4}" destId="{8B14E1E9-6567-46A8-8FB2-CF106036206C}" srcOrd="0" destOrd="0" presId="urn:microsoft.com/office/officeart/2005/8/layout/hierarchy2"/>
    <dgm:cxn modelId="{43052806-FD56-4F2F-9A93-8EFC5D6221EC}" type="presParOf" srcId="{E40130DE-8A48-4D32-B37D-4AD114B2E65E}" destId="{763087DC-138E-4C20-BBC1-F737DFA33779}" srcOrd="1" destOrd="0" presId="urn:microsoft.com/office/officeart/2005/8/layout/hierarchy2"/>
    <dgm:cxn modelId="{3713FA16-5121-4704-948C-4513B2BC1666}" type="presParOf" srcId="{763087DC-138E-4C20-BBC1-F737DFA33779}" destId="{B30C8810-8B27-4D56-86BE-4243AF8C8B91}" srcOrd="0" destOrd="0" presId="urn:microsoft.com/office/officeart/2005/8/layout/hierarchy2"/>
    <dgm:cxn modelId="{30A98600-73AF-47F5-B393-1A74A7ECE2CA}" type="presParOf" srcId="{763087DC-138E-4C20-BBC1-F737DFA33779}" destId="{BB369DC3-4362-437A-9445-C449AA640FD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CD9AF-5971-4AA6-8960-F2EAD68D86F4}">
      <dsp:nvSpPr>
        <dsp:cNvPr id="0" name=""/>
        <dsp:cNvSpPr/>
      </dsp:nvSpPr>
      <dsp:spPr>
        <a:xfrm>
          <a:off x="245309" y="2269298"/>
          <a:ext cx="1669471" cy="1103445"/>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effectLst>
                <a:outerShdw blurRad="38100" dist="19050" dir="2700000" algn="tl" rotWithShape="0">
                  <a:schemeClr val="dk1">
                    <a:alpha val="40000"/>
                  </a:schemeClr>
                </a:outerShdw>
              </a:effectLst>
              <a:latin typeface="Times New Roman"/>
              <a:cs typeface="Times New Roman"/>
            </a:rPr>
            <a:t>OBJECTIVES</a:t>
          </a:r>
          <a:endParaRPr lang="en-US" sz="2000" b="0" kern="1200" cap="none" spc="0">
            <a:ln w="0"/>
            <a:effectLst>
              <a:outerShdw blurRad="38100" dist="19050" dir="2700000" algn="tl" rotWithShape="0">
                <a:schemeClr val="dk1">
                  <a:alpha val="40000"/>
                </a:schemeClr>
              </a:outerShdw>
            </a:effectLst>
          </a:endParaRPr>
        </a:p>
      </dsp:txBody>
      <dsp:txXfrm>
        <a:off x="277628" y="2301617"/>
        <a:ext cx="1604833" cy="1038807"/>
      </dsp:txXfrm>
    </dsp:sp>
    <dsp:sp modelId="{86281866-B9F0-45E8-A274-8B78679AAD11}">
      <dsp:nvSpPr>
        <dsp:cNvPr id="0" name=""/>
        <dsp:cNvSpPr/>
      </dsp:nvSpPr>
      <dsp:spPr>
        <a:xfrm rot="19369672">
          <a:off x="1511284" y="1607772"/>
          <a:ext cx="3971894" cy="26630"/>
        </a:xfrm>
        <a:custGeom>
          <a:avLst/>
          <a:gdLst/>
          <a:ahLst/>
          <a:cxnLst/>
          <a:rect l="0" t="0" r="0" b="0"/>
          <a:pathLst>
            <a:path>
              <a:moveTo>
                <a:pt x="0" y="13315"/>
              </a:moveTo>
              <a:lnTo>
                <a:pt x="3971894"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397934" y="1521791"/>
        <a:ext cx="198594" cy="198594"/>
      </dsp:txXfrm>
    </dsp:sp>
    <dsp:sp modelId="{40D7B623-71C0-4BE3-9D21-0CAE0C64B309}">
      <dsp:nvSpPr>
        <dsp:cNvPr id="0" name=""/>
        <dsp:cNvSpPr/>
      </dsp:nvSpPr>
      <dsp:spPr>
        <a:xfrm>
          <a:off x="5079681" y="3787"/>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Streamline Event Planning</a:t>
          </a:r>
        </a:p>
      </dsp:txBody>
      <dsp:txXfrm>
        <a:off x="5104130" y="28236"/>
        <a:ext cx="1620573" cy="785837"/>
      </dsp:txXfrm>
    </dsp:sp>
    <dsp:sp modelId="{061B3475-E677-444B-BE36-6F3AFFFB931D}">
      <dsp:nvSpPr>
        <dsp:cNvPr id="0" name=""/>
        <dsp:cNvSpPr/>
      </dsp:nvSpPr>
      <dsp:spPr>
        <a:xfrm rot="21593453">
          <a:off x="6749151" y="405946"/>
          <a:ext cx="1988978" cy="26630"/>
        </a:xfrm>
        <a:custGeom>
          <a:avLst/>
          <a:gdLst/>
          <a:ahLst/>
          <a:cxnLst/>
          <a:rect l="0" t="0" r="0" b="0"/>
          <a:pathLst>
            <a:path>
              <a:moveTo>
                <a:pt x="0" y="13315"/>
              </a:moveTo>
              <a:lnTo>
                <a:pt x="1988978"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693916" y="369537"/>
        <a:ext cx="99448" cy="99448"/>
      </dsp:txXfrm>
    </dsp:sp>
    <dsp:sp modelId="{EFA5CB88-0403-436C-A11F-D4AE700151C7}">
      <dsp:nvSpPr>
        <dsp:cNvPr id="0" name=""/>
        <dsp:cNvSpPr/>
      </dsp:nvSpPr>
      <dsp:spPr>
        <a:xfrm>
          <a:off x="8738128" y="0"/>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Simplify event planning processes by centralizing scheduling, task coordination, and communication.</a:t>
          </a:r>
        </a:p>
      </dsp:txBody>
      <dsp:txXfrm>
        <a:off x="8762577" y="24449"/>
        <a:ext cx="1620573" cy="785837"/>
      </dsp:txXfrm>
    </dsp:sp>
    <dsp:sp modelId="{D7179CDF-67E9-444F-BAB9-089FD5BD13AB}">
      <dsp:nvSpPr>
        <dsp:cNvPr id="0" name=""/>
        <dsp:cNvSpPr/>
      </dsp:nvSpPr>
      <dsp:spPr>
        <a:xfrm rot="20132167">
          <a:off x="1758700" y="2087746"/>
          <a:ext cx="3477062" cy="26630"/>
        </a:xfrm>
        <a:custGeom>
          <a:avLst/>
          <a:gdLst/>
          <a:ahLst/>
          <a:cxnLst/>
          <a:rect l="0" t="0" r="0" b="0"/>
          <a:pathLst>
            <a:path>
              <a:moveTo>
                <a:pt x="0" y="13315"/>
              </a:moveTo>
              <a:lnTo>
                <a:pt x="3477062"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410305" y="2014134"/>
        <a:ext cx="173853" cy="173853"/>
      </dsp:txXfrm>
    </dsp:sp>
    <dsp:sp modelId="{A0A35FAC-2F13-439F-9396-2F6E084EF17C}">
      <dsp:nvSpPr>
        <dsp:cNvPr id="0" name=""/>
        <dsp:cNvSpPr/>
      </dsp:nvSpPr>
      <dsp:spPr>
        <a:xfrm>
          <a:off x="5079681" y="963734"/>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Enhance Coordination</a:t>
          </a:r>
        </a:p>
      </dsp:txBody>
      <dsp:txXfrm>
        <a:off x="5104130" y="988183"/>
        <a:ext cx="1620573" cy="785837"/>
      </dsp:txXfrm>
    </dsp:sp>
    <dsp:sp modelId="{31FE0268-1D5C-44B2-B1B0-F0F6AEA473A1}">
      <dsp:nvSpPr>
        <dsp:cNvPr id="0" name=""/>
        <dsp:cNvSpPr/>
      </dsp:nvSpPr>
      <dsp:spPr>
        <a:xfrm rot="28487">
          <a:off x="6749118" y="1376096"/>
          <a:ext cx="2005654" cy="26630"/>
        </a:xfrm>
        <a:custGeom>
          <a:avLst/>
          <a:gdLst/>
          <a:ahLst/>
          <a:cxnLst/>
          <a:rect l="0" t="0" r="0" b="0"/>
          <a:pathLst>
            <a:path>
              <a:moveTo>
                <a:pt x="0" y="13315"/>
              </a:moveTo>
              <a:lnTo>
                <a:pt x="2005654"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701804" y="1339270"/>
        <a:ext cx="100282" cy="100282"/>
      </dsp:txXfrm>
    </dsp:sp>
    <dsp:sp modelId="{D3C8C2CD-5B8E-4ACD-BD2F-C2A2A4257CE2}">
      <dsp:nvSpPr>
        <dsp:cNvPr id="0" name=""/>
        <dsp:cNvSpPr/>
      </dsp:nvSpPr>
      <dsp:spPr>
        <a:xfrm>
          <a:off x="8754739" y="980353"/>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Facilitate seamless collaboration among organizers, stakeholders, and team members.</a:t>
          </a:r>
        </a:p>
      </dsp:txBody>
      <dsp:txXfrm>
        <a:off x="8779188" y="1004802"/>
        <a:ext cx="1620573" cy="785837"/>
      </dsp:txXfrm>
    </dsp:sp>
    <dsp:sp modelId="{8ABF143B-314A-469F-B72C-15673ED24353}">
      <dsp:nvSpPr>
        <dsp:cNvPr id="0" name=""/>
        <dsp:cNvSpPr/>
      </dsp:nvSpPr>
      <dsp:spPr>
        <a:xfrm rot="21082591">
          <a:off x="1896687" y="2567719"/>
          <a:ext cx="3201088" cy="26630"/>
        </a:xfrm>
        <a:custGeom>
          <a:avLst/>
          <a:gdLst/>
          <a:ahLst/>
          <a:cxnLst/>
          <a:rect l="0" t="0" r="0" b="0"/>
          <a:pathLst>
            <a:path>
              <a:moveTo>
                <a:pt x="0" y="13315"/>
              </a:moveTo>
              <a:lnTo>
                <a:pt x="3201088"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417204" y="2501007"/>
        <a:ext cx="160054" cy="160054"/>
      </dsp:txXfrm>
    </dsp:sp>
    <dsp:sp modelId="{659A03E7-0FF0-446A-AA57-7A2436245008}">
      <dsp:nvSpPr>
        <dsp:cNvPr id="0" name=""/>
        <dsp:cNvSpPr/>
      </dsp:nvSpPr>
      <dsp:spPr>
        <a:xfrm>
          <a:off x="5079681" y="1923680"/>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Optimize Budget Management</a:t>
          </a:r>
        </a:p>
      </dsp:txBody>
      <dsp:txXfrm>
        <a:off x="5104130" y="1948129"/>
        <a:ext cx="1620573" cy="785837"/>
      </dsp:txXfrm>
    </dsp:sp>
    <dsp:sp modelId="{92463C29-63D6-4BA3-8B8F-3DB1960B6D70}">
      <dsp:nvSpPr>
        <dsp:cNvPr id="0" name=""/>
        <dsp:cNvSpPr/>
      </dsp:nvSpPr>
      <dsp:spPr>
        <a:xfrm>
          <a:off x="6749153" y="2327732"/>
          <a:ext cx="2096989" cy="26630"/>
        </a:xfrm>
        <a:custGeom>
          <a:avLst/>
          <a:gdLst/>
          <a:ahLst/>
          <a:cxnLst/>
          <a:rect l="0" t="0" r="0" b="0"/>
          <a:pathLst>
            <a:path>
              <a:moveTo>
                <a:pt x="0" y="13315"/>
              </a:moveTo>
              <a:lnTo>
                <a:pt x="2096989"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745223" y="2288623"/>
        <a:ext cx="104849" cy="104849"/>
      </dsp:txXfrm>
    </dsp:sp>
    <dsp:sp modelId="{DE558988-6D0F-4529-91BF-F69AC9E78D0B}">
      <dsp:nvSpPr>
        <dsp:cNvPr id="0" name=""/>
        <dsp:cNvSpPr/>
      </dsp:nvSpPr>
      <dsp:spPr>
        <a:xfrm>
          <a:off x="8846142" y="1923680"/>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Track expenses and ensure events stay within budgetary constraints.</a:t>
          </a:r>
        </a:p>
      </dsp:txBody>
      <dsp:txXfrm>
        <a:off x="8870591" y="1948129"/>
        <a:ext cx="1620573" cy="785837"/>
      </dsp:txXfrm>
    </dsp:sp>
    <dsp:sp modelId="{ADCBA4B3-16ED-4997-A493-BA742B9B25D9}">
      <dsp:nvSpPr>
        <dsp:cNvPr id="0" name=""/>
        <dsp:cNvSpPr/>
      </dsp:nvSpPr>
      <dsp:spPr>
        <a:xfrm rot="517409">
          <a:off x="1896687" y="3047692"/>
          <a:ext cx="3201088" cy="26630"/>
        </a:xfrm>
        <a:custGeom>
          <a:avLst/>
          <a:gdLst/>
          <a:ahLst/>
          <a:cxnLst/>
          <a:rect l="0" t="0" r="0" b="0"/>
          <a:pathLst>
            <a:path>
              <a:moveTo>
                <a:pt x="0" y="13315"/>
              </a:moveTo>
              <a:lnTo>
                <a:pt x="3201088"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417204" y="2980980"/>
        <a:ext cx="160054" cy="160054"/>
      </dsp:txXfrm>
    </dsp:sp>
    <dsp:sp modelId="{8F503A43-937D-4DE5-8B9F-652142AB8473}">
      <dsp:nvSpPr>
        <dsp:cNvPr id="0" name=""/>
        <dsp:cNvSpPr/>
      </dsp:nvSpPr>
      <dsp:spPr>
        <a:xfrm>
          <a:off x="5079681" y="2883626"/>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Streamline Approval Processes</a:t>
          </a:r>
          <a:endParaRPr lang="en-US" sz="1100" b="0" kern="1200" cap="none" spc="0">
            <a:ln w="0"/>
            <a:effectLst>
              <a:outerShdw blurRad="38100" dist="19050" dir="2700000" algn="tl" rotWithShape="0">
                <a:schemeClr val="dk1">
                  <a:alpha val="40000"/>
                </a:schemeClr>
              </a:outerShdw>
            </a:effectLst>
            <a:latin typeface="Aptos Display" panose="020F0302020204030204"/>
          </a:endParaRPr>
        </a:p>
      </dsp:txBody>
      <dsp:txXfrm>
        <a:off x="5104130" y="2908075"/>
        <a:ext cx="1620573" cy="785837"/>
      </dsp:txXfrm>
    </dsp:sp>
    <dsp:sp modelId="{734B6B0C-6700-411C-968F-C3E0AB6AFDBC}">
      <dsp:nvSpPr>
        <dsp:cNvPr id="0" name=""/>
        <dsp:cNvSpPr/>
      </dsp:nvSpPr>
      <dsp:spPr>
        <a:xfrm rot="53387">
          <a:off x="6749025" y="3304156"/>
          <a:ext cx="2122170" cy="26630"/>
        </a:xfrm>
        <a:custGeom>
          <a:avLst/>
          <a:gdLst/>
          <a:ahLst/>
          <a:cxnLst/>
          <a:rect l="0" t="0" r="0" b="0"/>
          <a:pathLst>
            <a:path>
              <a:moveTo>
                <a:pt x="0" y="13315"/>
              </a:moveTo>
              <a:lnTo>
                <a:pt x="2122170"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757056" y="3264417"/>
        <a:ext cx="106108" cy="106108"/>
      </dsp:txXfrm>
    </dsp:sp>
    <dsp:sp modelId="{B271DDEE-44C9-4915-A1FB-0D9F88520D1A}">
      <dsp:nvSpPr>
        <dsp:cNvPr id="0" name=""/>
        <dsp:cNvSpPr/>
      </dsp:nvSpPr>
      <dsp:spPr>
        <a:xfrm>
          <a:off x="8871068" y="2916581"/>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Automate workflows to expedite event proposal approval by stakeholders.</a:t>
          </a:r>
        </a:p>
      </dsp:txBody>
      <dsp:txXfrm>
        <a:off x="8895517" y="2941030"/>
        <a:ext cx="1620573" cy="785837"/>
      </dsp:txXfrm>
    </dsp:sp>
    <dsp:sp modelId="{0BC71DA9-CBE5-4F79-8A3E-95E13B560A10}">
      <dsp:nvSpPr>
        <dsp:cNvPr id="0" name=""/>
        <dsp:cNvSpPr/>
      </dsp:nvSpPr>
      <dsp:spPr>
        <a:xfrm rot="1467833">
          <a:off x="1758700" y="3527665"/>
          <a:ext cx="3477062" cy="26630"/>
        </a:xfrm>
        <a:custGeom>
          <a:avLst/>
          <a:gdLst/>
          <a:ahLst/>
          <a:cxnLst/>
          <a:rect l="0" t="0" r="0" b="0"/>
          <a:pathLst>
            <a:path>
              <a:moveTo>
                <a:pt x="0" y="13315"/>
              </a:moveTo>
              <a:lnTo>
                <a:pt x="3477062"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410305" y="3454053"/>
        <a:ext cx="173853" cy="173853"/>
      </dsp:txXfrm>
    </dsp:sp>
    <dsp:sp modelId="{947E369F-F610-4FA7-B7B0-8FC0C83D47B6}">
      <dsp:nvSpPr>
        <dsp:cNvPr id="0" name=""/>
        <dsp:cNvSpPr/>
      </dsp:nvSpPr>
      <dsp:spPr>
        <a:xfrm>
          <a:off x="5079681" y="3843572"/>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Generate Comprehensive Reports</a:t>
          </a:r>
        </a:p>
      </dsp:txBody>
      <dsp:txXfrm>
        <a:off x="5104130" y="3868021"/>
        <a:ext cx="1620573" cy="785837"/>
      </dsp:txXfrm>
    </dsp:sp>
    <dsp:sp modelId="{E4AEAB24-85FC-4B50-AB0A-4882A9ECAA19}">
      <dsp:nvSpPr>
        <dsp:cNvPr id="0" name=""/>
        <dsp:cNvSpPr/>
      </dsp:nvSpPr>
      <dsp:spPr>
        <a:xfrm rot="21586649">
          <a:off x="6749145" y="4243471"/>
          <a:ext cx="2138558" cy="26630"/>
        </a:xfrm>
        <a:custGeom>
          <a:avLst/>
          <a:gdLst/>
          <a:ahLst/>
          <a:cxnLst/>
          <a:rect l="0" t="0" r="0" b="0"/>
          <a:pathLst>
            <a:path>
              <a:moveTo>
                <a:pt x="0" y="13315"/>
              </a:moveTo>
              <a:lnTo>
                <a:pt x="2138558"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764960" y="4203323"/>
        <a:ext cx="106927" cy="106927"/>
      </dsp:txXfrm>
    </dsp:sp>
    <dsp:sp modelId="{E23F29D9-846A-4B8B-8B58-912ECAB5483E}">
      <dsp:nvSpPr>
        <dsp:cNvPr id="0" name=""/>
        <dsp:cNvSpPr/>
      </dsp:nvSpPr>
      <dsp:spPr>
        <a:xfrm>
          <a:off x="8887696" y="3835266"/>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Capture attendance data, feedback, and financial summaries for post-event analysis.</a:t>
          </a:r>
        </a:p>
      </dsp:txBody>
      <dsp:txXfrm>
        <a:off x="8912145" y="3859715"/>
        <a:ext cx="1620573" cy="785837"/>
      </dsp:txXfrm>
    </dsp:sp>
    <dsp:sp modelId="{C99F2634-79BB-483E-A678-5A5A6A66B31E}">
      <dsp:nvSpPr>
        <dsp:cNvPr id="0" name=""/>
        <dsp:cNvSpPr/>
      </dsp:nvSpPr>
      <dsp:spPr>
        <a:xfrm rot="2230328">
          <a:off x="1511284" y="4007638"/>
          <a:ext cx="3971894" cy="26630"/>
        </a:xfrm>
        <a:custGeom>
          <a:avLst/>
          <a:gdLst/>
          <a:ahLst/>
          <a:cxnLst/>
          <a:rect l="0" t="0" r="0" b="0"/>
          <a:pathLst>
            <a:path>
              <a:moveTo>
                <a:pt x="0" y="13315"/>
              </a:moveTo>
              <a:lnTo>
                <a:pt x="3971894"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397934" y="3921656"/>
        <a:ext cx="198594" cy="198594"/>
      </dsp:txXfrm>
    </dsp:sp>
    <dsp:sp modelId="{277E2456-86AB-4A55-9B4A-DEA6FF1D6557}">
      <dsp:nvSpPr>
        <dsp:cNvPr id="0" name=""/>
        <dsp:cNvSpPr/>
      </dsp:nvSpPr>
      <dsp:spPr>
        <a:xfrm>
          <a:off x="5079681" y="4803518"/>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Promote Efficiency and Transparency</a:t>
          </a:r>
        </a:p>
      </dsp:txBody>
      <dsp:txXfrm>
        <a:off x="5104130" y="4827967"/>
        <a:ext cx="1620573" cy="785837"/>
      </dsp:txXfrm>
    </dsp:sp>
    <dsp:sp modelId="{26B3A60A-8D6E-4F4C-A36E-BE07F067C0E4}">
      <dsp:nvSpPr>
        <dsp:cNvPr id="0" name=""/>
        <dsp:cNvSpPr/>
      </dsp:nvSpPr>
      <dsp:spPr>
        <a:xfrm rot="21573592">
          <a:off x="6749121" y="5199260"/>
          <a:ext cx="2163531" cy="26630"/>
        </a:xfrm>
        <a:custGeom>
          <a:avLst/>
          <a:gdLst/>
          <a:ahLst/>
          <a:cxnLst/>
          <a:rect l="0" t="0" r="0" b="0"/>
          <a:pathLst>
            <a:path>
              <a:moveTo>
                <a:pt x="0" y="13315"/>
              </a:moveTo>
              <a:lnTo>
                <a:pt x="2163531"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776798" y="5158488"/>
        <a:ext cx="108176" cy="108176"/>
      </dsp:txXfrm>
    </dsp:sp>
    <dsp:sp modelId="{B30C8810-8B27-4D56-86BE-4243AF8C8B91}">
      <dsp:nvSpPr>
        <dsp:cNvPr id="0" name=""/>
        <dsp:cNvSpPr/>
      </dsp:nvSpPr>
      <dsp:spPr>
        <a:xfrm>
          <a:off x="8912621" y="4786898"/>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Improve event execution, communication, and accountability within the college community.</a:t>
          </a:r>
        </a:p>
      </dsp:txBody>
      <dsp:txXfrm>
        <a:off x="8937070" y="4811347"/>
        <a:ext cx="1620573" cy="7858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6101AA-7DF0-4A5D-8FD6-F7F168CAC562}"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225006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01AA-7DF0-4A5D-8FD6-F7F168CAC562}"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128388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01AA-7DF0-4A5D-8FD6-F7F168CAC562}"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384052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01AA-7DF0-4A5D-8FD6-F7F168CAC562}"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342230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6101AA-7DF0-4A5D-8FD6-F7F168CAC562}"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260334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6101AA-7DF0-4A5D-8FD6-F7F168CAC562}"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365414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6101AA-7DF0-4A5D-8FD6-F7F168CAC562}"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15938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6101AA-7DF0-4A5D-8FD6-F7F168CAC562}"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42519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101AA-7DF0-4A5D-8FD6-F7F168CAC562}"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18307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6101AA-7DF0-4A5D-8FD6-F7F168CAC562}"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236414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6101AA-7DF0-4A5D-8FD6-F7F168CAC562}"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65718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101AA-7DF0-4A5D-8FD6-F7F168CAC562}" type="datetimeFigureOut">
              <a:rPr lang="en-US" smtClean="0"/>
              <a:t>9/24/2024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3FE99-77AD-4592-A048-80FD36C8F97A}" type="slidenum">
              <a:rPr lang="en-US" smtClean="0"/>
              <a:t>‹#›</a:t>
            </a:fld>
            <a:endParaRPr lang="en-US"/>
          </a:p>
        </p:txBody>
      </p:sp>
    </p:spTree>
    <p:extLst>
      <p:ext uri="{BB962C8B-B14F-4D97-AF65-F5344CB8AC3E}">
        <p14:creationId xmlns:p14="http://schemas.microsoft.com/office/powerpoint/2010/main" val="2485782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22214/ijraset.2023.4987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0754" y="1967803"/>
            <a:ext cx="9144000" cy="1276621"/>
          </a:xfrm>
        </p:spPr>
        <p:txBody>
          <a:bodyPr>
            <a:normAutofit/>
          </a:bodyPr>
          <a:lstStyle/>
          <a:p>
            <a:pPr defTabSz="374650">
              <a:spcAft>
                <a:spcPts val="600"/>
              </a:spcAft>
            </a:pPr>
            <a:r>
              <a:rPr lang="en-US" sz="2400" b="1" dirty="0">
                <a:solidFill>
                  <a:srgbClr val="000000"/>
                </a:solidFill>
                <a:latin typeface="Times New Roman"/>
                <a:cs typeface="Times New Roman"/>
                <a:sym typeface="Times New Roman" panose="02020603050405020304"/>
              </a:rPr>
              <a:t>B. Tech Major Project Evaluation-2, VII Sem</a:t>
            </a:r>
            <a:br>
              <a:rPr lang="en-US" sz="2400" b="1" dirty="0">
                <a:latin typeface="Times New Roman" panose="02020603050405020304" charset="0"/>
                <a:cs typeface="Times New Roman" panose="02020603050405020304" charset="0"/>
              </a:rPr>
            </a:br>
            <a:br>
              <a:rPr lang="en-US" sz="2400" b="1" dirty="0">
                <a:latin typeface="Times New Roman" panose="02020603050405020304" charset="0"/>
                <a:cs typeface="Times New Roman" panose="02020603050405020304" charset="0"/>
              </a:rPr>
            </a:br>
            <a:endParaRPr lang="en-US" sz="2400"/>
          </a:p>
        </p:txBody>
      </p:sp>
      <p:sp>
        <p:nvSpPr>
          <p:cNvPr id="5" name="Subtitle 4"/>
          <p:cNvSpPr>
            <a:spLocks noGrp="1"/>
          </p:cNvSpPr>
          <p:nvPr>
            <p:ph type="subTitle" idx="1"/>
          </p:nvPr>
        </p:nvSpPr>
        <p:spPr>
          <a:xfrm>
            <a:off x="1680754" y="3166085"/>
            <a:ext cx="9144000" cy="1655762"/>
          </a:xfrm>
        </p:spPr>
        <p:txBody>
          <a:bodyPr/>
          <a:lstStyle/>
          <a:p>
            <a:r>
              <a:rPr lang="en-US" b="1" err="1">
                <a:latin typeface="Times New Roman" panose="02020603050405020304" pitchFamily="18" charset="0"/>
                <a:cs typeface="Times New Roman" panose="02020603050405020304" pitchFamily="18" charset="0"/>
              </a:rPr>
              <a:t>EventSync</a:t>
            </a:r>
            <a:r>
              <a:rPr lang="en-US" b="1">
                <a:latin typeface="Times New Roman" panose="02020603050405020304" pitchFamily="18" charset="0"/>
                <a:cs typeface="Times New Roman" panose="02020603050405020304" pitchFamily="18" charset="0"/>
              </a:rPr>
              <a:t>: Sharda Event Scheduler &amp; Coordination Planner</a:t>
            </a:r>
          </a:p>
          <a:p>
            <a:endParaRPr lang="en-US" b="1">
              <a:latin typeface="Times New Roman" panose="02020603050405020304" pitchFamily="18" charset="0"/>
              <a:cs typeface="Times New Roman" panose="02020603050405020304" pitchFamily="18" charset="0"/>
            </a:endParaRPr>
          </a:p>
        </p:txBody>
      </p:sp>
      <p:pic>
        <p:nvPicPr>
          <p:cNvPr id="4" name="Google Shape;182;p1"/>
          <p:cNvPicPr preferRelativeResize="0"/>
          <p:nvPr/>
        </p:nvPicPr>
        <p:blipFill rotWithShape="1">
          <a:blip r:embed="rId2"/>
          <a:srcRect l="35533"/>
          <a:stretch>
            <a:fillRect/>
          </a:stretch>
        </p:blipFill>
        <p:spPr>
          <a:xfrm>
            <a:off x="4203188" y="351048"/>
            <a:ext cx="3792901" cy="1599790"/>
          </a:xfrm>
          <a:prstGeom prst="rect">
            <a:avLst/>
          </a:prstGeom>
          <a:noFill/>
          <a:ln>
            <a:noFill/>
          </a:ln>
        </p:spPr>
      </p:pic>
      <p:sp>
        <p:nvSpPr>
          <p:cNvPr id="7" name="Google Shape;177;p1"/>
          <p:cNvSpPr/>
          <p:nvPr/>
        </p:nvSpPr>
        <p:spPr>
          <a:xfrm>
            <a:off x="1104967" y="3795342"/>
            <a:ext cx="4888854" cy="1340418"/>
          </a:xfrm>
          <a:prstGeom prst="rect">
            <a:avLst/>
          </a:prstGeom>
          <a:noFill/>
          <a:ln>
            <a:noFill/>
          </a:ln>
        </p:spPr>
        <p:txBody>
          <a:bodyPr spcFirstLastPara="1" wrap="square" lIns="90000" tIns="45000" rIns="90000" bIns="45000" anchor="t" anchorCtr="0">
            <a:noAutofit/>
          </a:bodyPr>
          <a:lstStyle/>
          <a:p>
            <a:pPr defTabSz="374650">
              <a:spcAft>
                <a:spcPts val="600"/>
              </a:spcAft>
            </a:pPr>
            <a:r>
              <a:rPr lang="en-US" sz="1475" b="1" kern="1200">
                <a:solidFill>
                  <a:schemeClr val="tx1"/>
                </a:solidFill>
                <a:latin typeface="Times New Roman" panose="02020603050405020304" charset="0"/>
                <a:ea typeface="+mn-ea"/>
                <a:cs typeface="Times New Roman" panose="02020603050405020304" charset="0"/>
                <a:sym typeface="Georgia" panose="02040502050405020303"/>
              </a:rPr>
              <a:t>Presented by :</a:t>
            </a:r>
          </a:p>
          <a:p>
            <a:pPr defTabSz="374650">
              <a:spcAft>
                <a:spcPts val="600"/>
              </a:spcAft>
            </a:pPr>
            <a:r>
              <a:rPr lang="en-US" sz="1475" b="1" kern="1200">
                <a:solidFill>
                  <a:schemeClr val="tx1"/>
                </a:solidFill>
                <a:latin typeface="Times New Roman" panose="02020603050405020304" charset="0"/>
                <a:ea typeface="+mn-ea"/>
                <a:cs typeface="Times New Roman" panose="02020603050405020304" charset="0"/>
                <a:sym typeface="Georgia" panose="02040502050405020303"/>
              </a:rPr>
              <a:t>Mohit Saraswat (2021001021)</a:t>
            </a:r>
          </a:p>
          <a:p>
            <a:pPr defTabSz="374650">
              <a:spcAft>
                <a:spcPts val="600"/>
              </a:spcAft>
            </a:pPr>
            <a:r>
              <a:rPr lang="en-US" sz="1475" b="1">
                <a:latin typeface="Times New Roman" panose="02020603050405020304" charset="0"/>
                <a:cs typeface="Times New Roman" panose="02020603050405020304" charset="0"/>
                <a:sym typeface="Georgia" panose="02040502050405020303"/>
              </a:rPr>
              <a:t>Pranav Mishra  (2021381168)</a:t>
            </a:r>
          </a:p>
          <a:p>
            <a:pPr defTabSz="749935">
              <a:spcAft>
                <a:spcPts val="600"/>
              </a:spcAft>
              <a:defRPr/>
            </a:pPr>
            <a:r>
              <a:rPr lang="en-US" sz="1475" b="1">
                <a:latin typeface="Times New Roman" panose="02020603050405020304" charset="0"/>
                <a:cs typeface="Times New Roman" panose="02020603050405020304" charset="0"/>
                <a:sym typeface="Georgia" panose="02040502050405020303"/>
              </a:rPr>
              <a:t>Nishant Kumar (2021459955)</a:t>
            </a:r>
          </a:p>
          <a:p>
            <a:pPr defTabSz="749935">
              <a:spcAft>
                <a:spcPts val="600"/>
              </a:spcAft>
              <a:defRPr/>
            </a:pPr>
            <a:r>
              <a:rPr lang="en-US" sz="1475" b="1">
                <a:latin typeface="Times New Roman" panose="02020603050405020304" charset="0"/>
                <a:cs typeface="Times New Roman" panose="02020603050405020304" charset="0"/>
              </a:rPr>
              <a:t> </a:t>
            </a:r>
            <a:endParaRPr lang="en-US" sz="1475">
              <a:latin typeface="Times New Roman" panose="02020603050405020304" charset="0"/>
              <a:cs typeface="Times New Roman" panose="02020603050405020304" charset="0"/>
            </a:endParaRPr>
          </a:p>
          <a:p>
            <a:pPr defTabSz="749935">
              <a:spcAft>
                <a:spcPts val="600"/>
              </a:spcAft>
              <a:defRPr/>
            </a:pPr>
            <a:endParaRPr lang="en-US" sz="1475" kern="1200">
              <a:solidFill>
                <a:schemeClr val="tx1"/>
              </a:solidFill>
              <a:latin typeface="Times New Roman" panose="02020603050405020304" charset="0"/>
              <a:ea typeface="+mn-ea"/>
              <a:cs typeface="Times New Roman" panose="02020603050405020304" charset="0"/>
            </a:endParaRPr>
          </a:p>
          <a:p>
            <a:pPr marL="0" marR="0" lvl="0" indent="0" algn="ctr" rtl="0">
              <a:lnSpc>
                <a:spcPct val="100000"/>
              </a:lnSpc>
              <a:spcBef>
                <a:spcPts val="0"/>
              </a:spcBef>
              <a:spcAft>
                <a:spcPts val="600"/>
              </a:spcAft>
              <a:buNone/>
            </a:pPr>
            <a:endParaRPr lang="en-US" sz="1800" b="0" i="0" u="none" strike="noStrike" cap="none">
              <a:solidFill>
                <a:schemeClr val="tx1"/>
              </a:solidFill>
              <a:latin typeface="Times New Roman" panose="02020603050405020304" charset="0"/>
              <a:cs typeface="Times New Roman" panose="02020603050405020304" charset="0"/>
              <a:sym typeface="Arial" panose="020B0604020202020204"/>
            </a:endParaRPr>
          </a:p>
        </p:txBody>
      </p:sp>
      <p:sp>
        <p:nvSpPr>
          <p:cNvPr id="8" name="Google Shape;178;p1"/>
          <p:cNvSpPr/>
          <p:nvPr/>
        </p:nvSpPr>
        <p:spPr>
          <a:xfrm>
            <a:off x="8208925" y="3918605"/>
            <a:ext cx="2615829" cy="694264"/>
          </a:xfrm>
          <a:prstGeom prst="rect">
            <a:avLst/>
          </a:prstGeom>
          <a:noFill/>
          <a:ln>
            <a:noFill/>
          </a:ln>
        </p:spPr>
        <p:txBody>
          <a:bodyPr spcFirstLastPara="1" wrap="square" lIns="90000" tIns="45000" rIns="90000" bIns="45000" anchor="t" anchorCtr="0">
            <a:noAutofit/>
          </a:bodyPr>
          <a:lstStyle/>
          <a:p>
            <a:pPr defTabSz="374650">
              <a:spcAft>
                <a:spcPts val="600"/>
              </a:spcAft>
            </a:pPr>
            <a:r>
              <a:rPr lang="en-US" sz="1475" b="1" kern="1200">
                <a:solidFill>
                  <a:srgbClr val="000000"/>
                </a:solidFill>
                <a:latin typeface="Times New Roman" panose="02020603050405020304"/>
                <a:cs typeface="Times New Roman" panose="02020603050405020304"/>
                <a:sym typeface="Times New Roman" panose="02020603050405020304"/>
              </a:rPr>
              <a:t>Under the Supervision of:-</a:t>
            </a:r>
          </a:p>
          <a:p>
            <a:pPr defTabSz="374650">
              <a:spcAft>
                <a:spcPts val="600"/>
              </a:spcAft>
            </a:pPr>
            <a:r>
              <a:rPr lang="en-US" altLang="en-IN" sz="1480" b="1">
                <a:latin typeface="Times New Roman" panose="02020603050405020304" charset="0"/>
                <a:cs typeface="Times New Roman" panose="02020603050405020304" charset="0"/>
                <a:sym typeface="PT Sans"/>
              </a:rPr>
              <a:t>Prof.(Dr.) Mandeep Kaur</a:t>
            </a:r>
            <a:r>
              <a:rPr lang="en-US" altLang="en-IN" sz="1480" b="1" kern="1200">
                <a:solidFill>
                  <a:schemeClr val="tx1"/>
                </a:solidFill>
                <a:latin typeface="Times New Roman" panose="02020603050405020304" charset="0"/>
                <a:cs typeface="Times New Roman" panose="02020603050405020304" charset="0"/>
                <a:sym typeface="PT Sans"/>
              </a:rPr>
              <a:t>, </a:t>
            </a:r>
            <a:r>
              <a:rPr lang="en-US" altLang="en-IN" sz="1480" b="1">
                <a:latin typeface="Times New Roman" panose="02020603050405020304" charset="0"/>
                <a:cs typeface="Times New Roman" panose="02020603050405020304" charset="0"/>
                <a:sym typeface="PT Sans"/>
              </a:rPr>
              <a:t>Professor, Department of Computer Science &amp; Engineering</a:t>
            </a:r>
            <a:endParaRPr lang="en-US" sz="1480" b="1" i="0" u="none" strike="noStrike" cap="none">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algn="just" defTabSz="374650">
              <a:spcAft>
                <a:spcPts val="600"/>
              </a:spcAft>
            </a:pPr>
            <a:endPar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 name="Google Shape;176;p1"/>
          <p:cNvSpPr/>
          <p:nvPr/>
        </p:nvSpPr>
        <p:spPr>
          <a:xfrm>
            <a:off x="2360583" y="5449673"/>
            <a:ext cx="7784342" cy="1022628"/>
          </a:xfrm>
          <a:prstGeom prst="rect">
            <a:avLst/>
          </a:prstGeom>
          <a:noFill/>
          <a:ln>
            <a:noFill/>
          </a:ln>
        </p:spPr>
        <p:txBody>
          <a:bodyPr spcFirstLastPara="1" wrap="square" lIns="90000" tIns="45000" rIns="90000" bIns="45000" anchor="t" anchorCtr="0">
            <a:noAutofit/>
          </a:bodyPr>
          <a:lstStyle/>
          <a:p>
            <a:pPr algn="ctr" defTabSz="374650">
              <a:spcAft>
                <a:spcPts val="600"/>
              </a:spcAft>
            </a:pPr>
            <a:r>
              <a:rPr lang="en-US" b="1" kern="1200" dirty="0">
                <a:solidFill>
                  <a:srgbClr val="000000"/>
                </a:solidFill>
                <a:latin typeface="Times New Roman" panose="02020603050405020304"/>
                <a:cs typeface="Times New Roman" panose="02020603050405020304"/>
                <a:sym typeface="Times New Roman" panose="02020603050405020304"/>
              </a:rPr>
              <a:t>DEPARTMENT OF COMPUTER SCIENCE &amp; ENGINEERING</a:t>
            </a:r>
            <a:endParaRPr lang="en-US" b="1" kern="1200" dirty="0">
              <a:solidFill>
                <a:schemeClr val="dk1"/>
              </a:solidFill>
              <a:latin typeface="Arial" panose="020B0604020202020204"/>
              <a:cs typeface="Arial" panose="020B0604020202020204"/>
              <a:sym typeface="Arial" panose="020B0604020202020204"/>
            </a:endParaRPr>
          </a:p>
          <a:p>
            <a:pPr algn="ctr" defTabSz="374650">
              <a:spcAft>
                <a:spcPts val="600"/>
              </a:spcAft>
            </a:pPr>
            <a:r>
              <a:rPr lang="en-US" b="1" kern="1200" dirty="0">
                <a:solidFill>
                  <a:srgbClr val="000000"/>
                </a:solidFill>
                <a:latin typeface="Times New Roman" panose="02020603050405020304"/>
                <a:cs typeface="Times New Roman" panose="02020603050405020304"/>
                <a:sym typeface="Times New Roman" panose="02020603050405020304"/>
              </a:rPr>
              <a:t>SHARDA SCHOOL OF ENGINEERING AND TECHNOLOGY </a:t>
            </a:r>
            <a:endParaRPr lang="en-US" b="1" kern="1200" dirty="0">
              <a:solidFill>
                <a:schemeClr val="dk1"/>
              </a:solidFill>
              <a:latin typeface="Arial" panose="020B0604020202020204"/>
              <a:cs typeface="Arial" panose="020B0604020202020204"/>
              <a:sym typeface="Arial" panose="020B0604020202020204"/>
            </a:endParaRPr>
          </a:p>
          <a:p>
            <a:pPr algn="ctr" defTabSz="374650">
              <a:spcAft>
                <a:spcPts val="600"/>
              </a:spcAft>
            </a:pPr>
            <a:r>
              <a:rPr lang="en-US" b="1" dirty="0">
                <a:solidFill>
                  <a:srgbClr val="000000"/>
                </a:solidFill>
                <a:latin typeface="Times New Roman" panose="02020603050405020304"/>
                <a:cs typeface="Times New Roman" panose="02020603050405020304"/>
                <a:sym typeface="Times New Roman" panose="02020603050405020304"/>
              </a:rPr>
              <a:t>September</a:t>
            </a:r>
            <a:r>
              <a:rPr lang="en-US" b="1" kern="1200" dirty="0">
                <a:solidFill>
                  <a:srgbClr val="000000"/>
                </a:solidFill>
                <a:latin typeface="Times New Roman" panose="02020603050405020304"/>
                <a:cs typeface="Times New Roman" panose="02020603050405020304"/>
                <a:sym typeface="Times New Roman" panose="02020603050405020304"/>
              </a:rPr>
              <a:t>, 2024</a:t>
            </a:r>
            <a:endParaRPr lang="en-US"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223463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675D-590B-4D6E-9744-66ECADF24669}"/>
              </a:ext>
            </a:extLst>
          </p:cNvPr>
          <p:cNvSpPr>
            <a:spLocks noGrp="1"/>
          </p:cNvSpPr>
          <p:nvPr>
            <p:ph type="title"/>
          </p:nvPr>
        </p:nvSpPr>
        <p:spPr>
          <a:xfrm>
            <a:off x="838200" y="124980"/>
            <a:ext cx="10515600" cy="1325563"/>
          </a:xfrm>
        </p:spPr>
        <p:txBody>
          <a:bodyPr/>
          <a:lstStyle/>
          <a:p>
            <a:pPr algn="ctr"/>
            <a:r>
              <a:rPr lang="en-US" b="1">
                <a:latin typeface="Times New Roman" panose="02020603050405020304" pitchFamily="18" charset="0"/>
                <a:cs typeface="Times New Roman" panose="02020603050405020304" pitchFamily="18" charset="0"/>
              </a:rPr>
              <a:t>METHODOLOGY</a:t>
            </a:r>
            <a:endParaRPr lang="en-IN"/>
          </a:p>
        </p:txBody>
      </p:sp>
      <p:pic>
        <p:nvPicPr>
          <p:cNvPr id="1026" name="Picture 2">
            <a:extLst>
              <a:ext uri="{FF2B5EF4-FFF2-40B4-BE49-F238E27FC236}">
                <a16:creationId xmlns:a16="http://schemas.microsoft.com/office/drawing/2014/main" id="{E4DB45C3-A73A-4542-9473-5968C13753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9420" y="1297172"/>
            <a:ext cx="8873160" cy="492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416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D1DC-4249-AEC9-D03D-84A9408FEA64}"/>
              </a:ext>
            </a:extLst>
          </p:cNvPr>
          <p:cNvSpPr txBox="1">
            <a:spLocks/>
          </p:cNvSpPr>
          <p:nvPr/>
        </p:nvSpPr>
        <p:spPr>
          <a:xfrm>
            <a:off x="1096818" y="208108"/>
            <a:ext cx="10515600" cy="7709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PROJECT PLANNING</a:t>
            </a:r>
            <a:endParaRPr lang="en-US">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21A1094-89A8-5E5F-65D5-BB449149CE3A}"/>
              </a:ext>
            </a:extLst>
          </p:cNvPr>
          <p:cNvGraphicFramePr>
            <a:graphicFrameLocks noGrp="1"/>
          </p:cNvGraphicFramePr>
          <p:nvPr>
            <p:extLst>
              <p:ext uri="{D42A27DB-BD31-4B8C-83A1-F6EECF244321}">
                <p14:modId xmlns:p14="http://schemas.microsoft.com/office/powerpoint/2010/main" val="2350523218"/>
              </p:ext>
            </p:extLst>
          </p:nvPr>
        </p:nvGraphicFramePr>
        <p:xfrm>
          <a:off x="1899920" y="1207519"/>
          <a:ext cx="8127999" cy="5096933"/>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469008636"/>
                    </a:ext>
                  </a:extLst>
                </a:gridCol>
                <a:gridCol w="2709333">
                  <a:extLst>
                    <a:ext uri="{9D8B030D-6E8A-4147-A177-3AD203B41FA5}">
                      <a16:colId xmlns:a16="http://schemas.microsoft.com/office/drawing/2014/main" val="3434320552"/>
                    </a:ext>
                  </a:extLst>
                </a:gridCol>
                <a:gridCol w="2709333">
                  <a:extLst>
                    <a:ext uri="{9D8B030D-6E8A-4147-A177-3AD203B41FA5}">
                      <a16:colId xmlns:a16="http://schemas.microsoft.com/office/drawing/2014/main" val="3345223641"/>
                    </a:ext>
                  </a:extLst>
                </a:gridCol>
              </a:tblGrid>
              <a:tr h="524933">
                <a:tc>
                  <a:txBody>
                    <a:bodyPr/>
                    <a:lstStyle/>
                    <a:p>
                      <a:pPr algn="l"/>
                      <a:r>
                        <a:rPr lang="en-US" sz="1800">
                          <a:latin typeface="Times New Roman" panose="02020603050405020304" pitchFamily="18" charset="0"/>
                          <a:cs typeface="Times New Roman" panose="02020603050405020304" pitchFamily="18" charset="0"/>
                        </a:rPr>
                        <a:t>PHASE</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DESCRIPTION</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DURATION</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9480431"/>
                  </a:ext>
                </a:extLst>
              </a:tr>
              <a:tr h="524933">
                <a:tc>
                  <a:txBody>
                    <a:bodyPr/>
                    <a:lstStyle/>
                    <a:p>
                      <a:pPr algn="l"/>
                      <a:r>
                        <a:rPr lang="en-US" sz="1800">
                          <a:latin typeface="Times New Roman" panose="02020603050405020304" pitchFamily="18" charset="0"/>
                          <a:cs typeface="Times New Roman" panose="02020603050405020304" pitchFamily="18" charset="0"/>
                        </a:rPr>
                        <a:t>Phase 1:- Planning and Requirements Gathering</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Defining Scope of Project</a:t>
                      </a:r>
                    </a:p>
                    <a:p>
                      <a:pPr algn="l"/>
                      <a:r>
                        <a:rPr lang="en-GB" sz="1800">
                          <a:latin typeface="Times New Roman" panose="02020603050405020304" pitchFamily="18" charset="0"/>
                          <a:cs typeface="Times New Roman" panose="02020603050405020304" pitchFamily="18" charset="0"/>
                        </a:rPr>
                        <a:t>Stakeholders Interviews</a:t>
                      </a:r>
                    </a:p>
                  </a:txBody>
                  <a:tcPr/>
                </a:tc>
                <a:tc>
                  <a:txBody>
                    <a:bodyPr/>
                    <a:lstStyle/>
                    <a:p>
                      <a:pPr algn="l"/>
                      <a:r>
                        <a:rPr lang="en-US" sz="1800">
                          <a:latin typeface="Times New Roman" panose="02020603050405020304" pitchFamily="18" charset="0"/>
                          <a:cs typeface="Times New Roman" panose="02020603050405020304" pitchFamily="18" charset="0"/>
                        </a:rPr>
                        <a:t>2-3 Weeks</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2782866"/>
                  </a:ext>
                </a:extLst>
              </a:tr>
              <a:tr h="524933">
                <a:tc>
                  <a:txBody>
                    <a:bodyPr/>
                    <a:lstStyle/>
                    <a:p>
                      <a:pPr algn="l"/>
                      <a:r>
                        <a:rPr lang="en-US" sz="1800">
                          <a:latin typeface="Times New Roman" panose="02020603050405020304" pitchFamily="18" charset="0"/>
                          <a:cs typeface="Times New Roman" panose="02020603050405020304" pitchFamily="18" charset="0"/>
                        </a:rPr>
                        <a:t>Phase 2:- Design and Prototyping</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Creating wireframes and design mockups , Develop prototype for initial testing</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4-6 Weeks</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4298244"/>
                  </a:ext>
                </a:extLst>
              </a:tr>
              <a:tr h="524933">
                <a:tc>
                  <a:txBody>
                    <a:bodyPr/>
                    <a:lstStyle/>
                    <a:p>
                      <a:pPr algn="l"/>
                      <a:r>
                        <a:rPr lang="en-US" sz="1800">
                          <a:latin typeface="Times New Roman" panose="02020603050405020304" pitchFamily="18" charset="0"/>
                          <a:cs typeface="Times New Roman" panose="02020603050405020304" pitchFamily="18" charset="0"/>
                        </a:rPr>
                        <a:t>Phase 3:- Development</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Implement Core features and functionalities , conduct iterative development</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10-14 Weeks</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5282782"/>
                  </a:ext>
                </a:extLst>
              </a:tr>
              <a:tr h="524933">
                <a:tc>
                  <a:txBody>
                    <a:bodyPr/>
                    <a:lstStyle/>
                    <a:p>
                      <a:pPr algn="l"/>
                      <a:r>
                        <a:rPr lang="en-US" sz="1800">
                          <a:latin typeface="Times New Roman" panose="02020603050405020304" pitchFamily="18" charset="0"/>
                          <a:cs typeface="Times New Roman" panose="02020603050405020304" pitchFamily="18" charset="0"/>
                        </a:rPr>
                        <a:t>Phase 4:- Testing and Quality Assurance</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Perform Thorough testing, identify and fix bugs</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4-6 Weeks</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4381226"/>
                  </a:ext>
                </a:extLst>
              </a:tr>
              <a:tr h="524933">
                <a:tc>
                  <a:txBody>
                    <a:bodyPr/>
                    <a:lstStyle/>
                    <a:p>
                      <a:pPr algn="l"/>
                      <a:r>
                        <a:rPr lang="en-US" sz="1800">
                          <a:latin typeface="Times New Roman" panose="02020603050405020304" pitchFamily="18" charset="0"/>
                          <a:cs typeface="Times New Roman" panose="02020603050405020304" pitchFamily="18" charset="0"/>
                        </a:rPr>
                        <a:t>Phase 5:- Deployment and Launch</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GB" sz="1800">
                          <a:latin typeface="Times New Roman" panose="02020603050405020304" pitchFamily="18" charset="0"/>
                          <a:cs typeface="Times New Roman" panose="02020603050405020304" pitchFamily="18" charset="0"/>
                        </a:rPr>
                        <a:t>Prepare for deployment to production environment</a:t>
                      </a:r>
                    </a:p>
                    <a:p>
                      <a:pPr algn="l"/>
                      <a:r>
                        <a:rPr lang="en-GB" sz="1800">
                          <a:latin typeface="Times New Roman" panose="02020603050405020304" pitchFamily="18" charset="0"/>
                          <a:cs typeface="Times New Roman" panose="02020603050405020304" pitchFamily="18" charset="0"/>
                        </a:rPr>
                        <a:t>Train users and administrators</a:t>
                      </a:r>
                    </a:p>
                  </a:txBody>
                  <a:tcPr/>
                </a:tc>
                <a:tc>
                  <a:txBody>
                    <a:bodyPr/>
                    <a:lstStyle/>
                    <a:p>
                      <a:pPr algn="l"/>
                      <a:r>
                        <a:rPr lang="en-US" sz="1800">
                          <a:latin typeface="Times New Roman" panose="02020603050405020304" pitchFamily="18" charset="0"/>
                          <a:cs typeface="Times New Roman" panose="02020603050405020304" pitchFamily="18" charset="0"/>
                        </a:rPr>
                        <a:t>2-3 Weeks</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152230"/>
                  </a:ext>
                </a:extLst>
              </a:tr>
            </a:tbl>
          </a:graphicData>
        </a:graphic>
      </p:graphicFrame>
    </p:spTree>
    <p:extLst>
      <p:ext uri="{BB962C8B-B14F-4D97-AF65-F5344CB8AC3E}">
        <p14:creationId xmlns:p14="http://schemas.microsoft.com/office/powerpoint/2010/main" val="251111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hought Bubble: Cloud 3">
            <a:extLst>
              <a:ext uri="{FF2B5EF4-FFF2-40B4-BE49-F238E27FC236}">
                <a16:creationId xmlns:a16="http://schemas.microsoft.com/office/drawing/2014/main" id="{059AD65D-926D-71C9-7C95-D07A4CD9F23D}"/>
              </a:ext>
            </a:extLst>
          </p:cNvPr>
          <p:cNvSpPr/>
          <p:nvPr/>
        </p:nvSpPr>
        <p:spPr>
          <a:xfrm>
            <a:off x="7803269" y="1047623"/>
            <a:ext cx="4180585" cy="3425665"/>
          </a:xfrm>
          <a:prstGeom prst="cloudCallout">
            <a:avLst/>
          </a:prstGeom>
          <a:solidFill>
            <a:schemeClr val="accent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diagram of a function&#10;&#10;Description automatically generated">
            <a:extLst>
              <a:ext uri="{FF2B5EF4-FFF2-40B4-BE49-F238E27FC236}">
                <a16:creationId xmlns:a16="http://schemas.microsoft.com/office/drawing/2014/main" id="{AF588CD3-80D2-21E0-02FA-EF7B63307C46}"/>
              </a:ext>
            </a:extLst>
          </p:cNvPr>
          <p:cNvPicPr>
            <a:picLocks noChangeAspect="1"/>
          </p:cNvPicPr>
          <p:nvPr/>
        </p:nvPicPr>
        <p:blipFill>
          <a:blip r:embed="rId2"/>
          <a:stretch>
            <a:fillRect/>
          </a:stretch>
        </p:blipFill>
        <p:spPr>
          <a:xfrm>
            <a:off x="465757" y="1278306"/>
            <a:ext cx="7166556" cy="5103231"/>
          </a:xfrm>
          <a:prstGeom prst="rect">
            <a:avLst/>
          </a:prstGeom>
        </p:spPr>
      </p:pic>
      <p:sp>
        <p:nvSpPr>
          <p:cNvPr id="9" name="TextBox 8">
            <a:extLst>
              <a:ext uri="{FF2B5EF4-FFF2-40B4-BE49-F238E27FC236}">
                <a16:creationId xmlns:a16="http://schemas.microsoft.com/office/drawing/2014/main" id="{512E85F8-01F3-0918-46AC-353E7A1CCD96}"/>
              </a:ext>
            </a:extLst>
          </p:cNvPr>
          <p:cNvSpPr txBox="1"/>
          <p:nvPr/>
        </p:nvSpPr>
        <p:spPr>
          <a:xfrm>
            <a:off x="2561896" y="6227379"/>
            <a:ext cx="76988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endParaRPr lang="en-US" sz="2200" b="1">
              <a:latin typeface="Times New Roman"/>
              <a:cs typeface="Calibri"/>
            </a:endParaRPr>
          </a:p>
        </p:txBody>
      </p:sp>
      <p:sp>
        <p:nvSpPr>
          <p:cNvPr id="10" name="TextBox 9">
            <a:extLst>
              <a:ext uri="{FF2B5EF4-FFF2-40B4-BE49-F238E27FC236}">
                <a16:creationId xmlns:a16="http://schemas.microsoft.com/office/drawing/2014/main" id="{AC986580-391A-132C-9C90-4E83C62E676F}"/>
              </a:ext>
            </a:extLst>
          </p:cNvPr>
          <p:cNvSpPr txBox="1"/>
          <p:nvPr/>
        </p:nvSpPr>
        <p:spPr>
          <a:xfrm>
            <a:off x="1153662" y="126049"/>
            <a:ext cx="9104586" cy="7825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a:cs typeface="Calibri"/>
              </a:rPr>
              <a:t>FUNCTIONAL SPECIFICATIONS</a:t>
            </a:r>
            <a:endParaRPr lang="en-US" sz="4400" b="1" dirty="0">
              <a:latin typeface="Times"/>
            </a:endParaRPr>
          </a:p>
        </p:txBody>
      </p:sp>
      <p:sp>
        <p:nvSpPr>
          <p:cNvPr id="2" name="TextBox 1">
            <a:extLst>
              <a:ext uri="{FF2B5EF4-FFF2-40B4-BE49-F238E27FC236}">
                <a16:creationId xmlns:a16="http://schemas.microsoft.com/office/drawing/2014/main" id="{C7D54326-8171-5FA1-4083-7200675A64D5}"/>
              </a:ext>
            </a:extLst>
          </p:cNvPr>
          <p:cNvSpPr txBox="1"/>
          <p:nvPr/>
        </p:nvSpPr>
        <p:spPr>
          <a:xfrm>
            <a:off x="8434662" y="1294079"/>
            <a:ext cx="3243182" cy="24269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500" b="1" dirty="0">
              <a:solidFill>
                <a:schemeClr val="bg1"/>
              </a:solidFill>
              <a:cs typeface="Calibri"/>
            </a:endParaRPr>
          </a:p>
          <a:p>
            <a:r>
              <a:rPr lang="en-GB" sz="1500" b="1" dirty="0">
                <a:solidFill>
                  <a:schemeClr val="bg1"/>
                </a:solidFill>
                <a:cs typeface="Calibri"/>
              </a:rPr>
              <a:t>SOFTWARE COMPONENTS:-</a:t>
            </a:r>
            <a:endParaRPr lang="en-GB">
              <a:solidFill>
                <a:schemeClr val="bg1"/>
              </a:solidFill>
              <a:cs typeface="Calibri"/>
            </a:endParaRPr>
          </a:p>
          <a:p>
            <a:endParaRPr lang="en-GB" sz="1500" dirty="0">
              <a:solidFill>
                <a:schemeClr val="bg1"/>
              </a:solidFill>
              <a:cs typeface="Calibri"/>
            </a:endParaRPr>
          </a:p>
          <a:p>
            <a:pPr marL="342900" indent="-342900">
              <a:buAutoNum type="arabicParenR"/>
            </a:pPr>
            <a:r>
              <a:rPr lang="en-GB" sz="1500" dirty="0">
                <a:solidFill>
                  <a:schemeClr val="bg1"/>
                </a:solidFill>
                <a:cs typeface="Calibri"/>
              </a:rPr>
              <a:t>These Design Specification would be used to develop the application.</a:t>
            </a:r>
          </a:p>
          <a:p>
            <a:pPr marL="342900" indent="-342900">
              <a:buAutoNum type="arabicParenR"/>
            </a:pPr>
            <a:endParaRPr lang="en-GB" sz="1500" dirty="0">
              <a:solidFill>
                <a:schemeClr val="bg1"/>
              </a:solidFill>
              <a:cs typeface="Calibri"/>
            </a:endParaRPr>
          </a:p>
          <a:p>
            <a:pPr marL="342900" indent="-342900">
              <a:buAutoNum type="arabicParenR"/>
            </a:pPr>
            <a:r>
              <a:rPr lang="en-GB" sz="1500" dirty="0">
                <a:solidFill>
                  <a:schemeClr val="bg1"/>
                </a:solidFill>
                <a:cs typeface="Calibri"/>
              </a:rPr>
              <a:t>Flowchart Describes the Component Mapping in the Application</a:t>
            </a:r>
          </a:p>
        </p:txBody>
      </p:sp>
    </p:spTree>
    <p:extLst>
      <p:ext uri="{BB962C8B-B14F-4D97-AF65-F5344CB8AC3E}">
        <p14:creationId xmlns:p14="http://schemas.microsoft.com/office/powerpoint/2010/main" val="4703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AAAD-FBE6-0C64-A7B0-EB7EFF2D0A72}"/>
              </a:ext>
            </a:extLst>
          </p:cNvPr>
          <p:cNvSpPr>
            <a:spLocks noGrp="1"/>
          </p:cNvSpPr>
          <p:nvPr>
            <p:ph type="title"/>
          </p:nvPr>
        </p:nvSpPr>
        <p:spPr>
          <a:xfrm>
            <a:off x="906294" y="-164919"/>
            <a:ext cx="10515600" cy="1325563"/>
          </a:xfrm>
        </p:spPr>
        <p:txBody>
          <a:bodyPr/>
          <a:lstStyle/>
          <a:p>
            <a:pPr algn="ctr"/>
            <a:r>
              <a:rPr lang="en-GB" b="1">
                <a:latin typeface="Times New Roman" panose="02020603050405020304" pitchFamily="18" charset="0"/>
                <a:cs typeface="Times New Roman" panose="02020603050405020304" pitchFamily="18" charset="0"/>
              </a:rPr>
              <a:t>USE OF LATEST DESIGN TOOLS</a:t>
            </a:r>
            <a:endParaRPr lang="en-GB"/>
          </a:p>
        </p:txBody>
      </p:sp>
      <p:pic>
        <p:nvPicPr>
          <p:cNvPr id="6" name="Picture 5">
            <a:extLst>
              <a:ext uri="{FF2B5EF4-FFF2-40B4-BE49-F238E27FC236}">
                <a16:creationId xmlns:a16="http://schemas.microsoft.com/office/drawing/2014/main" id="{C7111714-97BA-D7FA-895F-14AF6FC8A8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944" y="1478908"/>
            <a:ext cx="1244836" cy="1244836"/>
          </a:xfrm>
          <a:prstGeom prst="rect">
            <a:avLst/>
          </a:prstGeom>
        </p:spPr>
      </p:pic>
      <p:sp>
        <p:nvSpPr>
          <p:cNvPr id="7" name="TextBox 6">
            <a:extLst>
              <a:ext uri="{FF2B5EF4-FFF2-40B4-BE49-F238E27FC236}">
                <a16:creationId xmlns:a16="http://schemas.microsoft.com/office/drawing/2014/main" id="{0A82C8C7-2CBF-1586-0E6A-9BF4A6D74690}"/>
              </a:ext>
            </a:extLst>
          </p:cNvPr>
          <p:cNvSpPr txBox="1"/>
          <p:nvPr/>
        </p:nvSpPr>
        <p:spPr>
          <a:xfrm>
            <a:off x="583660" y="2723744"/>
            <a:ext cx="1021404" cy="369332"/>
          </a:xfrm>
          <a:prstGeom prst="rect">
            <a:avLst/>
          </a:prstGeom>
          <a:noFill/>
        </p:spPr>
        <p:txBody>
          <a:bodyPr wrap="square" rtlCol="0">
            <a:spAutoFit/>
          </a:bodyPr>
          <a:lstStyle/>
          <a:p>
            <a:pPr algn="ctr"/>
            <a:r>
              <a:rPr lang="en-GB"/>
              <a:t>FIGMA</a:t>
            </a:r>
          </a:p>
        </p:txBody>
      </p:sp>
      <p:pic>
        <p:nvPicPr>
          <p:cNvPr id="9" name="Picture 8">
            <a:extLst>
              <a:ext uri="{FF2B5EF4-FFF2-40B4-BE49-F238E27FC236}">
                <a16:creationId xmlns:a16="http://schemas.microsoft.com/office/drawing/2014/main" id="{6BA218D4-ADA5-68EC-26BD-61A4BD93A5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5971" y="1220218"/>
            <a:ext cx="1496893" cy="1496893"/>
          </a:xfrm>
          <a:prstGeom prst="rect">
            <a:avLst/>
          </a:prstGeom>
        </p:spPr>
      </p:pic>
      <p:pic>
        <p:nvPicPr>
          <p:cNvPr id="11" name="Picture 10">
            <a:extLst>
              <a:ext uri="{FF2B5EF4-FFF2-40B4-BE49-F238E27FC236}">
                <a16:creationId xmlns:a16="http://schemas.microsoft.com/office/drawing/2014/main" id="{CCE824E9-6135-0A57-324F-427F800D82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1091" y="1326489"/>
            <a:ext cx="1344826" cy="1332730"/>
          </a:xfrm>
          <a:prstGeom prst="rect">
            <a:avLst/>
          </a:prstGeom>
        </p:spPr>
      </p:pic>
      <p:sp>
        <p:nvSpPr>
          <p:cNvPr id="14" name="TextBox 13">
            <a:extLst>
              <a:ext uri="{FF2B5EF4-FFF2-40B4-BE49-F238E27FC236}">
                <a16:creationId xmlns:a16="http://schemas.microsoft.com/office/drawing/2014/main" id="{5B74B91D-25D3-E400-7627-8C92262BD026}"/>
              </a:ext>
            </a:extLst>
          </p:cNvPr>
          <p:cNvSpPr txBox="1"/>
          <p:nvPr/>
        </p:nvSpPr>
        <p:spPr>
          <a:xfrm>
            <a:off x="3035972" y="2723744"/>
            <a:ext cx="1496893" cy="369332"/>
          </a:xfrm>
          <a:prstGeom prst="rect">
            <a:avLst/>
          </a:prstGeom>
          <a:noFill/>
        </p:spPr>
        <p:txBody>
          <a:bodyPr wrap="square" rtlCol="0">
            <a:spAutoFit/>
          </a:bodyPr>
          <a:lstStyle/>
          <a:p>
            <a:pPr algn="ctr"/>
            <a:r>
              <a:rPr lang="en-GB"/>
              <a:t>LUCIDCHARTS</a:t>
            </a:r>
          </a:p>
        </p:txBody>
      </p:sp>
      <p:sp>
        <p:nvSpPr>
          <p:cNvPr id="15" name="TextBox 14">
            <a:extLst>
              <a:ext uri="{FF2B5EF4-FFF2-40B4-BE49-F238E27FC236}">
                <a16:creationId xmlns:a16="http://schemas.microsoft.com/office/drawing/2014/main" id="{699BEE66-6FAA-C8FA-66ED-A3A2914F7EBD}"/>
              </a:ext>
            </a:extLst>
          </p:cNvPr>
          <p:cNvSpPr txBox="1"/>
          <p:nvPr/>
        </p:nvSpPr>
        <p:spPr>
          <a:xfrm>
            <a:off x="9598746" y="2723744"/>
            <a:ext cx="2206736" cy="369332"/>
          </a:xfrm>
          <a:prstGeom prst="rect">
            <a:avLst/>
          </a:prstGeom>
          <a:noFill/>
        </p:spPr>
        <p:txBody>
          <a:bodyPr wrap="square" lIns="91440" tIns="45720" rIns="91440" bIns="45720" rtlCol="0" anchor="t">
            <a:spAutoFit/>
          </a:bodyPr>
          <a:lstStyle/>
          <a:p>
            <a:pPr algn="ctr"/>
            <a:r>
              <a:rPr lang="en-GB"/>
              <a:t>ANGULAR MATERIAL</a:t>
            </a:r>
          </a:p>
        </p:txBody>
      </p:sp>
      <p:sp>
        <p:nvSpPr>
          <p:cNvPr id="16" name="TextBox 15">
            <a:extLst>
              <a:ext uri="{FF2B5EF4-FFF2-40B4-BE49-F238E27FC236}">
                <a16:creationId xmlns:a16="http://schemas.microsoft.com/office/drawing/2014/main" id="{BA3F96FA-1E5D-B9C6-1FFD-9A43A354D1DA}"/>
              </a:ext>
            </a:extLst>
          </p:cNvPr>
          <p:cNvSpPr txBox="1"/>
          <p:nvPr/>
        </p:nvSpPr>
        <p:spPr>
          <a:xfrm>
            <a:off x="6446438" y="2644335"/>
            <a:ext cx="1496894" cy="369332"/>
          </a:xfrm>
          <a:prstGeom prst="rect">
            <a:avLst/>
          </a:prstGeom>
          <a:noFill/>
        </p:spPr>
        <p:txBody>
          <a:bodyPr wrap="square" rtlCol="0">
            <a:spAutoFit/>
          </a:bodyPr>
          <a:lstStyle/>
          <a:p>
            <a:pPr algn="ctr"/>
            <a:r>
              <a:rPr lang="en-GB"/>
              <a:t>BOOTSTRAP</a:t>
            </a:r>
          </a:p>
        </p:txBody>
      </p:sp>
      <p:pic>
        <p:nvPicPr>
          <p:cNvPr id="3" name="Picture 2">
            <a:extLst>
              <a:ext uri="{FF2B5EF4-FFF2-40B4-BE49-F238E27FC236}">
                <a16:creationId xmlns:a16="http://schemas.microsoft.com/office/drawing/2014/main" id="{5891C8BC-86F4-A8A4-9D91-9B11C7A71EE8}"/>
              </a:ext>
            </a:extLst>
          </p:cNvPr>
          <p:cNvPicPr>
            <a:picLocks noChangeAspect="1"/>
          </p:cNvPicPr>
          <p:nvPr/>
        </p:nvPicPr>
        <p:blipFill>
          <a:blip r:embed="rId5"/>
          <a:stretch>
            <a:fillRect/>
          </a:stretch>
        </p:blipFill>
        <p:spPr>
          <a:xfrm>
            <a:off x="9852251" y="1170290"/>
            <a:ext cx="1716163" cy="1505706"/>
          </a:xfrm>
          <a:prstGeom prst="rect">
            <a:avLst/>
          </a:prstGeom>
        </p:spPr>
      </p:pic>
      <p:sp>
        <p:nvSpPr>
          <p:cNvPr id="4" name="TextBox 3">
            <a:extLst>
              <a:ext uri="{FF2B5EF4-FFF2-40B4-BE49-F238E27FC236}">
                <a16:creationId xmlns:a16="http://schemas.microsoft.com/office/drawing/2014/main" id="{C6A415D7-B254-7490-3BC7-75D87EBA4457}"/>
              </a:ext>
            </a:extLst>
          </p:cNvPr>
          <p:cNvSpPr txBox="1"/>
          <p:nvPr/>
        </p:nvSpPr>
        <p:spPr>
          <a:xfrm>
            <a:off x="781681" y="3433002"/>
            <a:ext cx="1064172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latin typeface="Times New Roman"/>
                <a:ea typeface="+mn-lt"/>
                <a:cs typeface="+mn-lt"/>
              </a:rPr>
              <a:t>Angular Material</a:t>
            </a:r>
            <a:r>
              <a:rPr lang="en-US" sz="2200">
                <a:latin typeface="Times New Roman"/>
                <a:ea typeface="+mn-lt"/>
                <a:cs typeface="+mn-lt"/>
              </a:rPr>
              <a:t>: A UI component library for Angular that follows Google's Material Design guidelines.</a:t>
            </a:r>
            <a:endParaRPr lang="en-US" sz="2200">
              <a:latin typeface="Times New Roman"/>
              <a:cs typeface="Times New Roman"/>
            </a:endParaRPr>
          </a:p>
          <a:p>
            <a:endParaRPr lang="en-US" sz="2200">
              <a:latin typeface="Times New Roman"/>
              <a:ea typeface="+mn-lt"/>
              <a:cs typeface="+mn-lt"/>
            </a:endParaRPr>
          </a:p>
          <a:p>
            <a:r>
              <a:rPr lang="en-US" sz="2200" b="1">
                <a:latin typeface="Times New Roman"/>
                <a:ea typeface="+mn-lt"/>
                <a:cs typeface="+mn-lt"/>
              </a:rPr>
              <a:t>Bootstrap</a:t>
            </a:r>
            <a:r>
              <a:rPr lang="en-US" sz="2200">
                <a:latin typeface="Times New Roman"/>
                <a:ea typeface="+mn-lt"/>
                <a:cs typeface="+mn-lt"/>
              </a:rPr>
              <a:t>: A popular CSS framework for responsive, mobile-first web development.</a:t>
            </a:r>
            <a:endParaRPr lang="en-US" sz="2200">
              <a:latin typeface="Times New Roman"/>
              <a:cs typeface="Times New Roman"/>
            </a:endParaRPr>
          </a:p>
          <a:p>
            <a:endParaRPr lang="en-US" sz="2200">
              <a:latin typeface="Times New Roman"/>
              <a:ea typeface="+mn-lt"/>
              <a:cs typeface="+mn-lt"/>
            </a:endParaRPr>
          </a:p>
          <a:p>
            <a:r>
              <a:rPr lang="en-US" sz="2200" b="1" err="1">
                <a:latin typeface="Times New Roman"/>
                <a:ea typeface="+mn-lt"/>
                <a:cs typeface="+mn-lt"/>
              </a:rPr>
              <a:t>Lucidcharts</a:t>
            </a:r>
            <a:r>
              <a:rPr lang="en-US" sz="2200">
                <a:latin typeface="Times New Roman"/>
                <a:ea typeface="+mn-lt"/>
                <a:cs typeface="+mn-lt"/>
              </a:rPr>
              <a:t>: A web-based diagramming tool for creating flowcharts, mind maps, and wireframes.</a:t>
            </a:r>
            <a:endParaRPr lang="en-US" sz="2200">
              <a:latin typeface="Times New Roman"/>
              <a:cs typeface="Times New Roman"/>
            </a:endParaRPr>
          </a:p>
          <a:p>
            <a:endParaRPr lang="en-US" sz="2200">
              <a:latin typeface="Times New Roman"/>
              <a:ea typeface="+mn-lt"/>
              <a:cs typeface="+mn-lt"/>
            </a:endParaRPr>
          </a:p>
          <a:p>
            <a:r>
              <a:rPr lang="en-US" sz="2200" b="1">
                <a:latin typeface="Times New Roman"/>
                <a:ea typeface="+mn-lt"/>
                <a:cs typeface="+mn-lt"/>
              </a:rPr>
              <a:t>Figma</a:t>
            </a:r>
            <a:r>
              <a:rPr lang="en-US" sz="2200">
                <a:latin typeface="Times New Roman"/>
                <a:ea typeface="+mn-lt"/>
                <a:cs typeface="+mn-lt"/>
              </a:rPr>
              <a:t>: A collaborative design tool used for creating UI/UX prototypes and wireframes.</a:t>
            </a:r>
            <a:endParaRPr lang="en-US">
              <a:latin typeface="Times New Roman"/>
              <a:cs typeface="Times New Roman"/>
            </a:endParaRPr>
          </a:p>
          <a:p>
            <a:pPr algn="l"/>
            <a:endParaRPr lang="en-US">
              <a:cs typeface="Calibri"/>
            </a:endParaRPr>
          </a:p>
        </p:txBody>
      </p:sp>
    </p:spTree>
    <p:extLst>
      <p:ext uri="{BB962C8B-B14F-4D97-AF65-F5344CB8AC3E}">
        <p14:creationId xmlns:p14="http://schemas.microsoft.com/office/powerpoint/2010/main" val="168656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A4E423-27E5-A08E-3F20-11E8D7B656D0}"/>
              </a:ext>
            </a:extLst>
          </p:cNvPr>
          <p:cNvSpPr>
            <a:spLocks noGrp="1"/>
          </p:cNvSpPr>
          <p:nvPr>
            <p:ph type="body" idx="1"/>
          </p:nvPr>
        </p:nvSpPr>
        <p:spPr>
          <a:xfrm>
            <a:off x="753998" y="-2796"/>
            <a:ext cx="11027770" cy="823847"/>
          </a:xfrm>
        </p:spPr>
        <p:txBody>
          <a:bodyPr>
            <a:noAutofit/>
          </a:bodyPr>
          <a:lstStyle/>
          <a:p>
            <a:pPr algn="ctr"/>
            <a:r>
              <a:rPr lang="en-GB" sz="4400">
                <a:latin typeface="Times New Roman"/>
                <a:cs typeface="Times New Roman"/>
              </a:rPr>
              <a:t>COMPUTING FRAMEWORKS</a:t>
            </a:r>
            <a:endParaRPr lang="en-US"/>
          </a:p>
        </p:txBody>
      </p:sp>
      <p:pic>
        <p:nvPicPr>
          <p:cNvPr id="10" name="Content Placeholder 9">
            <a:extLst>
              <a:ext uri="{FF2B5EF4-FFF2-40B4-BE49-F238E27FC236}">
                <a16:creationId xmlns:a16="http://schemas.microsoft.com/office/drawing/2014/main" id="{1AC910DA-FEBD-F530-8201-344D84CC30C2}"/>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966014" y="1376777"/>
            <a:ext cx="1952306" cy="2056192"/>
          </a:xfrm>
        </p:spPr>
      </p:pic>
      <p:sp>
        <p:nvSpPr>
          <p:cNvPr id="2" name="TextBox 1">
            <a:extLst>
              <a:ext uri="{FF2B5EF4-FFF2-40B4-BE49-F238E27FC236}">
                <a16:creationId xmlns:a16="http://schemas.microsoft.com/office/drawing/2014/main" id="{3A512589-DADE-3DD9-3D99-ED9C5C94BAA2}"/>
              </a:ext>
            </a:extLst>
          </p:cNvPr>
          <p:cNvSpPr txBox="1"/>
          <p:nvPr/>
        </p:nvSpPr>
        <p:spPr>
          <a:xfrm>
            <a:off x="656605" y="3945243"/>
            <a:ext cx="47592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a:latin typeface="Times New Roman"/>
                <a:cs typeface="Times New Roman"/>
              </a:rPr>
              <a:t>Angular is a front-end framework for building dynamic single-page applications (SPAs).</a:t>
            </a:r>
            <a:endParaRPr lang="en-US">
              <a:cs typeface="Calibri" panose="020F0502020204030204"/>
            </a:endParaRPr>
          </a:p>
          <a:p>
            <a:pPr marL="342900" indent="-342900">
              <a:buAutoNum type="arabicPeriod"/>
            </a:pPr>
            <a:r>
              <a:rPr lang="en-GB">
                <a:latin typeface="Times New Roman"/>
                <a:cs typeface="Times New Roman"/>
              </a:rPr>
              <a:t>It offers two-way data binding, modular components, and dependency injection for efficient development.</a:t>
            </a:r>
            <a:endParaRPr lang="en-GB">
              <a:cs typeface="Calibri" panose="020F0502020204030204"/>
            </a:endParaRPr>
          </a:p>
          <a:p>
            <a:pPr marL="342900" indent="-342900">
              <a:buAutoNum type="arabicPeriod"/>
            </a:pPr>
            <a:r>
              <a:rPr lang="en-GB">
                <a:latin typeface="Times New Roman"/>
                <a:cs typeface="Times New Roman"/>
              </a:rPr>
              <a:t>Built-in tools like routing, form handling, and HTTP services streamline app development.</a:t>
            </a:r>
            <a:endParaRPr lang="en-GB">
              <a:cs typeface="Calibri" panose="020F0502020204030204"/>
            </a:endParaRPr>
          </a:p>
          <a:p>
            <a:endParaRPr lang="en-GB">
              <a:latin typeface="Calibri" panose="020F0502020204030204"/>
              <a:cs typeface="Calibri" panose="020F0502020204030204"/>
            </a:endParaRPr>
          </a:p>
        </p:txBody>
      </p:sp>
      <p:pic>
        <p:nvPicPr>
          <p:cNvPr id="11" name="Picture 10" descr="A green logo with white text&#10;&#10;Description automatically generated">
            <a:extLst>
              <a:ext uri="{FF2B5EF4-FFF2-40B4-BE49-F238E27FC236}">
                <a16:creationId xmlns:a16="http://schemas.microsoft.com/office/drawing/2014/main" id="{2FEF46DF-1785-34D7-0FF2-714B805B4787}"/>
              </a:ext>
            </a:extLst>
          </p:cNvPr>
          <p:cNvPicPr>
            <a:picLocks noChangeAspect="1"/>
          </p:cNvPicPr>
          <p:nvPr/>
        </p:nvPicPr>
        <p:blipFill>
          <a:blip r:embed="rId3"/>
          <a:stretch>
            <a:fillRect/>
          </a:stretch>
        </p:blipFill>
        <p:spPr>
          <a:xfrm>
            <a:off x="7539797" y="1375879"/>
            <a:ext cx="3639103" cy="2063198"/>
          </a:xfrm>
          <a:prstGeom prst="rect">
            <a:avLst/>
          </a:prstGeom>
        </p:spPr>
      </p:pic>
      <p:sp>
        <p:nvSpPr>
          <p:cNvPr id="12" name="TextBox 6">
            <a:extLst>
              <a:ext uri="{FF2B5EF4-FFF2-40B4-BE49-F238E27FC236}">
                <a16:creationId xmlns:a16="http://schemas.microsoft.com/office/drawing/2014/main" id="{A19DA75A-78B0-E1E7-58D5-A22C7A62E77C}"/>
              </a:ext>
            </a:extLst>
          </p:cNvPr>
          <p:cNvSpPr txBox="1"/>
          <p:nvPr/>
        </p:nvSpPr>
        <p:spPr>
          <a:xfrm>
            <a:off x="7190599" y="4079671"/>
            <a:ext cx="5175458"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lang="en-GB">
                <a:latin typeface="Times New Roman"/>
                <a:cs typeface="Times New Roman"/>
              </a:rPr>
              <a:t>Spring Boot simplifies back-end development, focusing on RESTful APIs and microservices.</a:t>
            </a:r>
            <a:endParaRPr lang="en-US">
              <a:cs typeface="Calibri" panose="020F0502020204030204"/>
            </a:endParaRPr>
          </a:p>
          <a:p>
            <a:pPr marL="342900" indent="-342900">
              <a:buAutoNum type="arabicPeriod"/>
            </a:pPr>
            <a:r>
              <a:rPr lang="en-GB">
                <a:latin typeface="Times New Roman"/>
                <a:cs typeface="Times New Roman"/>
              </a:rPr>
              <a:t> Embedded servers like Tomcat enable quick deployment without extensive setup.</a:t>
            </a:r>
            <a:endParaRPr lang="en-GB">
              <a:cs typeface="Calibri" panose="020F0502020204030204"/>
            </a:endParaRPr>
          </a:p>
          <a:p>
            <a:pPr marL="342900" indent="-342900">
              <a:buAutoNum type="arabicPeriod"/>
            </a:pPr>
            <a:r>
              <a:rPr lang="en-GB">
                <a:latin typeface="Times New Roman"/>
                <a:cs typeface="Times New Roman"/>
              </a:rPr>
              <a:t>Seamlessly integrates with databases, security protocols, and other enterprise systems.</a:t>
            </a:r>
            <a:endParaRPr lang="en-GB">
              <a:cs typeface="Calibri"/>
            </a:endParaRPr>
          </a:p>
          <a:p>
            <a:pPr algn="l"/>
            <a:endParaRPr lang="en-GB">
              <a:cs typeface="Calibri"/>
            </a:endParaRPr>
          </a:p>
        </p:txBody>
      </p:sp>
      <p:sp>
        <p:nvSpPr>
          <p:cNvPr id="13" name="Rectangle 12">
            <a:extLst>
              <a:ext uri="{FF2B5EF4-FFF2-40B4-BE49-F238E27FC236}">
                <a16:creationId xmlns:a16="http://schemas.microsoft.com/office/drawing/2014/main" id="{AAEBE456-C760-32DB-0932-98D63B75F215}"/>
              </a:ext>
            </a:extLst>
          </p:cNvPr>
          <p:cNvSpPr/>
          <p:nvPr/>
        </p:nvSpPr>
        <p:spPr>
          <a:xfrm>
            <a:off x="469241" y="1007513"/>
            <a:ext cx="5603308" cy="564467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398DAAE-1FEF-4264-5F92-15879BCAB6C7}"/>
              </a:ext>
            </a:extLst>
          </p:cNvPr>
          <p:cNvSpPr/>
          <p:nvPr/>
        </p:nvSpPr>
        <p:spPr>
          <a:xfrm>
            <a:off x="6654884" y="1002010"/>
            <a:ext cx="5407383" cy="565018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448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F891-FC2C-F588-F3ED-37A7BADA9A75}"/>
              </a:ext>
            </a:extLst>
          </p:cNvPr>
          <p:cNvSpPr>
            <a:spLocks noGrp="1"/>
          </p:cNvSpPr>
          <p:nvPr>
            <p:ph type="title"/>
          </p:nvPr>
        </p:nvSpPr>
        <p:spPr>
          <a:xfrm>
            <a:off x="385073" y="4720"/>
            <a:ext cx="11410646" cy="1349753"/>
          </a:xfrm>
        </p:spPr>
        <p:txBody>
          <a:bodyPr>
            <a:normAutofit/>
          </a:bodyPr>
          <a:lstStyle/>
          <a:p>
            <a:r>
              <a:rPr lang="en-GB" b="1">
                <a:latin typeface="Times New Roman"/>
                <a:cs typeface="Calibri"/>
              </a:rPr>
              <a:t>SOFTWARE DEVELOPMENT LIFECYCLE MODEL</a:t>
            </a:r>
            <a:endParaRPr lang="en-US">
              <a:latin typeface="Times New Roman"/>
              <a:cs typeface="Times New Roman"/>
            </a:endParaRPr>
          </a:p>
        </p:txBody>
      </p:sp>
      <p:pic>
        <p:nvPicPr>
          <p:cNvPr id="3" name="Picture 2" descr="A diagram of a software development process&#10;&#10;Description automatically generated">
            <a:extLst>
              <a:ext uri="{FF2B5EF4-FFF2-40B4-BE49-F238E27FC236}">
                <a16:creationId xmlns:a16="http://schemas.microsoft.com/office/drawing/2014/main" id="{6D6FD1DC-849E-63DB-C3C9-FDD6757D58BE}"/>
              </a:ext>
            </a:extLst>
          </p:cNvPr>
          <p:cNvPicPr>
            <a:picLocks noChangeAspect="1"/>
          </p:cNvPicPr>
          <p:nvPr/>
        </p:nvPicPr>
        <p:blipFill>
          <a:blip r:embed="rId2"/>
          <a:stretch>
            <a:fillRect/>
          </a:stretch>
        </p:blipFill>
        <p:spPr>
          <a:xfrm>
            <a:off x="153726" y="1717074"/>
            <a:ext cx="5229225" cy="4000500"/>
          </a:xfrm>
          <a:prstGeom prst="rect">
            <a:avLst/>
          </a:prstGeom>
        </p:spPr>
      </p:pic>
      <p:sp>
        <p:nvSpPr>
          <p:cNvPr id="13" name="TextBox 12">
            <a:extLst>
              <a:ext uri="{FF2B5EF4-FFF2-40B4-BE49-F238E27FC236}">
                <a16:creationId xmlns:a16="http://schemas.microsoft.com/office/drawing/2014/main" id="{03EAD7D6-0A49-599D-77C7-B4E6D1DB1513}"/>
              </a:ext>
            </a:extLst>
          </p:cNvPr>
          <p:cNvSpPr txBox="1"/>
          <p:nvPr/>
        </p:nvSpPr>
        <p:spPr>
          <a:xfrm>
            <a:off x="5540244" y="1118183"/>
            <a:ext cx="59441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endParaRPr lang="en-US">
              <a:cs typeface="Calibri"/>
            </a:endParaRPr>
          </a:p>
        </p:txBody>
      </p:sp>
      <p:sp>
        <p:nvSpPr>
          <p:cNvPr id="14" name="TextBox 13">
            <a:extLst>
              <a:ext uri="{FF2B5EF4-FFF2-40B4-BE49-F238E27FC236}">
                <a16:creationId xmlns:a16="http://schemas.microsoft.com/office/drawing/2014/main" id="{B81A4913-7BC4-81FC-072C-D9D398C883CF}"/>
              </a:ext>
            </a:extLst>
          </p:cNvPr>
          <p:cNvSpPr txBox="1"/>
          <p:nvPr/>
        </p:nvSpPr>
        <p:spPr>
          <a:xfrm>
            <a:off x="5388507" y="1364120"/>
            <a:ext cx="6517456" cy="53399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Times New Roman"/>
                <a:cs typeface="Calibri"/>
              </a:rPr>
              <a:t>Phase 1 Development Cycle</a:t>
            </a:r>
          </a:p>
          <a:p>
            <a:endParaRPr lang="en-US" sz="2200" b="1" u="sng">
              <a:latin typeface="Times New Roman"/>
              <a:cs typeface="Calibri"/>
            </a:endParaRPr>
          </a:p>
          <a:p>
            <a:r>
              <a:rPr lang="en-US" sz="2100" dirty="0">
                <a:latin typeface="Times New Roman"/>
                <a:cs typeface="Calibri"/>
              </a:rPr>
              <a:t>Requirements Gathering </a:t>
            </a:r>
            <a:r>
              <a:rPr lang="en-US" sz="2100" dirty="0">
                <a:latin typeface="Times New Roman"/>
                <a:cs typeface="Times New Roman"/>
              </a:rPr>
              <a:t>–</a:t>
            </a:r>
            <a:r>
              <a:rPr lang="en-US" sz="2100" dirty="0">
                <a:latin typeface="Times New Roman"/>
                <a:cs typeface="Calibri"/>
              </a:rPr>
              <a:t>  Event approval process, User roles, </a:t>
            </a:r>
          </a:p>
          <a:p>
            <a:endParaRPr lang="en-US" sz="2100">
              <a:latin typeface="Times New Roman"/>
              <a:cs typeface="Calibri"/>
            </a:endParaRPr>
          </a:p>
          <a:p>
            <a:r>
              <a:rPr lang="en-US" sz="2100" dirty="0">
                <a:latin typeface="Times New Roman"/>
                <a:cs typeface="Calibri"/>
              </a:rPr>
              <a:t>Design – Schemas, Data relations, etc.</a:t>
            </a:r>
          </a:p>
          <a:p>
            <a:endParaRPr lang="en-US" sz="2100">
              <a:latin typeface="Times New Roman"/>
              <a:cs typeface="Calibri"/>
            </a:endParaRPr>
          </a:p>
          <a:p>
            <a:r>
              <a:rPr lang="en-US" sz="2100" dirty="0">
                <a:latin typeface="Times New Roman"/>
                <a:cs typeface="Calibri"/>
              </a:rPr>
              <a:t>Development – Use of Angular and Spring Boot, with MySQL database.</a:t>
            </a:r>
          </a:p>
          <a:p>
            <a:endParaRPr lang="en-US" sz="2100">
              <a:latin typeface="Times New Roman"/>
              <a:cs typeface="Calibri"/>
            </a:endParaRPr>
          </a:p>
          <a:p>
            <a:r>
              <a:rPr lang="en-US" sz="2100" dirty="0">
                <a:latin typeface="Times New Roman"/>
                <a:cs typeface="Calibri"/>
              </a:rPr>
              <a:t>Testing </a:t>
            </a:r>
            <a:r>
              <a:rPr lang="en-US" sz="2100" dirty="0">
                <a:latin typeface="Times New Roman"/>
                <a:cs typeface="Times New Roman"/>
              </a:rPr>
              <a:t>– Phase 1 Manual Testing comprised of unit and integration testing.</a:t>
            </a:r>
          </a:p>
          <a:p>
            <a:endParaRPr lang="en-US" sz="2100">
              <a:latin typeface="Times New Roman"/>
              <a:cs typeface="Calibri"/>
            </a:endParaRPr>
          </a:p>
          <a:p>
            <a:endParaRPr lang="en-US" sz="2200" b="1">
              <a:latin typeface="Times New Roman"/>
              <a:cs typeface="Calibri"/>
            </a:endParaRPr>
          </a:p>
          <a:p>
            <a:endParaRPr lang="en-US" sz="2200" b="1" dirty="0">
              <a:latin typeface="Times New Roman"/>
              <a:cs typeface="Calibri"/>
            </a:endParaRPr>
          </a:p>
          <a:p>
            <a:endParaRPr lang="en-US" sz="2200" b="1">
              <a:latin typeface="Times New Roman"/>
              <a:cs typeface="Calibri"/>
            </a:endParaRPr>
          </a:p>
        </p:txBody>
      </p:sp>
    </p:spTree>
    <p:extLst>
      <p:ext uri="{BB962C8B-B14F-4D97-AF65-F5344CB8AC3E}">
        <p14:creationId xmlns:p14="http://schemas.microsoft.com/office/powerpoint/2010/main" val="4101308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144D-1070-676C-A4B8-956A64EF3BF1}"/>
              </a:ext>
            </a:extLst>
          </p:cNvPr>
          <p:cNvSpPr>
            <a:spLocks noGrp="1"/>
          </p:cNvSpPr>
          <p:nvPr>
            <p:ph type="title"/>
          </p:nvPr>
        </p:nvSpPr>
        <p:spPr>
          <a:xfrm>
            <a:off x="838200" y="121934"/>
            <a:ext cx="10515600" cy="1325563"/>
          </a:xfrm>
        </p:spPr>
        <p:txBody>
          <a:bodyPr/>
          <a:lstStyle/>
          <a:p>
            <a:pPr algn="ctr"/>
            <a:r>
              <a:rPr lang="en-GB" b="1">
                <a:latin typeface="Times New Roman" panose="02020603050405020304" pitchFamily="18" charset="0"/>
                <a:cs typeface="Times New Roman" panose="02020603050405020304" pitchFamily="18" charset="0"/>
              </a:rPr>
              <a:t>PHASE 1 - SCHEMA DESIGN</a:t>
            </a:r>
          </a:p>
        </p:txBody>
      </p:sp>
      <p:pic>
        <p:nvPicPr>
          <p:cNvPr id="4" name="Content Placeholder 3">
            <a:extLst>
              <a:ext uri="{FF2B5EF4-FFF2-40B4-BE49-F238E27FC236}">
                <a16:creationId xmlns:a16="http://schemas.microsoft.com/office/drawing/2014/main" id="{4A5B81BE-772B-E5F9-EA95-7560E2529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612" y="1449811"/>
            <a:ext cx="6010432" cy="4770537"/>
          </a:xfrm>
          <a:prstGeom prst="rect">
            <a:avLst/>
          </a:prstGeom>
          <a:ln>
            <a:solidFill>
              <a:schemeClr val="bg2">
                <a:lumMod val="90000"/>
              </a:schemeClr>
            </a:solidFill>
          </a:ln>
        </p:spPr>
      </p:pic>
      <p:sp>
        <p:nvSpPr>
          <p:cNvPr id="5" name="TextBox 4">
            <a:extLst>
              <a:ext uri="{FF2B5EF4-FFF2-40B4-BE49-F238E27FC236}">
                <a16:creationId xmlns:a16="http://schemas.microsoft.com/office/drawing/2014/main" id="{C10C7181-4DCA-00F2-4736-A411343A680B}"/>
              </a:ext>
            </a:extLst>
          </p:cNvPr>
          <p:cNvSpPr txBox="1"/>
          <p:nvPr/>
        </p:nvSpPr>
        <p:spPr>
          <a:xfrm>
            <a:off x="6294043" y="1538869"/>
            <a:ext cx="5898738" cy="50783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dirty="0">
                <a:latin typeface="Times New Roman"/>
                <a:cs typeface="Times New Roman"/>
              </a:rPr>
              <a:t>Event Entity Attributes: Includes id, eventTitle, </a:t>
            </a:r>
            <a:r>
              <a:rPr lang="en-GB" err="1">
                <a:latin typeface="Times New Roman"/>
                <a:cs typeface="Times New Roman"/>
              </a:rPr>
              <a:t>coordinatorName</a:t>
            </a:r>
            <a:r>
              <a:rPr lang="en-GB" dirty="0">
                <a:latin typeface="Times New Roman"/>
                <a:cs typeface="Times New Roman"/>
              </a:rPr>
              <a:t>, </a:t>
            </a:r>
            <a:r>
              <a:rPr lang="en-GB" err="1">
                <a:latin typeface="Times New Roman"/>
                <a:cs typeface="Times New Roman"/>
              </a:rPr>
              <a:t>clubName</a:t>
            </a:r>
            <a:r>
              <a:rPr lang="en-GB" dirty="0">
                <a:latin typeface="Times New Roman"/>
                <a:cs typeface="Times New Roman"/>
              </a:rPr>
              <a:t>, email, date, time, venue, </a:t>
            </a:r>
            <a:r>
              <a:rPr lang="en-GB" err="1">
                <a:latin typeface="Times New Roman"/>
                <a:cs typeface="Times New Roman"/>
              </a:rPr>
              <a:t>eventBudget</a:t>
            </a:r>
            <a:r>
              <a:rPr lang="en-GB" dirty="0">
                <a:latin typeface="Times New Roman"/>
                <a:cs typeface="Times New Roman"/>
              </a:rPr>
              <a:t>, </a:t>
            </a:r>
            <a:r>
              <a:rPr lang="en-GB" err="1">
                <a:latin typeface="Times New Roman"/>
                <a:cs typeface="Times New Roman"/>
              </a:rPr>
              <a:t>eventDescription</a:t>
            </a:r>
            <a:r>
              <a:rPr lang="en-GB" dirty="0">
                <a:latin typeface="Times New Roman"/>
                <a:cs typeface="Times New Roman"/>
              </a:rPr>
              <a:t>, and various approval statuses.</a:t>
            </a:r>
          </a:p>
          <a:p>
            <a:pPr marL="285750" indent="-285750">
              <a:buFont typeface="Arial" panose="020B0604020202020204" pitchFamily="34" charset="0"/>
              <a:buChar char="•"/>
            </a:pPr>
            <a:endParaRPr lang="en-GB" dirty="0">
              <a:latin typeface="Times New Roman"/>
              <a:cs typeface="Times New Roman"/>
            </a:endParaRPr>
          </a:p>
          <a:p>
            <a:pPr marL="285750" indent="-285750">
              <a:buFont typeface="Arial" panose="020B0604020202020204" pitchFamily="34" charset="0"/>
              <a:buChar char="•"/>
            </a:pPr>
            <a:r>
              <a:rPr lang="en-GB" dirty="0">
                <a:latin typeface="Times New Roman"/>
                <a:cs typeface="Times New Roman"/>
              </a:rPr>
              <a:t>User Entity Attributes: Comprises id, username, password, and role.</a:t>
            </a:r>
          </a:p>
          <a:p>
            <a:pPr marL="285750" indent="-285750">
              <a:buFont typeface="Arial" panose="020B0604020202020204" pitchFamily="34" charset="0"/>
              <a:buChar char="•"/>
            </a:pPr>
            <a:endParaRPr lang="en-GB" dirty="0">
              <a:latin typeface="Times New Roman"/>
              <a:cs typeface="Times New Roman"/>
            </a:endParaRPr>
          </a:p>
          <a:p>
            <a:pPr marL="285750" indent="-285750">
              <a:buFont typeface="Arial" panose="020B0604020202020204" pitchFamily="34" charset="0"/>
              <a:buChar char="•"/>
            </a:pPr>
            <a:r>
              <a:rPr lang="en-GB" dirty="0">
                <a:latin typeface="Times New Roman"/>
                <a:cs typeface="Times New Roman"/>
              </a:rPr>
              <a:t>Relationship: A many-to-one relationship exists between Event and User, where each event is coordinated by a single user, but a user can coordinate multiple events.</a:t>
            </a:r>
          </a:p>
          <a:p>
            <a:pPr marL="285750" indent="-285750">
              <a:buFont typeface="Arial" panose="020B0604020202020204" pitchFamily="34" charset="0"/>
              <a:buChar char="•"/>
            </a:pPr>
            <a:endParaRPr lang="en-GB" dirty="0">
              <a:latin typeface="Times New Roman"/>
              <a:cs typeface="Times New Roman"/>
            </a:endParaRPr>
          </a:p>
          <a:p>
            <a:pPr marL="285750" indent="-285750">
              <a:buFont typeface="Arial" panose="020B0604020202020204" pitchFamily="34" charset="0"/>
              <a:buChar char="•"/>
            </a:pPr>
            <a:r>
              <a:rPr lang="en-GB" dirty="0">
                <a:latin typeface="Times New Roman"/>
                <a:cs typeface="Times New Roman"/>
              </a:rPr>
              <a:t>Foreign Key: The </a:t>
            </a:r>
            <a:r>
              <a:rPr lang="en-GB" dirty="0" err="1">
                <a:latin typeface="Times New Roman"/>
                <a:cs typeface="Times New Roman"/>
              </a:rPr>
              <a:t>user_id</a:t>
            </a:r>
            <a:r>
              <a:rPr lang="en-GB" dirty="0">
                <a:latin typeface="Times New Roman"/>
                <a:cs typeface="Times New Roman"/>
              </a:rPr>
              <a:t> foreign key in the events table references the id in the user table.</a:t>
            </a:r>
          </a:p>
          <a:p>
            <a:pPr marL="285750" indent="-285750">
              <a:buFont typeface="Arial" panose="020B0604020202020204" pitchFamily="34" charset="0"/>
              <a:buChar char="•"/>
            </a:pPr>
            <a:endParaRPr lang="en-GB" dirty="0">
              <a:latin typeface="Times New Roman"/>
              <a:cs typeface="Times New Roman"/>
            </a:endParaRPr>
          </a:p>
          <a:p>
            <a:pPr marL="285750" indent="-285750">
              <a:buFont typeface="Arial" panose="020B0604020202020204" pitchFamily="34" charset="0"/>
              <a:buChar char="•"/>
            </a:pPr>
            <a:r>
              <a:rPr lang="en-GB" dirty="0">
                <a:latin typeface="Times New Roman"/>
                <a:cs typeface="Times New Roman"/>
              </a:rPr>
              <a:t>Cascade Operations: Ensures that updates or deletions to a user propagate to their associated events, maintaining consistency across related data.</a:t>
            </a:r>
          </a:p>
        </p:txBody>
      </p:sp>
    </p:spTree>
    <p:extLst>
      <p:ext uri="{BB962C8B-B14F-4D97-AF65-F5344CB8AC3E}">
        <p14:creationId xmlns:p14="http://schemas.microsoft.com/office/powerpoint/2010/main" val="1196364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AAAD-FBE6-0C64-A7B0-EB7EFF2D0A72}"/>
              </a:ext>
            </a:extLst>
          </p:cNvPr>
          <p:cNvSpPr>
            <a:spLocks noGrp="1"/>
          </p:cNvSpPr>
          <p:nvPr>
            <p:ph type="title"/>
          </p:nvPr>
        </p:nvSpPr>
        <p:spPr>
          <a:xfrm>
            <a:off x="838200" y="71929"/>
            <a:ext cx="10515600" cy="1325563"/>
          </a:xfrm>
        </p:spPr>
        <p:txBody>
          <a:bodyPr/>
          <a:lstStyle/>
          <a:p>
            <a:pPr algn="ctr"/>
            <a:r>
              <a:rPr lang="en-GB" b="1">
                <a:latin typeface="Times New Roman" panose="02020603050405020304" pitchFamily="18" charset="0"/>
                <a:cs typeface="Times New Roman" panose="02020603050405020304" pitchFamily="18" charset="0"/>
              </a:rPr>
              <a:t>PHASE 1 - DEVELOPMENT</a:t>
            </a:r>
            <a:endParaRPr lang="en-GB"/>
          </a:p>
        </p:txBody>
      </p:sp>
      <p:pic>
        <p:nvPicPr>
          <p:cNvPr id="5" name="Picture 4">
            <a:extLst>
              <a:ext uri="{FF2B5EF4-FFF2-40B4-BE49-F238E27FC236}">
                <a16:creationId xmlns:a16="http://schemas.microsoft.com/office/drawing/2014/main" id="{A8443183-5727-AC12-3EA0-D0A92D376F3D}"/>
              </a:ext>
            </a:extLst>
          </p:cNvPr>
          <p:cNvPicPr>
            <a:picLocks noChangeAspect="1"/>
          </p:cNvPicPr>
          <p:nvPr/>
        </p:nvPicPr>
        <p:blipFill>
          <a:blip r:embed="rId2"/>
          <a:stretch>
            <a:fillRect/>
          </a:stretch>
        </p:blipFill>
        <p:spPr>
          <a:xfrm>
            <a:off x="1371600" y="1397492"/>
            <a:ext cx="2266526" cy="4932188"/>
          </a:xfrm>
          <a:prstGeom prst="rect">
            <a:avLst/>
          </a:prstGeom>
          <a:ln>
            <a:solidFill>
              <a:schemeClr val="bg2">
                <a:lumMod val="90000"/>
              </a:schemeClr>
            </a:solidFill>
          </a:ln>
        </p:spPr>
      </p:pic>
      <p:sp>
        <p:nvSpPr>
          <p:cNvPr id="3" name="TextBox 2">
            <a:extLst>
              <a:ext uri="{FF2B5EF4-FFF2-40B4-BE49-F238E27FC236}">
                <a16:creationId xmlns:a16="http://schemas.microsoft.com/office/drawing/2014/main" id="{68A316BE-5E5D-5E30-A988-50C2D8FD3E60}"/>
              </a:ext>
            </a:extLst>
          </p:cNvPr>
          <p:cNvSpPr txBox="1"/>
          <p:nvPr/>
        </p:nvSpPr>
        <p:spPr>
          <a:xfrm>
            <a:off x="3047999" y="1402163"/>
            <a:ext cx="8428904" cy="5632311"/>
          </a:xfrm>
          <a:prstGeom prst="rect">
            <a:avLst/>
          </a:prstGeom>
          <a:noFill/>
        </p:spPr>
        <p:txBody>
          <a:bodyPr wrap="square" lIns="91440" tIns="45720" rIns="91440" bIns="45720" rtlCol="0" anchor="t">
            <a:spAutoFit/>
          </a:bodyPr>
          <a:lstStyle/>
          <a:p>
            <a:pPr marL="1200150" lvl="2" indent="-285750">
              <a:buFont typeface="Arial" panose="020B0604020202020204" pitchFamily="34" charset="0"/>
              <a:buChar char="•"/>
            </a:pPr>
            <a:r>
              <a:rPr lang="en-GB" dirty="0">
                <a:effectLst/>
                <a:latin typeface="Times New Roman"/>
                <a:ea typeface="Times New Roman" panose="02020603050405020304" pitchFamily="18" charset="0"/>
                <a:cs typeface="Times New Roman"/>
              </a:rPr>
              <a:t>Registration and Login Page: New users can register and log in to access the website.</a:t>
            </a:r>
            <a:endParaRPr lang="en-US">
              <a:ea typeface="Calibri" panose="020F0502020204030204"/>
              <a:cs typeface="Calibri" panose="020F0502020204030204"/>
            </a:endParaRPr>
          </a:p>
          <a:p>
            <a:pPr marL="1200150" lvl="2" indent="-285750">
              <a:buFont typeface="Arial" panose="020B0604020202020204" pitchFamily="34" charset="0"/>
              <a:buChar char="•"/>
            </a:pPr>
            <a:endParaRPr lang="en-GB" dirty="0">
              <a:effectLst/>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r>
              <a:rPr lang="en-GB" dirty="0">
                <a:effectLst/>
                <a:latin typeface="Times New Roman"/>
                <a:ea typeface="Times New Roman" panose="02020603050405020304" pitchFamily="18" charset="0"/>
                <a:cs typeface="Times New Roman"/>
              </a:rPr>
              <a:t>Event Coordinator Capabilities: Coordinators can create event requests, track approval status, and manage their own and others' events.</a:t>
            </a:r>
            <a:endParaRPr lang="en-GB" dirty="0">
              <a:effectLst/>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endParaRPr lang="en-GB" dirty="0">
              <a:effectLst/>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r>
              <a:rPr lang="en-GB" dirty="0">
                <a:effectLst/>
                <a:latin typeface="Times New Roman"/>
                <a:ea typeface="Times New Roman" panose="02020603050405020304" pitchFamily="18" charset="0"/>
                <a:cs typeface="Times New Roman"/>
              </a:rPr>
              <a:t>Authority Roles and Actions: Authorities (Department Coordinators, HODs, Deans, IQAC team) can log in, view event details, and approve or deny requests.</a:t>
            </a:r>
            <a:endParaRPr lang="en-GB" dirty="0">
              <a:effectLst/>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endParaRPr lang="en-GB" dirty="0">
              <a:effectLst/>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r>
              <a:rPr lang="en-GB" dirty="0">
                <a:effectLst/>
                <a:latin typeface="Times New Roman"/>
                <a:ea typeface="Times New Roman" panose="02020603050405020304" pitchFamily="18" charset="0"/>
                <a:cs typeface="Times New Roman"/>
              </a:rPr>
              <a:t>Automated Notifications: Automated emails notify authorities of event status changes, including approval, disapproval, or new requests.</a:t>
            </a:r>
            <a:endParaRPr lang="en-GB" dirty="0">
              <a:effectLst/>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endParaRPr lang="en-GB" dirty="0">
              <a:effectLst/>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r>
              <a:rPr lang="en-GB" dirty="0">
                <a:effectLst/>
                <a:latin typeface="Times New Roman"/>
                <a:ea typeface="Times New Roman" panose="02020603050405020304" pitchFamily="18" charset="0"/>
                <a:cs typeface="Times New Roman"/>
              </a:rPr>
              <a:t>Coordinator Dashboard: Provides Event Coordinators with a view to manage and track their event requests.</a:t>
            </a:r>
            <a:endParaRPr lang="en-GB" dirty="0">
              <a:effectLst/>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endParaRPr lang="en-GB" dirty="0">
              <a:effectLst/>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r>
              <a:rPr lang="en-GB" dirty="0">
                <a:effectLst/>
                <a:latin typeface="Times New Roman"/>
                <a:ea typeface="Times New Roman" panose="02020603050405020304" pitchFamily="18" charset="0"/>
                <a:cs typeface="Times New Roman"/>
              </a:rPr>
              <a:t>Authority Dashboard: Allows authorities to efficiently review and manage event approvals or rejections.</a:t>
            </a:r>
            <a:endParaRPr lang="en-US">
              <a:effectLst/>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a:endParaRPr>
          </a:p>
          <a:p>
            <a:pPr marL="1200150" lvl="2" indent="-28575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cs typeface="Times New Roman"/>
            </a:endParaRPr>
          </a:p>
        </p:txBody>
      </p:sp>
    </p:spTree>
    <p:extLst>
      <p:ext uri="{BB962C8B-B14F-4D97-AF65-F5344CB8AC3E}">
        <p14:creationId xmlns:p14="http://schemas.microsoft.com/office/powerpoint/2010/main" val="431494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pPr algn="ctr"/>
            <a:r>
              <a:rPr lang="en-US" b="1">
                <a:latin typeface="Times New Roman" panose="02020603050405020304" pitchFamily="18" charset="0"/>
                <a:cs typeface="Times New Roman" panose="02020603050405020304" pitchFamily="18" charset="0"/>
              </a:rPr>
              <a:t>CONCLUSION &amp; PROJECT IMPACT</a:t>
            </a:r>
          </a:p>
        </p:txBody>
      </p:sp>
      <p:sp>
        <p:nvSpPr>
          <p:cNvPr id="3" name="Content Placeholder 2"/>
          <p:cNvSpPr>
            <a:spLocks noGrp="1"/>
          </p:cNvSpPr>
          <p:nvPr>
            <p:ph idx="1"/>
          </p:nvPr>
        </p:nvSpPr>
        <p:spPr>
          <a:xfrm>
            <a:off x="838200" y="1253331"/>
            <a:ext cx="10515600" cy="4351338"/>
          </a:xfrm>
        </p:spPr>
        <p:txBody>
          <a:bodyPr>
            <a:noAutofit/>
          </a:bodyPr>
          <a:lstStyle/>
          <a:p>
            <a:pPr algn="just"/>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offers a comprehensive solution to streamline event management at Sharda University.</a:t>
            </a:r>
          </a:p>
          <a:p>
            <a:pPr algn="just"/>
            <a:r>
              <a:rPr lang="en-GB" sz="2200">
                <a:latin typeface="Times New Roman" panose="02020603050405020304" pitchFamily="18" charset="0"/>
                <a:cs typeface="Times New Roman" panose="02020603050405020304" pitchFamily="18" charset="0"/>
              </a:rPr>
              <a:t>By centralizing event planning, coordination, budget management, and post-event reporting, </a:t>
            </a:r>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enhances efficiency and transparency.</a:t>
            </a:r>
          </a:p>
          <a:p>
            <a:pPr algn="just"/>
            <a:r>
              <a:rPr lang="en-GB" sz="2200">
                <a:latin typeface="Times New Roman" panose="02020603050405020304" pitchFamily="18" charset="0"/>
                <a:cs typeface="Times New Roman" panose="02020603050405020304" pitchFamily="18" charset="0"/>
              </a:rPr>
              <a:t>The project addresses current challenges such as manual effort, lack of synchronization, and communication issues.</a:t>
            </a:r>
          </a:p>
          <a:p>
            <a:pPr algn="just"/>
            <a:r>
              <a:rPr lang="en-GB" sz="2200" err="1">
                <a:latin typeface="Times New Roman" panose="02020603050405020304" pitchFamily="18" charset="0"/>
                <a:cs typeface="Times New Roman" panose="02020603050405020304" pitchFamily="18" charset="0"/>
              </a:rPr>
              <a:t>EventSync's</a:t>
            </a:r>
            <a:r>
              <a:rPr lang="en-GB" sz="2200">
                <a:latin typeface="Times New Roman" panose="02020603050405020304" pitchFamily="18" charset="0"/>
                <a:cs typeface="Times New Roman" panose="02020603050405020304" pitchFamily="18" charset="0"/>
              </a:rPr>
              <a:t> objectives include streamlining processes, enhancing collaboration, optimizing budget management, and generating comprehensive reports.</a:t>
            </a:r>
          </a:p>
          <a:p>
            <a:pPr algn="just"/>
            <a:r>
              <a:rPr lang="en-GB" sz="2200">
                <a:latin typeface="Times New Roman" panose="02020603050405020304" pitchFamily="18" charset="0"/>
                <a:cs typeface="Times New Roman" panose="02020603050405020304" pitchFamily="18" charset="0"/>
              </a:rPr>
              <a:t>With a multidisciplinary team and a structured project timeline, </a:t>
            </a:r>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is poised to deliver tangible benefits to Sharda University.</a:t>
            </a:r>
          </a:p>
          <a:p>
            <a:pPr algn="just"/>
            <a:r>
              <a:rPr lang="en-GB" sz="2200">
                <a:latin typeface="Times New Roman" panose="02020603050405020304" pitchFamily="18" charset="0"/>
                <a:cs typeface="Times New Roman" panose="02020603050405020304" pitchFamily="18" charset="0"/>
              </a:rPr>
              <a:t>The project's importance lies in its potential to improve event outcomes, foster student engagement, and enhance the college's reputation.</a:t>
            </a:r>
          </a:p>
          <a:p>
            <a:pPr algn="just"/>
            <a:r>
              <a:rPr lang="en-GB" sz="2200" err="1">
                <a:latin typeface="Times New Roman" panose="02020603050405020304" pitchFamily="18" charset="0"/>
                <a:cs typeface="Times New Roman" panose="02020603050405020304" pitchFamily="18" charset="0"/>
              </a:rPr>
              <a:t>EventSync's</a:t>
            </a:r>
            <a:r>
              <a:rPr lang="en-GB" sz="2200">
                <a:latin typeface="Times New Roman" panose="02020603050405020304" pitchFamily="18" charset="0"/>
                <a:cs typeface="Times New Roman" panose="02020603050405020304" pitchFamily="18" charset="0"/>
              </a:rPr>
              <a:t> impact extends beyond operational efficiency, promoting a culture of innovation and excellence within the college community.</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303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09" y="0"/>
            <a:ext cx="10515600" cy="1325563"/>
          </a:xfrm>
        </p:spPr>
        <p:txBody>
          <a:bodyPr/>
          <a:lstStyle/>
          <a:p>
            <a:pPr algn="ctr"/>
            <a:r>
              <a:rPr lang="en-US" b="1">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391512" y="1031139"/>
            <a:ext cx="11408977" cy="5494193"/>
          </a:xfrm>
        </p:spPr>
        <p:txBody>
          <a:bodyPr vert="horz" lIns="91440" tIns="45720" rIns="91440" bIns="45720" rtlCol="0" anchor="t">
            <a:noAutofit/>
          </a:bodyPr>
          <a:lstStyle/>
          <a:p>
            <a:pPr marL="342900" indent="-342900" algn="just">
              <a:buAutoNum type="arabicPeriod"/>
            </a:pPr>
            <a:r>
              <a:rPr lang="en-GB" sz="1400" dirty="0">
                <a:latin typeface="Times New Roman"/>
                <a:ea typeface="+mn-lt"/>
                <a:cs typeface="+mn-lt"/>
              </a:rPr>
              <a:t>Ananya U, Shetty Kavya Umesh, Shraddha Harish Mendon, Priya Poojary, </a:t>
            </a:r>
            <a:r>
              <a:rPr lang="en-GB" sz="1400" err="1">
                <a:latin typeface="Times New Roman"/>
                <a:ea typeface="+mn-lt"/>
                <a:cs typeface="+mn-lt"/>
              </a:rPr>
              <a:t>Dr.</a:t>
            </a:r>
            <a:r>
              <a:rPr lang="en-GB" sz="1400" dirty="0">
                <a:latin typeface="Times New Roman"/>
                <a:ea typeface="+mn-lt"/>
                <a:cs typeface="+mn-lt"/>
              </a:rPr>
              <a:t> Joseph Michael Jerard V. 2022. Event Management System for Educational Institutions. International Journal of Creative Research Thoughts (IJCRT), Volume 10, Issue 6, June 2022, ISSN: 2320-2882. </a:t>
            </a:r>
            <a:endParaRPr lang="en-GB" sz="1400">
              <a:latin typeface="Times New Roman"/>
              <a:ea typeface="+mn-lt"/>
              <a:cs typeface="Times New Roman"/>
            </a:endParaRPr>
          </a:p>
          <a:p>
            <a:pPr marL="342900" indent="-342900" algn="just">
              <a:buAutoNum type="arabicPeriod"/>
            </a:pPr>
            <a:r>
              <a:rPr lang="en-GB" sz="1400" dirty="0">
                <a:latin typeface="Times New Roman"/>
                <a:ea typeface="+mn-lt"/>
                <a:cs typeface="+mn-lt"/>
              </a:rPr>
              <a:t>Assist. Prof. Khalil </a:t>
            </a:r>
            <a:r>
              <a:rPr lang="en-GB" sz="1400" err="1">
                <a:latin typeface="Times New Roman"/>
                <a:ea typeface="+mn-lt"/>
                <a:cs typeface="+mn-lt"/>
              </a:rPr>
              <a:t>Pinjari</a:t>
            </a:r>
            <a:r>
              <a:rPr lang="en-GB" sz="1400" dirty="0">
                <a:latin typeface="Times New Roman"/>
                <a:ea typeface="+mn-lt"/>
                <a:cs typeface="+mn-lt"/>
              </a:rPr>
              <a:t>, and Khan Nur, "Smart Event Management System," International Journal of Computer Science Trends and Technology (IJCST), vol. 4, no. 2, pp. 161-164, Mar-Apr 2016.</a:t>
            </a:r>
          </a:p>
          <a:p>
            <a:pPr marL="342900" indent="-342900" algn="just">
              <a:buAutoNum type="arabicPeriod"/>
            </a:pPr>
            <a:r>
              <a:rPr lang="en-GB" sz="1400" dirty="0">
                <a:latin typeface="Times New Roman"/>
                <a:ea typeface="+mn-lt"/>
                <a:cs typeface="+mn-lt"/>
              </a:rPr>
              <a:t>Nguyen, T. T., &amp; Nguyen, T. H. (2021). Method and system for internet-based event management at universities (Case study: Van Lang University). Journal of Computer Science and Cybernetics, 37(1), 1-14.</a:t>
            </a:r>
          </a:p>
          <a:p>
            <a:pPr marL="342900" indent="-342900" algn="just">
              <a:buAutoNum type="arabicPeriod"/>
            </a:pPr>
            <a:r>
              <a:rPr lang="en-GB" sz="1400" dirty="0">
                <a:latin typeface="Times New Roman"/>
                <a:ea typeface="+mn-lt"/>
                <a:cs typeface="+mn-lt"/>
              </a:rPr>
              <a:t>Maria Rona L. Perez, Ace C. Lagman, and Rossana T. Adao. 2017. Event Management Solution Using Web Application Platform. In Proceedings of the 2017 International Conference on Information Technology (ICIT '17). Association for Computing Machinery, New York, NY, USA, 206–211.</a:t>
            </a:r>
          </a:p>
          <a:p>
            <a:pPr marL="342900" indent="-342900" algn="just">
              <a:buAutoNum type="arabicPeriod"/>
            </a:pPr>
            <a:r>
              <a:rPr lang="en-GB" sz="1400" dirty="0">
                <a:latin typeface="Times New Roman"/>
                <a:ea typeface="+mn-lt"/>
                <a:cs typeface="+mn-lt"/>
              </a:rPr>
              <a:t>R. </a:t>
            </a:r>
            <a:r>
              <a:rPr lang="en-GB" sz="1400" err="1">
                <a:latin typeface="Times New Roman"/>
                <a:ea typeface="+mn-lt"/>
                <a:cs typeface="+mn-lt"/>
              </a:rPr>
              <a:t>Wadagave</a:t>
            </a:r>
            <a:r>
              <a:rPr lang="en-GB" sz="1400" dirty="0">
                <a:latin typeface="Times New Roman"/>
                <a:ea typeface="+mn-lt"/>
                <a:cs typeface="+mn-lt"/>
              </a:rPr>
              <a:t>, S. Karoshi, P. Ravan, R. </a:t>
            </a:r>
            <a:r>
              <a:rPr lang="en-GB" sz="1400" err="1">
                <a:latin typeface="Times New Roman"/>
                <a:ea typeface="+mn-lt"/>
                <a:cs typeface="+mn-lt"/>
              </a:rPr>
              <a:t>Santikar</a:t>
            </a:r>
            <a:r>
              <a:rPr lang="en-GB" sz="1400" dirty="0">
                <a:latin typeface="Times New Roman"/>
                <a:ea typeface="+mn-lt"/>
                <a:cs typeface="+mn-lt"/>
              </a:rPr>
              <a:t> and R. Deshmukh, "Web Application based Event Organisation Portal using MEAN Stack," 2022 International Conference on Sustainable Computing and Data Communication Systems (ICSCDS).</a:t>
            </a:r>
            <a:endParaRPr lang="en-GB" sz="1400" dirty="0">
              <a:latin typeface="Calibri"/>
              <a:ea typeface="+mn-lt"/>
              <a:cs typeface="+mn-lt"/>
            </a:endParaRPr>
          </a:p>
          <a:p>
            <a:pPr marL="342900" indent="-342900" algn="just">
              <a:buAutoNum type="arabicPeriod"/>
            </a:pPr>
            <a:r>
              <a:rPr lang="en-GB" sz="1400" dirty="0">
                <a:latin typeface="Times New Roman"/>
                <a:ea typeface="+mn-lt"/>
                <a:cs typeface="+mn-lt"/>
              </a:rPr>
              <a:t>Al-</a:t>
            </a:r>
            <a:r>
              <a:rPr lang="en-GB" sz="1400" err="1">
                <a:latin typeface="Times New Roman"/>
                <a:ea typeface="+mn-lt"/>
                <a:cs typeface="+mn-lt"/>
              </a:rPr>
              <a:t>Maolegi</a:t>
            </a:r>
            <a:r>
              <a:rPr lang="en-GB" sz="1400" dirty="0">
                <a:latin typeface="Times New Roman"/>
                <a:ea typeface="+mn-lt"/>
                <a:cs typeface="+mn-lt"/>
              </a:rPr>
              <a:t>, M. A., &amp; Al-</a:t>
            </a:r>
            <a:r>
              <a:rPr lang="en-GB" sz="1400" err="1">
                <a:latin typeface="Times New Roman"/>
                <a:ea typeface="+mn-lt"/>
                <a:cs typeface="+mn-lt"/>
              </a:rPr>
              <a:t>Maolegi</a:t>
            </a:r>
            <a:r>
              <a:rPr lang="en-GB" sz="1400" dirty="0">
                <a:latin typeface="Times New Roman"/>
                <a:ea typeface="+mn-lt"/>
                <a:cs typeface="+mn-lt"/>
              </a:rPr>
              <a:t>, S. A. (2020). Smart Event Management System for Educational Institutions. International Journal of Computer Applications, 182(25), 1-5.</a:t>
            </a:r>
          </a:p>
          <a:p>
            <a:pPr marL="342900" indent="-342900" algn="just">
              <a:buAutoNum type="arabicPeriod"/>
            </a:pPr>
            <a:r>
              <a:rPr lang="en-GB" sz="1400" dirty="0">
                <a:latin typeface="Times New Roman"/>
                <a:ea typeface="+mn-lt"/>
                <a:cs typeface="+mn-lt"/>
              </a:rPr>
              <a:t>Robinson, Richard &amp; Barron, Paul &amp; David, </a:t>
            </a:r>
            <a:r>
              <a:rPr lang="en-GB" sz="1400" err="1">
                <a:latin typeface="Times New Roman"/>
                <a:ea typeface="+mn-lt"/>
                <a:cs typeface="+mn-lt"/>
              </a:rPr>
              <a:t>Solnet</a:t>
            </a:r>
            <a:r>
              <a:rPr lang="en-GB" sz="1400" dirty="0">
                <a:latin typeface="Times New Roman"/>
                <a:ea typeface="+mn-lt"/>
                <a:cs typeface="+mn-lt"/>
              </a:rPr>
              <a:t>. (2008). Innovative Approaches to Event Management Education in Career Development: A Study of Student Experiences. Journal of Hospitality, Leisure, Sports and Tourism Education..</a:t>
            </a:r>
          </a:p>
          <a:p>
            <a:pPr marL="342900" indent="-342900" algn="just">
              <a:buAutoNum type="arabicPeriod"/>
            </a:pPr>
            <a:r>
              <a:rPr lang="en-GB" sz="1400" dirty="0">
                <a:latin typeface="Times New Roman"/>
                <a:ea typeface="+mn-lt"/>
                <a:cs typeface="+mn-lt"/>
              </a:rPr>
              <a:t>P. S. Hada, Yogesh, Bhupen and Prince, "AI based Event Management Web Application," 2022 International Conference on Machine Learning, Big Data, Cloud and Parallel Computing (COM-IT-CON)</a:t>
            </a:r>
          </a:p>
          <a:p>
            <a:pPr marL="342900" indent="-342900" algn="just">
              <a:buAutoNum type="arabicPeriod"/>
            </a:pPr>
            <a:r>
              <a:rPr lang="en-GB" sz="1400" dirty="0">
                <a:latin typeface="Times New Roman"/>
                <a:ea typeface="+mn-lt"/>
                <a:cs typeface="+mn-lt"/>
              </a:rPr>
              <a:t>Akansha Pansare, Athang Patil, Nikita Patil, Yatin Patil, Mrs. Aparna </a:t>
            </a:r>
            <a:r>
              <a:rPr lang="en-GB" sz="1400" err="1">
                <a:latin typeface="Times New Roman"/>
                <a:ea typeface="+mn-lt"/>
                <a:cs typeface="+mn-lt"/>
              </a:rPr>
              <a:t>Bhonde</a:t>
            </a:r>
            <a:r>
              <a:rPr lang="en-GB" sz="1400" dirty="0">
                <a:latin typeface="Times New Roman"/>
                <a:ea typeface="+mn-lt"/>
                <a:cs typeface="+mn-lt"/>
              </a:rPr>
              <a:t>. 2023. Smart College Event Management System Using MERN Stack. International Journal for Research in Applied Science &amp; Engineering Technology (IJRASET), Volume 11, Issue III, March 2023, ISSN: 2321-9653. </a:t>
            </a:r>
            <a:r>
              <a:rPr lang="en-GB" sz="1400" dirty="0">
                <a:latin typeface="Times New Roman"/>
                <a:ea typeface="+mn-lt"/>
                <a:cs typeface="+mn-lt"/>
                <a:hlinkClick r:id="rId2"/>
              </a:rPr>
              <a:t>https://doi.org/10.22214/ijraset.2023.49875</a:t>
            </a:r>
            <a:r>
              <a:rPr lang="en-GB" sz="1400" dirty="0">
                <a:latin typeface="Times New Roman"/>
                <a:ea typeface="+mn-lt"/>
                <a:cs typeface="+mn-lt"/>
              </a:rPr>
              <a:t>.</a:t>
            </a:r>
          </a:p>
          <a:p>
            <a:pPr marL="342900" indent="-342900" algn="just">
              <a:buAutoNum type="arabicPeriod"/>
            </a:pPr>
            <a:r>
              <a:rPr lang="en-GB" sz="1400" dirty="0">
                <a:latin typeface="Times New Roman"/>
                <a:ea typeface="+mn-lt"/>
                <a:cs typeface="+mn-lt"/>
              </a:rPr>
              <a:t>B. Patil, S. </a:t>
            </a:r>
            <a:r>
              <a:rPr lang="en-GB" sz="1400" err="1">
                <a:latin typeface="Times New Roman"/>
                <a:ea typeface="+mn-lt"/>
                <a:cs typeface="+mn-lt"/>
              </a:rPr>
              <a:t>Rawool</a:t>
            </a:r>
            <a:r>
              <a:rPr lang="en-GB" sz="1400" dirty="0">
                <a:latin typeface="Times New Roman"/>
                <a:ea typeface="+mn-lt"/>
                <a:cs typeface="+mn-lt"/>
              </a:rPr>
              <a:t>, A. Sagar, and S. </a:t>
            </a:r>
            <a:r>
              <a:rPr lang="en-GB" sz="1400" err="1">
                <a:latin typeface="Times New Roman"/>
                <a:ea typeface="+mn-lt"/>
                <a:cs typeface="+mn-lt"/>
              </a:rPr>
              <a:t>Yerme</a:t>
            </a:r>
            <a:r>
              <a:rPr lang="en-GB" sz="1400" dirty="0">
                <a:latin typeface="Times New Roman"/>
                <a:ea typeface="+mn-lt"/>
                <a:cs typeface="+mn-lt"/>
              </a:rPr>
              <a:t>, "Web-Based College Event Management Platform," International Research Journal of Engineering and Technology (IRJET), vol. 11, no. 06, pp. 21-26, June 2024.</a:t>
            </a:r>
          </a:p>
          <a:p>
            <a:pPr marL="0" indent="0" algn="just">
              <a:buNone/>
            </a:pPr>
            <a:endParaRPr lang="en-GB" sz="1400" dirty="0">
              <a:latin typeface="Times New Roman"/>
              <a:cs typeface="Times New Roman"/>
            </a:endParaRPr>
          </a:p>
        </p:txBody>
      </p:sp>
    </p:spTree>
    <p:extLst>
      <p:ext uri="{BB962C8B-B14F-4D97-AF65-F5344CB8AC3E}">
        <p14:creationId xmlns:p14="http://schemas.microsoft.com/office/powerpoint/2010/main" val="411524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2AC6F0-3149-A13D-3E71-FC60ACEBBBDC}"/>
              </a:ext>
            </a:extLst>
          </p:cNvPr>
          <p:cNvSpPr/>
          <p:nvPr/>
        </p:nvSpPr>
        <p:spPr>
          <a:xfrm>
            <a:off x="489011" y="1106708"/>
            <a:ext cx="11079956" cy="539198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9"/>
          <p:cNvSpPr>
            <a:spLocks noGrp="1" noRot="1" noChangeAspect="1" noMove="1" noResize="1" noEditPoints="1" noAdjustHandles="1" noChangeArrowheads="1" noChangeShapeType="1" noTextEdit="1"/>
          </p:cNvSpPr>
          <p:nvPr/>
        </p:nvSpPr>
        <p:spPr>
          <a:xfrm>
            <a:off x="152400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12648" y="67148"/>
            <a:ext cx="9653066" cy="775252"/>
          </a:xfrm>
        </p:spPr>
        <p:txBody>
          <a:bodyPr>
            <a:normAutofit/>
          </a:bodyPr>
          <a:lstStyle/>
          <a:p>
            <a:pPr algn="ctr"/>
            <a:r>
              <a:rPr lang="en-US" b="1">
                <a:latin typeface="Times New Roman" panose="02020603050405020304" charset="0"/>
                <a:cs typeface="Times New Roman" panose="02020603050405020304" charset="0"/>
              </a:rPr>
              <a:t>AGENDA</a:t>
            </a:r>
          </a:p>
        </p:txBody>
      </p:sp>
      <p:sp>
        <p:nvSpPr>
          <p:cNvPr id="4" name="Content Placeholder 3"/>
          <p:cNvSpPr>
            <a:spLocks noGrp="1"/>
          </p:cNvSpPr>
          <p:nvPr>
            <p:ph idx="1"/>
          </p:nvPr>
        </p:nvSpPr>
        <p:spPr>
          <a:xfrm>
            <a:off x="1681214" y="1432663"/>
            <a:ext cx="3513438" cy="4052305"/>
          </a:xfrm>
        </p:spPr>
        <p:txBody>
          <a:bodyPr vert="horz" lIns="91440" tIns="45720" rIns="91440" bIns="45720" rtlCol="0" anchor="t">
            <a:noAutofit/>
          </a:bodyPr>
          <a:lstStyle/>
          <a:p>
            <a:endParaRPr lang="en-GB" sz="2000" b="1">
              <a:latin typeface="Times New Roman"/>
              <a:cs typeface="Times New Roman"/>
            </a:endParaRPr>
          </a:p>
          <a:p>
            <a:r>
              <a:rPr lang="en-GB" sz="2000" b="1">
                <a:latin typeface="Times New Roman"/>
                <a:cs typeface="Times New Roman"/>
              </a:rPr>
              <a:t>Introduction</a:t>
            </a:r>
            <a:endParaRPr lang="en-US" b="1">
              <a:cs typeface="Calibri"/>
            </a:endParaRPr>
          </a:p>
          <a:p>
            <a:r>
              <a:rPr lang="en-GB" sz="2000" b="1">
                <a:latin typeface="Times New Roman"/>
                <a:cs typeface="Times New Roman"/>
              </a:rPr>
              <a:t>Relevance</a:t>
            </a:r>
            <a:endParaRPr lang="en-GB" sz="2000" b="1">
              <a:latin typeface="Times New Roman" panose="02020603050405020304" pitchFamily="18" charset="0"/>
              <a:cs typeface="Times New Roman" panose="02020603050405020304" pitchFamily="18" charset="0"/>
            </a:endParaRPr>
          </a:p>
          <a:p>
            <a:r>
              <a:rPr lang="en-GB" sz="2000" b="1">
                <a:latin typeface="Times New Roman"/>
                <a:cs typeface="Times New Roman"/>
              </a:rPr>
              <a:t>Problem Statement</a:t>
            </a:r>
          </a:p>
          <a:p>
            <a:r>
              <a:rPr lang="en-GB" sz="2000" b="1">
                <a:latin typeface="Times New Roman"/>
                <a:cs typeface="Times New Roman"/>
              </a:rPr>
              <a:t>Team Details</a:t>
            </a:r>
          </a:p>
          <a:p>
            <a:r>
              <a:rPr lang="en-GB" sz="2000" b="1">
                <a:latin typeface="Times New Roman"/>
                <a:cs typeface="Times New Roman"/>
              </a:rPr>
              <a:t>Literature Table</a:t>
            </a:r>
          </a:p>
          <a:p>
            <a:r>
              <a:rPr lang="en-GB" sz="2000" b="1">
                <a:latin typeface="Times New Roman"/>
                <a:cs typeface="Times New Roman"/>
              </a:rPr>
              <a:t>Objectives</a:t>
            </a:r>
            <a:endParaRPr lang="en-GB" sz="2000" b="1">
              <a:latin typeface="Times New Roman" panose="02020603050405020304" pitchFamily="18" charset="0"/>
              <a:cs typeface="Times New Roman" panose="02020603050405020304" pitchFamily="18" charset="0"/>
            </a:endParaRPr>
          </a:p>
          <a:p>
            <a:r>
              <a:rPr lang="en-GB" sz="2000" b="1">
                <a:latin typeface="Times New Roman"/>
                <a:cs typeface="Times New Roman"/>
              </a:rPr>
              <a:t>Methodology</a:t>
            </a:r>
          </a:p>
          <a:p>
            <a:r>
              <a:rPr lang="en-GB" sz="2000" b="1">
                <a:latin typeface="Times New Roman"/>
                <a:cs typeface="Times New Roman"/>
              </a:rPr>
              <a:t>Project Planning</a:t>
            </a:r>
          </a:p>
          <a:p>
            <a:endParaRPr lang="en-US" sz="2000" b="1">
              <a:latin typeface="Times New Roman"/>
              <a:cs typeface="Times New Roman"/>
            </a:endParaRPr>
          </a:p>
        </p:txBody>
      </p:sp>
      <p:sp>
        <p:nvSpPr>
          <p:cNvPr id="5" name="TextBox 4">
            <a:extLst>
              <a:ext uri="{FF2B5EF4-FFF2-40B4-BE49-F238E27FC236}">
                <a16:creationId xmlns:a16="http://schemas.microsoft.com/office/drawing/2014/main" id="{2FF7F816-7341-4B03-83B6-3126DF78B3BD}"/>
              </a:ext>
            </a:extLst>
          </p:cNvPr>
          <p:cNvSpPr txBox="1"/>
          <p:nvPr/>
        </p:nvSpPr>
        <p:spPr>
          <a:xfrm>
            <a:off x="5640779" y="2998519"/>
            <a:ext cx="914400" cy="914400"/>
          </a:xfrm>
          <a:prstGeom prst="rect">
            <a:avLst/>
          </a:prstGeom>
          <a:noFill/>
        </p:spPr>
        <p:txBody>
          <a:bodyPr wrap="square" rtlCol="0">
            <a:spAutoFit/>
          </a:bodyPr>
          <a:lstStyle/>
          <a:p>
            <a:endParaRPr lang="en-US"/>
          </a:p>
        </p:txBody>
      </p:sp>
      <p:sp>
        <p:nvSpPr>
          <p:cNvPr id="6" name="TextBox 5">
            <a:extLst>
              <a:ext uri="{FF2B5EF4-FFF2-40B4-BE49-F238E27FC236}">
                <a16:creationId xmlns:a16="http://schemas.microsoft.com/office/drawing/2014/main" id="{08340C61-9EBD-4B64-B519-687F6C2A635E}"/>
              </a:ext>
            </a:extLst>
          </p:cNvPr>
          <p:cNvSpPr txBox="1"/>
          <p:nvPr/>
        </p:nvSpPr>
        <p:spPr>
          <a:xfrm>
            <a:off x="5640779" y="2998519"/>
            <a:ext cx="914400" cy="914400"/>
          </a:xfrm>
          <a:prstGeom prst="rect">
            <a:avLst/>
          </a:prstGeom>
          <a:noFill/>
        </p:spPr>
        <p:txBody>
          <a:bodyPr wrap="square" rtlCol="0">
            <a:spAutoFit/>
          </a:bodyPr>
          <a:lstStyle/>
          <a:p>
            <a:endParaRPr lang="en-US"/>
          </a:p>
        </p:txBody>
      </p:sp>
      <p:sp>
        <p:nvSpPr>
          <p:cNvPr id="7" name="TextBox 6">
            <a:extLst>
              <a:ext uri="{FF2B5EF4-FFF2-40B4-BE49-F238E27FC236}">
                <a16:creationId xmlns:a16="http://schemas.microsoft.com/office/drawing/2014/main" id="{71914E0F-9D53-4D62-9E3A-790372FE6174}"/>
              </a:ext>
            </a:extLst>
          </p:cNvPr>
          <p:cNvSpPr txBox="1"/>
          <p:nvPr/>
        </p:nvSpPr>
        <p:spPr>
          <a:xfrm>
            <a:off x="6244254" y="1715877"/>
            <a:ext cx="3434457" cy="3736279"/>
          </a:xfrm>
          <a:prstGeom prst="rect">
            <a:avLst/>
          </a:prstGeom>
          <a:noFill/>
        </p:spPr>
        <p:txBody>
          <a:bodyPr wrap="square" lIns="91440" tIns="45720" rIns="91440" bIns="45720" rtlCol="0" anchor="t">
            <a:spAutoFit/>
          </a:bodyPr>
          <a:lstStyle/>
          <a:p>
            <a:pPr marL="342900" indent="-342900">
              <a:lnSpc>
                <a:spcPct val="150000"/>
              </a:lnSpc>
              <a:buFont typeface="Arial"/>
              <a:buChar char="•"/>
            </a:pPr>
            <a:r>
              <a:rPr lang="en-GB" sz="2000" b="1">
                <a:latin typeface="Times New Roman"/>
                <a:cs typeface="Times New Roman"/>
              </a:rPr>
              <a:t>Use of Latest Design Tools</a:t>
            </a:r>
          </a:p>
          <a:p>
            <a:pPr marL="285750" indent="-285750">
              <a:lnSpc>
                <a:spcPct val="150000"/>
              </a:lnSpc>
              <a:buFont typeface="Arial" panose="020B0604020202020204" pitchFamily="34" charset="0"/>
              <a:buChar char="•"/>
            </a:pPr>
            <a:r>
              <a:rPr lang="en-GB" sz="2000" b="1">
                <a:latin typeface="Times New Roman"/>
                <a:cs typeface="Times New Roman"/>
              </a:rPr>
              <a:t>Computing Framework</a:t>
            </a:r>
          </a:p>
          <a:p>
            <a:pPr marL="285750" indent="-285750">
              <a:lnSpc>
                <a:spcPct val="150000"/>
              </a:lnSpc>
              <a:buFont typeface="Arial" panose="020B0604020202020204" pitchFamily="34" charset="0"/>
              <a:buChar char="•"/>
            </a:pPr>
            <a:r>
              <a:rPr lang="en-GB" sz="2000" b="1">
                <a:latin typeface="Times New Roman"/>
                <a:cs typeface="Times New Roman"/>
              </a:rPr>
              <a:t>SDLC Model Description</a:t>
            </a:r>
          </a:p>
          <a:p>
            <a:pPr marL="285750" indent="-285750">
              <a:lnSpc>
                <a:spcPct val="150000"/>
              </a:lnSpc>
              <a:buFont typeface="Arial" panose="020B0604020202020204" pitchFamily="34" charset="0"/>
              <a:buChar char="•"/>
            </a:pPr>
            <a:r>
              <a:rPr lang="en-GB" sz="2000" b="1">
                <a:latin typeface="Times New Roman"/>
                <a:cs typeface="Times New Roman"/>
              </a:rPr>
              <a:t>Functional Specification</a:t>
            </a:r>
          </a:p>
          <a:p>
            <a:pPr marL="285750" indent="-285750">
              <a:lnSpc>
                <a:spcPct val="150000"/>
              </a:lnSpc>
              <a:buFont typeface="Arial" panose="020B0604020202020204" pitchFamily="34" charset="0"/>
              <a:buChar char="•"/>
            </a:pPr>
            <a:r>
              <a:rPr lang="en-GB" sz="2000" b="1">
                <a:latin typeface="Times New Roman"/>
                <a:cs typeface="Times New Roman"/>
              </a:rPr>
              <a:t>Schema Design – Phase 1</a:t>
            </a:r>
            <a:endParaRPr lang="en-GB" sz="2000" b="1">
              <a:latin typeface="Calibri"/>
              <a:cs typeface="Calibri"/>
            </a:endParaRPr>
          </a:p>
          <a:p>
            <a:pPr marL="285750" indent="-285750">
              <a:lnSpc>
                <a:spcPct val="150000"/>
              </a:lnSpc>
              <a:buFont typeface="Arial" panose="020B0604020202020204" pitchFamily="34" charset="0"/>
              <a:buChar char="•"/>
            </a:pPr>
            <a:r>
              <a:rPr lang="en-GB" sz="2000" b="1">
                <a:latin typeface="Times New Roman"/>
                <a:cs typeface="Times New Roman"/>
              </a:rPr>
              <a:t>Development – Phase 1</a:t>
            </a:r>
            <a:endParaRPr lang="en-GB" sz="2000" b="1">
              <a:latin typeface="Calibri"/>
              <a:cs typeface="Calibri"/>
            </a:endParaRPr>
          </a:p>
          <a:p>
            <a:pPr marL="285750" indent="-285750">
              <a:lnSpc>
                <a:spcPct val="150000"/>
              </a:lnSpc>
              <a:buFont typeface="Arial" panose="020B0604020202020204" pitchFamily="34" charset="0"/>
              <a:buChar char="•"/>
            </a:pPr>
            <a:r>
              <a:rPr lang="en-GB" sz="2000" b="1">
                <a:latin typeface="Times New Roman"/>
                <a:cs typeface="Times New Roman"/>
              </a:rPr>
              <a:t>Conclusion</a:t>
            </a:r>
            <a:endParaRPr lang="en-GB" sz="2000" b="1">
              <a:latin typeface="Calibri"/>
              <a:cs typeface="Calibri"/>
            </a:endParaRPr>
          </a:p>
          <a:p>
            <a:pPr marL="285750" indent="-285750">
              <a:lnSpc>
                <a:spcPct val="150000"/>
              </a:lnSpc>
              <a:buFont typeface="Arial" panose="020B0604020202020204" pitchFamily="34" charset="0"/>
              <a:buChar char="•"/>
            </a:pPr>
            <a:r>
              <a:rPr lang="en-GB" sz="2000" b="1">
                <a:latin typeface="Times New Roman"/>
                <a:cs typeface="Times New Roman"/>
              </a:rPr>
              <a:t>References</a:t>
            </a:r>
            <a:endParaRPr lang="en-US" sz="2000" b="1">
              <a:cs typeface="Calibri"/>
            </a:endParaRPr>
          </a:p>
        </p:txBody>
      </p:sp>
      <p:sp>
        <p:nvSpPr>
          <p:cNvPr id="8" name="TextBox 7">
            <a:extLst>
              <a:ext uri="{FF2B5EF4-FFF2-40B4-BE49-F238E27FC236}">
                <a16:creationId xmlns:a16="http://schemas.microsoft.com/office/drawing/2014/main" id="{CA7CB692-CC25-4C96-90A5-0CD458788076}"/>
              </a:ext>
            </a:extLst>
          </p:cNvPr>
          <p:cNvSpPr txBox="1"/>
          <p:nvPr/>
        </p:nvSpPr>
        <p:spPr>
          <a:xfrm>
            <a:off x="6555179" y="603266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80716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CEEE-B2A1-EEF2-15C7-3556B18C27F8}"/>
              </a:ext>
            </a:extLst>
          </p:cNvPr>
          <p:cNvSpPr>
            <a:spLocks noGrp="1"/>
          </p:cNvSpPr>
          <p:nvPr>
            <p:ph type="title"/>
          </p:nvPr>
        </p:nvSpPr>
        <p:spPr>
          <a:xfrm>
            <a:off x="838200" y="420543"/>
            <a:ext cx="10515600" cy="1325563"/>
          </a:xfrm>
        </p:spPr>
        <p:txBody>
          <a:bodyPr/>
          <a:lstStyle/>
          <a:p>
            <a:pPr algn="ctr"/>
            <a:r>
              <a:rPr lang="en-US" b="1">
                <a:latin typeface="Times New Roman" panose="02020603050405020304" pitchFamily="18" charset="0"/>
                <a:cs typeface="Times New Roman" panose="02020603050405020304" pitchFamily="18" charset="0"/>
              </a:rPr>
              <a:t>INTRODUCTION TO EVENTSYNC</a:t>
            </a:r>
            <a:endParaRPr lang="en-GB"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B9F210-B5FD-445B-13D7-3229B1B8BEDD}"/>
              </a:ext>
            </a:extLst>
          </p:cNvPr>
          <p:cNvSpPr>
            <a:spLocks noGrp="1"/>
          </p:cNvSpPr>
          <p:nvPr>
            <p:ph idx="1"/>
          </p:nvPr>
        </p:nvSpPr>
        <p:spPr/>
        <p:txBody>
          <a:bodyPr>
            <a:normAutofit/>
          </a:bodyPr>
          <a:lstStyle/>
          <a:p>
            <a:pPr algn="just"/>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is an innovative solution designed to revolutionize event management at Sharda University. </a:t>
            </a:r>
          </a:p>
          <a:p>
            <a:pPr algn="just"/>
            <a:r>
              <a:rPr lang="en-GB" sz="2200">
                <a:latin typeface="Times New Roman" panose="02020603050405020304" pitchFamily="18" charset="0"/>
                <a:cs typeface="Times New Roman" panose="02020603050405020304" pitchFamily="18" charset="0"/>
              </a:rPr>
              <a:t>It serves as an end-to-end Event Management System, offering a comprehensive platform to streamline event planning, coordination, budget management, approval processes, and post-event reporting. </a:t>
            </a:r>
          </a:p>
          <a:p>
            <a:pPr algn="just"/>
            <a:r>
              <a:rPr lang="en-GB" sz="2200">
                <a:latin typeface="Times New Roman" panose="02020603050405020304" pitchFamily="18" charset="0"/>
                <a:cs typeface="Times New Roman" panose="02020603050405020304" pitchFamily="18" charset="0"/>
              </a:rPr>
              <a:t>By addressing the current inefficiencies in event management, </a:t>
            </a:r>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aims to enhance efficiency, transparency, and overall event experience within the college community.</a:t>
            </a:r>
          </a:p>
        </p:txBody>
      </p:sp>
    </p:spTree>
    <p:extLst>
      <p:ext uri="{BB962C8B-B14F-4D97-AF65-F5344CB8AC3E}">
        <p14:creationId xmlns:p14="http://schemas.microsoft.com/office/powerpoint/2010/main" val="244611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2032-8C34-7D4B-7F1C-4FE1615AA0C5}"/>
              </a:ext>
            </a:extLst>
          </p:cNvPr>
          <p:cNvSpPr>
            <a:spLocks noGrp="1"/>
          </p:cNvSpPr>
          <p:nvPr>
            <p:ph type="title"/>
          </p:nvPr>
        </p:nvSpPr>
        <p:spPr>
          <a:xfrm>
            <a:off x="838200" y="254288"/>
            <a:ext cx="10515600" cy="1325563"/>
          </a:xfrm>
        </p:spPr>
        <p:txBody>
          <a:bodyPr/>
          <a:lstStyle/>
          <a:p>
            <a:pPr algn="ctr"/>
            <a:r>
              <a:rPr lang="en-GB" b="1">
                <a:latin typeface="Times New Roman" panose="02020603050405020304" pitchFamily="18" charset="0"/>
                <a:cs typeface="Times New Roman" panose="02020603050405020304" pitchFamily="18" charset="0"/>
              </a:rPr>
              <a:t>IMPORTANCE OR RELEVANCE OF THE PROJECT</a:t>
            </a:r>
          </a:p>
        </p:txBody>
      </p:sp>
      <p:sp>
        <p:nvSpPr>
          <p:cNvPr id="3" name="Content Placeholder 2">
            <a:extLst>
              <a:ext uri="{FF2B5EF4-FFF2-40B4-BE49-F238E27FC236}">
                <a16:creationId xmlns:a16="http://schemas.microsoft.com/office/drawing/2014/main" id="{4C143F0D-6163-4A57-4D7E-DD2307336FF7}"/>
              </a:ext>
            </a:extLst>
          </p:cNvPr>
          <p:cNvSpPr>
            <a:spLocks noGrp="1"/>
          </p:cNvSpPr>
          <p:nvPr>
            <p:ph idx="1"/>
          </p:nvPr>
        </p:nvSpPr>
        <p:spPr>
          <a:xfrm>
            <a:off x="838200" y="2077691"/>
            <a:ext cx="10515600" cy="4351338"/>
          </a:xfrm>
        </p:spPr>
        <p:txBody>
          <a:bodyPr>
            <a:normAutofit/>
          </a:bodyPr>
          <a:lstStyle/>
          <a:p>
            <a:pPr algn="just"/>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holds significant importance for Sharda University due to the challenges it addresses in event management. </a:t>
            </a:r>
          </a:p>
          <a:p>
            <a:pPr algn="just"/>
            <a:r>
              <a:rPr lang="en-GB" sz="2200">
                <a:latin typeface="Times New Roman" panose="02020603050405020304" pitchFamily="18" charset="0"/>
                <a:cs typeface="Times New Roman" panose="02020603050405020304" pitchFamily="18" charset="0"/>
              </a:rPr>
              <a:t>Current practices involving manual effort, lack of synchronization, and communication issues often lead to confusion, delays, and suboptimal event outcomes. </a:t>
            </a:r>
          </a:p>
          <a:p>
            <a:pPr algn="just"/>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offers a solution to these challenges by providing a centralized platform that streamlines processes and enhances coordination. </a:t>
            </a:r>
          </a:p>
          <a:p>
            <a:pPr algn="just"/>
            <a:r>
              <a:rPr lang="en-GB" sz="2200">
                <a:latin typeface="Times New Roman" panose="02020603050405020304" pitchFamily="18" charset="0"/>
                <a:cs typeface="Times New Roman" panose="02020603050405020304" pitchFamily="18" charset="0"/>
              </a:rPr>
              <a:t>By improving efficiency and transparency in event management, </a:t>
            </a:r>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contributes to the overall success and reputation of Sharda University’s events, fostering student engagement and community involvement.</a:t>
            </a:r>
          </a:p>
        </p:txBody>
      </p:sp>
    </p:spTree>
    <p:extLst>
      <p:ext uri="{BB962C8B-B14F-4D97-AF65-F5344CB8AC3E}">
        <p14:creationId xmlns:p14="http://schemas.microsoft.com/office/powerpoint/2010/main" val="282482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06D1-4E9E-5201-992D-3945A53D2318}"/>
              </a:ext>
            </a:extLst>
          </p:cNvPr>
          <p:cNvSpPr>
            <a:spLocks noGrp="1"/>
          </p:cNvSpPr>
          <p:nvPr>
            <p:ph type="title"/>
          </p:nvPr>
        </p:nvSpPr>
        <p:spPr>
          <a:xfrm>
            <a:off x="838200" y="152689"/>
            <a:ext cx="10515600" cy="1325563"/>
          </a:xfrm>
        </p:spPr>
        <p:txBody>
          <a:bodyPr/>
          <a:lstStyle/>
          <a:p>
            <a:pPr algn="ctr"/>
            <a:r>
              <a:rPr lang="en-US" b="1">
                <a:latin typeface="Times New Roman" panose="02020603050405020304" pitchFamily="18" charset="0"/>
                <a:cs typeface="Times New Roman" panose="02020603050405020304" pitchFamily="18" charset="0"/>
              </a:rPr>
              <a:t>PROBLEM STATEMENT</a:t>
            </a:r>
            <a:endParaRPr lang="en-GB"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EF256A-51F3-864B-B9C0-DADECF1E9486}"/>
              </a:ext>
            </a:extLst>
          </p:cNvPr>
          <p:cNvSpPr>
            <a:spLocks noGrp="1"/>
          </p:cNvSpPr>
          <p:nvPr>
            <p:ph idx="1"/>
          </p:nvPr>
        </p:nvSpPr>
        <p:spPr/>
        <p:txBody>
          <a:bodyPr/>
          <a:lstStyle/>
          <a:p>
            <a:pPr algn="just"/>
            <a:r>
              <a:rPr lang="en-GB" sz="2200">
                <a:latin typeface="Times New Roman" panose="02020603050405020304" pitchFamily="18" charset="0"/>
                <a:cs typeface="Times New Roman" panose="02020603050405020304" pitchFamily="18" charset="0"/>
              </a:rPr>
              <a:t>Sharda University currently faces challenges such as manual effort, lack of synchronization, and communication issues in event management. These inefficiencies lead to confusion, delays, and suboptimal event outcomes.</a:t>
            </a:r>
          </a:p>
          <a:p>
            <a:pPr algn="just"/>
            <a:r>
              <a:rPr lang="en-GB" sz="2200">
                <a:latin typeface="Times New Roman" panose="02020603050405020304" pitchFamily="18" charset="0"/>
                <a:cs typeface="Times New Roman" panose="02020603050405020304" pitchFamily="18" charset="0"/>
              </a:rPr>
              <a:t>Effective event management is crucial for the success of college activities, student engagement, and community involvement. Addressing the identified challenges will lead to improved efficiency, transparency, and overall event experience.</a:t>
            </a:r>
          </a:p>
          <a:p>
            <a:pPr algn="just"/>
            <a:r>
              <a:rPr lang="en-GB" sz="2200">
                <a:latin typeface="Times New Roman" panose="02020603050405020304" pitchFamily="18" charset="0"/>
                <a:cs typeface="Times New Roman" panose="02020603050405020304" pitchFamily="18" charset="0"/>
              </a:rPr>
              <a:t>Implementing </a:t>
            </a:r>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offers a solution to the identified challenges, streamlining event planning, coordination, and execution. This will result in enhanced efficiency, reduced workload, and improved event outcomes for Sharda University.</a:t>
            </a:r>
            <a:endParaRPr lang="en-US" sz="2200">
              <a:latin typeface="Times New Roman" panose="02020603050405020304" pitchFamily="18" charset="0"/>
              <a:cs typeface="Times New Roman" panose="02020603050405020304" pitchFamily="18" charset="0"/>
            </a:endParaRPr>
          </a:p>
          <a:p>
            <a:pPr marL="0" indent="0" algn="just">
              <a:buNone/>
            </a:pPr>
            <a:r>
              <a:rPr lang="en-GB" sz="2200">
                <a:latin typeface="Times New Roman" panose="02020603050405020304" pitchFamily="18" charset="0"/>
                <a:cs typeface="Times New Roman" panose="02020603050405020304" pitchFamily="18" charset="0"/>
              </a:rPr>
              <a:t>.</a:t>
            </a:r>
            <a:endParaRPr lang="en-US" sz="2200">
              <a:latin typeface="Times New Roman" panose="02020603050405020304" pitchFamily="18" charset="0"/>
              <a:cs typeface="Times New Roman" panose="02020603050405020304" pitchFamily="18" charset="0"/>
            </a:endParaRPr>
          </a:p>
          <a:p>
            <a:pPr marL="0" indent="0">
              <a:buNone/>
            </a:pPr>
            <a:endParaRPr lang="en-GB"/>
          </a:p>
        </p:txBody>
      </p:sp>
    </p:spTree>
    <p:extLst>
      <p:ext uri="{BB962C8B-B14F-4D97-AF65-F5344CB8AC3E}">
        <p14:creationId xmlns:p14="http://schemas.microsoft.com/office/powerpoint/2010/main" val="225419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4A38-1B0A-3FEF-B13D-71A8B7267305}"/>
              </a:ext>
            </a:extLst>
          </p:cNvPr>
          <p:cNvSpPr>
            <a:spLocks noGrp="1"/>
          </p:cNvSpPr>
          <p:nvPr>
            <p:ph type="title"/>
          </p:nvPr>
        </p:nvSpPr>
        <p:spPr/>
        <p:txBody>
          <a:bodyPr/>
          <a:lstStyle/>
          <a:p>
            <a:pPr algn="ctr"/>
            <a:r>
              <a:rPr lang="en-US" b="1">
                <a:latin typeface="Times New Roman" panose="02020603050405020304" pitchFamily="18" charset="0"/>
                <a:cs typeface="Times New Roman" panose="02020603050405020304" pitchFamily="18" charset="0"/>
              </a:rPr>
              <a:t>TEAM DETAILS</a:t>
            </a:r>
            <a:endParaRPr lang="en-GB" b="1">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4B947FB-A3CF-155E-85D1-4AE18C474236}"/>
              </a:ext>
            </a:extLst>
          </p:cNvPr>
          <p:cNvGraphicFramePr>
            <a:graphicFrameLocks noGrp="1"/>
          </p:cNvGraphicFramePr>
          <p:nvPr>
            <p:ph idx="1"/>
            <p:extLst>
              <p:ext uri="{D42A27DB-BD31-4B8C-83A1-F6EECF244321}">
                <p14:modId xmlns:p14="http://schemas.microsoft.com/office/powerpoint/2010/main" val="951001777"/>
              </p:ext>
            </p:extLst>
          </p:nvPr>
        </p:nvGraphicFramePr>
        <p:xfrm>
          <a:off x="838200" y="1825624"/>
          <a:ext cx="10515597" cy="2707482"/>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3510671790"/>
                    </a:ext>
                  </a:extLst>
                </a:gridCol>
                <a:gridCol w="3505199">
                  <a:extLst>
                    <a:ext uri="{9D8B030D-6E8A-4147-A177-3AD203B41FA5}">
                      <a16:colId xmlns:a16="http://schemas.microsoft.com/office/drawing/2014/main" val="3672909266"/>
                    </a:ext>
                  </a:extLst>
                </a:gridCol>
                <a:gridCol w="3505199">
                  <a:extLst>
                    <a:ext uri="{9D8B030D-6E8A-4147-A177-3AD203B41FA5}">
                      <a16:colId xmlns:a16="http://schemas.microsoft.com/office/drawing/2014/main" val="1736412337"/>
                    </a:ext>
                  </a:extLst>
                </a:gridCol>
              </a:tblGrid>
              <a:tr h="648494">
                <a:tc>
                  <a:txBody>
                    <a:bodyPr/>
                    <a:lstStyle/>
                    <a:p>
                      <a:r>
                        <a:rPr lang="en-US" sz="2200">
                          <a:latin typeface="Times New Roman" panose="02020603050405020304" pitchFamily="18" charset="0"/>
                          <a:cs typeface="Times New Roman" panose="02020603050405020304" pitchFamily="18" charset="0"/>
                        </a:rPr>
                        <a:t>NAME</a:t>
                      </a:r>
                      <a:endParaRPr lang="en-GB" sz="220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SYSTEM ID</a:t>
                      </a:r>
                      <a:endParaRPr lang="en-GB" sz="220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TASK ASSIGNED</a:t>
                      </a:r>
                      <a:endParaRPr lang="en-GB" sz="2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8795536"/>
                  </a:ext>
                </a:extLst>
              </a:tr>
              <a:tr h="648494">
                <a:tc>
                  <a:txBody>
                    <a:bodyPr/>
                    <a:lstStyle/>
                    <a:p>
                      <a:r>
                        <a:rPr lang="en-US" sz="2200">
                          <a:latin typeface="Times New Roman" panose="02020603050405020304" pitchFamily="18" charset="0"/>
                          <a:cs typeface="Times New Roman" panose="02020603050405020304" pitchFamily="18" charset="0"/>
                        </a:rPr>
                        <a:t>Pranav Mishra</a:t>
                      </a:r>
                      <a:endParaRPr lang="en-GB" sz="220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2021381168</a:t>
                      </a:r>
                      <a:endParaRPr lang="en-GB" sz="2200">
                        <a:latin typeface="Times New Roman" panose="02020603050405020304" pitchFamily="18" charset="0"/>
                        <a:cs typeface="Times New Roman" panose="02020603050405020304" pitchFamily="18" charset="0"/>
                      </a:endParaRPr>
                    </a:p>
                  </a:txBody>
                  <a:tcPr/>
                </a:tc>
                <a:tc>
                  <a:txBody>
                    <a:bodyPr/>
                    <a:lstStyle/>
                    <a:p>
                      <a:r>
                        <a:rPr lang="en-GB" sz="2200">
                          <a:latin typeface="Times New Roman" panose="02020603050405020304" pitchFamily="18" charset="0"/>
                          <a:cs typeface="Times New Roman" panose="02020603050405020304" pitchFamily="18" charset="0"/>
                        </a:rPr>
                        <a:t>Frontend, Research Paper</a:t>
                      </a:r>
                    </a:p>
                  </a:txBody>
                  <a:tcPr/>
                </a:tc>
                <a:extLst>
                  <a:ext uri="{0D108BD9-81ED-4DB2-BD59-A6C34878D82A}">
                    <a16:rowId xmlns:a16="http://schemas.microsoft.com/office/drawing/2014/main" val="3965261695"/>
                  </a:ext>
                </a:extLst>
              </a:tr>
              <a:tr h="648494">
                <a:tc>
                  <a:txBody>
                    <a:bodyPr/>
                    <a:lstStyle/>
                    <a:p>
                      <a:r>
                        <a:rPr lang="en-US" sz="2200">
                          <a:latin typeface="Times New Roman" panose="02020603050405020304" pitchFamily="18" charset="0"/>
                          <a:cs typeface="Times New Roman" panose="02020603050405020304" pitchFamily="18" charset="0"/>
                        </a:rPr>
                        <a:t>Nishant Kumar</a:t>
                      </a:r>
                      <a:endParaRPr lang="en-GB" sz="220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2021459955</a:t>
                      </a:r>
                      <a:endParaRPr lang="en-GB" sz="2200">
                        <a:latin typeface="Times New Roman" panose="02020603050405020304" pitchFamily="18" charset="0"/>
                        <a:cs typeface="Times New Roman" panose="02020603050405020304" pitchFamily="18" charset="0"/>
                      </a:endParaRPr>
                    </a:p>
                  </a:txBody>
                  <a:tcPr/>
                </a:tc>
                <a:tc>
                  <a:txBody>
                    <a:bodyPr/>
                    <a:lstStyle/>
                    <a:p>
                      <a:r>
                        <a:rPr lang="en-GB" sz="2200">
                          <a:latin typeface="Times New Roman" panose="02020603050405020304" pitchFamily="18" charset="0"/>
                          <a:cs typeface="Times New Roman" panose="02020603050405020304" pitchFamily="18" charset="0"/>
                        </a:rPr>
                        <a:t>UI/UX Design, Research Paper</a:t>
                      </a:r>
                    </a:p>
                  </a:txBody>
                  <a:tcPr/>
                </a:tc>
                <a:extLst>
                  <a:ext uri="{0D108BD9-81ED-4DB2-BD59-A6C34878D82A}">
                    <a16:rowId xmlns:a16="http://schemas.microsoft.com/office/drawing/2014/main" val="4093717496"/>
                  </a:ext>
                </a:extLst>
              </a:tr>
              <a:tr h="648494">
                <a:tc>
                  <a:txBody>
                    <a:bodyPr/>
                    <a:lstStyle/>
                    <a:p>
                      <a:r>
                        <a:rPr lang="en-US" sz="2200">
                          <a:latin typeface="Times New Roman" panose="02020603050405020304" pitchFamily="18" charset="0"/>
                          <a:cs typeface="Times New Roman" panose="02020603050405020304" pitchFamily="18" charset="0"/>
                        </a:rPr>
                        <a:t>Mohit Saraswat</a:t>
                      </a:r>
                      <a:endParaRPr lang="en-GB" sz="220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2021001021</a:t>
                      </a:r>
                      <a:endParaRPr lang="en-GB" sz="2200">
                        <a:latin typeface="Times New Roman" panose="02020603050405020304" pitchFamily="18" charset="0"/>
                        <a:cs typeface="Times New Roman" panose="02020603050405020304" pitchFamily="18" charset="0"/>
                      </a:endParaRPr>
                    </a:p>
                  </a:txBody>
                  <a:tcPr/>
                </a:tc>
                <a:tc>
                  <a:txBody>
                    <a:bodyPr/>
                    <a:lstStyle/>
                    <a:p>
                      <a:r>
                        <a:rPr lang="en-GB" sz="2200">
                          <a:latin typeface="Times New Roman" panose="02020603050405020304" pitchFamily="18" charset="0"/>
                          <a:cs typeface="Times New Roman" panose="02020603050405020304" pitchFamily="18" charset="0"/>
                        </a:rPr>
                        <a:t>Backend, Research Paper</a:t>
                      </a:r>
                    </a:p>
                  </a:txBody>
                  <a:tcPr/>
                </a:tc>
                <a:extLst>
                  <a:ext uri="{0D108BD9-81ED-4DB2-BD59-A6C34878D82A}">
                    <a16:rowId xmlns:a16="http://schemas.microsoft.com/office/drawing/2014/main" val="3805247132"/>
                  </a:ext>
                </a:extLst>
              </a:tr>
            </a:tbl>
          </a:graphicData>
        </a:graphic>
      </p:graphicFrame>
    </p:spTree>
    <p:extLst>
      <p:ext uri="{BB962C8B-B14F-4D97-AF65-F5344CB8AC3E}">
        <p14:creationId xmlns:p14="http://schemas.microsoft.com/office/powerpoint/2010/main" val="119057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10CA-9B0F-049A-4E62-43D119664055}"/>
              </a:ext>
            </a:extLst>
          </p:cNvPr>
          <p:cNvSpPr>
            <a:spLocks noGrp="1"/>
          </p:cNvSpPr>
          <p:nvPr>
            <p:ph type="title"/>
          </p:nvPr>
        </p:nvSpPr>
        <p:spPr>
          <a:xfrm>
            <a:off x="929640" y="-191058"/>
            <a:ext cx="10515600" cy="1007905"/>
          </a:xfrm>
        </p:spPr>
        <p:txBody>
          <a:bodyPr/>
          <a:lstStyle/>
          <a:p>
            <a:pPr algn="ctr"/>
            <a:r>
              <a:rPr lang="en-US" b="1">
                <a:latin typeface="Times New Roman" panose="02020603050405020304" pitchFamily="18" charset="0"/>
                <a:cs typeface="Times New Roman" panose="02020603050405020304" pitchFamily="18" charset="0"/>
              </a:rPr>
              <a:t>LITERATURE TABLE</a:t>
            </a:r>
            <a:endParaRPr lang="en-GB" b="1">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BD2A8D3B-DA5E-D68C-F4D9-71772B4A49D3}"/>
              </a:ext>
            </a:extLst>
          </p:cNvPr>
          <p:cNvGraphicFramePr>
            <a:graphicFrameLocks noGrp="1"/>
          </p:cNvGraphicFramePr>
          <p:nvPr>
            <p:ph idx="1"/>
            <p:extLst>
              <p:ext uri="{D42A27DB-BD31-4B8C-83A1-F6EECF244321}">
                <p14:modId xmlns:p14="http://schemas.microsoft.com/office/powerpoint/2010/main" val="3060084560"/>
              </p:ext>
            </p:extLst>
          </p:nvPr>
        </p:nvGraphicFramePr>
        <p:xfrm>
          <a:off x="929640" y="731520"/>
          <a:ext cx="9594977" cy="6058932"/>
        </p:xfrm>
        <a:graphic>
          <a:graphicData uri="http://schemas.openxmlformats.org/drawingml/2006/table">
            <a:tbl>
              <a:tblPr firstRow="1" bandRow="1">
                <a:tableStyleId>{5940675A-B579-460E-94D1-54222C63F5DA}</a:tableStyleId>
              </a:tblPr>
              <a:tblGrid>
                <a:gridCol w="1708277">
                  <a:extLst>
                    <a:ext uri="{9D8B030D-6E8A-4147-A177-3AD203B41FA5}">
                      <a16:colId xmlns:a16="http://schemas.microsoft.com/office/drawing/2014/main" val="2735738671"/>
                    </a:ext>
                  </a:extLst>
                </a:gridCol>
                <a:gridCol w="2628900">
                  <a:extLst>
                    <a:ext uri="{9D8B030D-6E8A-4147-A177-3AD203B41FA5}">
                      <a16:colId xmlns:a16="http://schemas.microsoft.com/office/drawing/2014/main" val="2640933240"/>
                    </a:ext>
                  </a:extLst>
                </a:gridCol>
                <a:gridCol w="2628900">
                  <a:extLst>
                    <a:ext uri="{9D8B030D-6E8A-4147-A177-3AD203B41FA5}">
                      <a16:colId xmlns:a16="http://schemas.microsoft.com/office/drawing/2014/main" val="3105399740"/>
                    </a:ext>
                  </a:extLst>
                </a:gridCol>
                <a:gridCol w="2628900">
                  <a:extLst>
                    <a:ext uri="{9D8B030D-6E8A-4147-A177-3AD203B41FA5}">
                      <a16:colId xmlns:a16="http://schemas.microsoft.com/office/drawing/2014/main" val="1021865188"/>
                    </a:ext>
                  </a:extLst>
                </a:gridCol>
              </a:tblGrid>
              <a:tr h="351552">
                <a:tc>
                  <a:txBody>
                    <a:bodyPr/>
                    <a:lstStyle/>
                    <a:p>
                      <a:pPr algn="l"/>
                      <a:r>
                        <a:rPr lang="en-US" sz="1550">
                          <a:latin typeface="Times New Roman" panose="02020603050405020304" pitchFamily="18" charset="0"/>
                          <a:cs typeface="Times New Roman" panose="02020603050405020304" pitchFamily="18" charset="0"/>
                        </a:rPr>
                        <a:t>Year of Publication</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US" sz="1550">
                          <a:latin typeface="Times New Roman" panose="02020603050405020304" pitchFamily="18" charset="0"/>
                          <a:cs typeface="Times New Roman" panose="02020603050405020304" pitchFamily="18" charset="0"/>
                        </a:rPr>
                        <a:t>Title</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US" sz="1550">
                          <a:latin typeface="Times New Roman" panose="02020603050405020304" pitchFamily="18" charset="0"/>
                          <a:cs typeface="Times New Roman" panose="02020603050405020304" pitchFamily="18" charset="0"/>
                        </a:rPr>
                        <a:t>Technology Used</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US" sz="1550">
                          <a:latin typeface="Times New Roman" panose="02020603050405020304" pitchFamily="18" charset="0"/>
                          <a:cs typeface="Times New Roman" panose="02020603050405020304" pitchFamily="18" charset="0"/>
                        </a:rPr>
                        <a:t>Results/Conclusions</a:t>
                      </a:r>
                      <a:endParaRPr lang="en-GB" sz="155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9159048"/>
                  </a:ext>
                </a:extLst>
              </a:tr>
              <a:tr h="0">
                <a:tc>
                  <a:txBody>
                    <a:bodyPr/>
                    <a:lstStyle/>
                    <a:p>
                      <a:pPr algn="l"/>
                      <a:r>
                        <a:rPr lang="en-US" sz="1550">
                          <a:latin typeface="Times New Roman" panose="02020603050405020304" pitchFamily="18" charset="0"/>
                          <a:cs typeface="Times New Roman" panose="02020603050405020304" pitchFamily="18" charset="0"/>
                        </a:rPr>
                        <a:t>2021</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a:latin typeface="Times New Roman" panose="02020603050405020304" pitchFamily="18" charset="0"/>
                          <a:cs typeface="Times New Roman" panose="02020603050405020304" pitchFamily="18" charset="0"/>
                        </a:rPr>
                        <a:t>Method and system for internet-based event management at universities (Case study: Van Lang University).</a:t>
                      </a:r>
                    </a:p>
                  </a:txBody>
                  <a:tcPr/>
                </a:tc>
                <a:tc>
                  <a:txBody>
                    <a:bodyPr/>
                    <a:lstStyle/>
                    <a:p>
                      <a:pPr algn="l"/>
                      <a:r>
                        <a:rPr lang="en-GB" sz="1550" b="0" i="0" kern="1200">
                          <a:solidFill>
                            <a:schemeClr val="tx1"/>
                          </a:solidFill>
                          <a:effectLst/>
                          <a:latin typeface="Times New Roman" panose="02020603050405020304" pitchFamily="18" charset="0"/>
                          <a:ea typeface="+mn-ea"/>
                          <a:cs typeface="Times New Roman" panose="02020603050405020304" pitchFamily="18" charset="0"/>
                        </a:rPr>
                        <a:t>Internet-based methods and systems.</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b="0" i="0" kern="1200">
                          <a:solidFill>
                            <a:schemeClr val="tx1"/>
                          </a:solidFill>
                          <a:effectLst/>
                          <a:latin typeface="Times New Roman" panose="02020603050405020304" pitchFamily="18" charset="0"/>
                          <a:ea typeface="+mn-ea"/>
                          <a:cs typeface="Times New Roman" panose="02020603050405020304" pitchFamily="18" charset="0"/>
                        </a:rPr>
                        <a:t>The research focuses on managing and planning events based on the Internet for students. It addresses the needs of event management at universities in the context of the smartly connected society of Industry 4.0.</a:t>
                      </a:r>
                      <a:endParaRPr lang="en-GB" sz="155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9795882"/>
                  </a:ext>
                </a:extLst>
              </a:tr>
              <a:tr h="370840">
                <a:tc>
                  <a:txBody>
                    <a:bodyPr/>
                    <a:lstStyle/>
                    <a:p>
                      <a:pPr algn="l"/>
                      <a:r>
                        <a:rPr lang="en-US" sz="1550">
                          <a:latin typeface="Times New Roman" panose="02020603050405020304" pitchFamily="18" charset="0"/>
                          <a:cs typeface="Times New Roman" panose="02020603050405020304" pitchFamily="18" charset="0"/>
                        </a:rPr>
                        <a:t>2018</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b="0" i="0" kern="1200">
                          <a:solidFill>
                            <a:schemeClr val="tx1"/>
                          </a:solidFill>
                          <a:effectLst/>
                          <a:latin typeface="Times New Roman" panose="02020603050405020304" pitchFamily="18" charset="0"/>
                          <a:ea typeface="+mn-ea"/>
                          <a:cs typeface="Times New Roman" panose="02020603050405020304" pitchFamily="18" charset="0"/>
                        </a:rPr>
                        <a:t>Event Management System for Higher Education </a:t>
                      </a:r>
                      <a:r>
                        <a:rPr lang="en-GB" sz="1570" b="0" i="0" kern="1200">
                          <a:solidFill>
                            <a:schemeClr val="tx1"/>
                          </a:solidFill>
                          <a:effectLst/>
                          <a:latin typeface="Times New Roman" panose="02020603050405020304" pitchFamily="18" charset="0"/>
                          <a:ea typeface="+mn-ea"/>
                          <a:cs typeface="Times New Roman" panose="02020603050405020304" pitchFamily="18" charset="0"/>
                        </a:rPr>
                        <a:t>Institutions</a:t>
                      </a:r>
                      <a:r>
                        <a:rPr lang="en-GB" sz="1550" b="0" i="0" kern="1200">
                          <a:solidFill>
                            <a:schemeClr val="tx1"/>
                          </a:solidFill>
                          <a:effectLst/>
                          <a:latin typeface="Times New Roman" panose="02020603050405020304" pitchFamily="18" charset="0"/>
                          <a:ea typeface="+mn-ea"/>
                          <a:cs typeface="Times New Roman" panose="02020603050405020304" pitchFamily="18" charset="0"/>
                        </a:rPr>
                        <a:t>: A Case Study.</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b="0" i="0" kern="1200">
                          <a:solidFill>
                            <a:schemeClr val="tx1"/>
                          </a:solidFill>
                          <a:effectLst/>
                          <a:latin typeface="Times New Roman" panose="02020603050405020304" pitchFamily="18" charset="0"/>
                          <a:ea typeface="+mn-ea"/>
                          <a:cs typeface="Times New Roman" panose="02020603050405020304" pitchFamily="18" charset="0"/>
                        </a:rPr>
                        <a:t>Web-based system.</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a:latin typeface="Times New Roman" panose="02020603050405020304" pitchFamily="18" charset="0"/>
                          <a:cs typeface="Times New Roman" panose="02020603050405020304" pitchFamily="18" charset="0"/>
                        </a:rPr>
                        <a:t>The proposed system streamlines event planning, registration, and communication. It enhances collaboration among stakeholders and improves overall efficiency in managing educational events.</a:t>
                      </a:r>
                    </a:p>
                  </a:txBody>
                  <a:tcPr/>
                </a:tc>
                <a:extLst>
                  <a:ext uri="{0D108BD9-81ED-4DB2-BD59-A6C34878D82A}">
                    <a16:rowId xmlns:a16="http://schemas.microsoft.com/office/drawing/2014/main" val="2039698830"/>
                  </a:ext>
                </a:extLst>
              </a:tr>
              <a:tr h="370840">
                <a:tc>
                  <a:txBody>
                    <a:bodyPr/>
                    <a:lstStyle/>
                    <a:p>
                      <a:pPr algn="l"/>
                      <a:r>
                        <a:rPr lang="en-US" sz="1550">
                          <a:latin typeface="Times New Roman" panose="02020603050405020304" pitchFamily="18" charset="0"/>
                          <a:cs typeface="Times New Roman" panose="02020603050405020304" pitchFamily="18" charset="0"/>
                        </a:rPr>
                        <a:t>2019</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US" sz="1550">
                          <a:latin typeface="Times New Roman" panose="02020603050405020304" pitchFamily="18" charset="0"/>
                          <a:cs typeface="Times New Roman" panose="02020603050405020304" pitchFamily="18" charset="0"/>
                        </a:rPr>
                        <a:t>Design and Implementation of an Event Management System for Universities</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US" sz="1550">
                          <a:latin typeface="Times New Roman" panose="02020603050405020304" pitchFamily="18" charset="0"/>
                          <a:cs typeface="Times New Roman" panose="02020603050405020304" pitchFamily="18" charset="0"/>
                        </a:rPr>
                        <a:t>Web-based Platform.</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a:latin typeface="Times New Roman" panose="02020603050405020304" pitchFamily="18" charset="0"/>
                          <a:cs typeface="Times New Roman" panose="02020603050405020304" pitchFamily="18" charset="0"/>
                        </a:rPr>
                        <a:t>The system facilitates event creation, participant registration, and communication. It aims to enhance event organization and coordination within universities.</a:t>
                      </a:r>
                    </a:p>
                  </a:txBody>
                  <a:tcPr/>
                </a:tc>
                <a:extLst>
                  <a:ext uri="{0D108BD9-81ED-4DB2-BD59-A6C34878D82A}">
                    <a16:rowId xmlns:a16="http://schemas.microsoft.com/office/drawing/2014/main" val="474329982"/>
                  </a:ext>
                </a:extLst>
              </a:tr>
            </a:tbl>
          </a:graphicData>
        </a:graphic>
      </p:graphicFrame>
    </p:spTree>
    <p:extLst>
      <p:ext uri="{BB962C8B-B14F-4D97-AF65-F5344CB8AC3E}">
        <p14:creationId xmlns:p14="http://schemas.microsoft.com/office/powerpoint/2010/main" val="99472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5AE6808-F005-85D2-EA03-628A15BAB053}"/>
              </a:ext>
            </a:extLst>
          </p:cNvPr>
          <p:cNvGraphicFramePr>
            <a:graphicFrameLocks noGrp="1"/>
          </p:cNvGraphicFramePr>
          <p:nvPr>
            <p:extLst>
              <p:ext uri="{D42A27DB-BD31-4B8C-83A1-F6EECF244321}">
                <p14:modId xmlns:p14="http://schemas.microsoft.com/office/powerpoint/2010/main" val="1104121619"/>
              </p:ext>
            </p:extLst>
          </p:nvPr>
        </p:nvGraphicFramePr>
        <p:xfrm>
          <a:off x="2032000" y="243840"/>
          <a:ext cx="8128000" cy="59334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840916008"/>
                    </a:ext>
                  </a:extLst>
                </a:gridCol>
                <a:gridCol w="2032000">
                  <a:extLst>
                    <a:ext uri="{9D8B030D-6E8A-4147-A177-3AD203B41FA5}">
                      <a16:colId xmlns:a16="http://schemas.microsoft.com/office/drawing/2014/main" val="1566130699"/>
                    </a:ext>
                  </a:extLst>
                </a:gridCol>
                <a:gridCol w="2032000">
                  <a:extLst>
                    <a:ext uri="{9D8B030D-6E8A-4147-A177-3AD203B41FA5}">
                      <a16:colId xmlns:a16="http://schemas.microsoft.com/office/drawing/2014/main" val="2416237967"/>
                    </a:ext>
                  </a:extLst>
                </a:gridCol>
                <a:gridCol w="2032000">
                  <a:extLst>
                    <a:ext uri="{9D8B030D-6E8A-4147-A177-3AD203B41FA5}">
                      <a16:colId xmlns:a16="http://schemas.microsoft.com/office/drawing/2014/main" val="3423412114"/>
                    </a:ext>
                  </a:extLst>
                </a:gridCol>
              </a:tblGrid>
              <a:tr h="1779476">
                <a:tc>
                  <a:txBody>
                    <a:bodyPr/>
                    <a:lstStyle/>
                    <a:p>
                      <a:pPr algn="l"/>
                      <a:r>
                        <a:rPr lang="en-US" sz="1600">
                          <a:latin typeface="Times New Roman" panose="02020603050405020304" pitchFamily="18" charset="0"/>
                          <a:cs typeface="Times New Roman" panose="02020603050405020304" pitchFamily="18" charset="0"/>
                        </a:rPr>
                        <a:t>2020</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US" sz="1600">
                          <a:latin typeface="Times New Roman" panose="02020603050405020304" pitchFamily="18" charset="0"/>
                          <a:cs typeface="Times New Roman" panose="02020603050405020304" pitchFamily="18" charset="0"/>
                        </a:rPr>
                        <a:t>Smart Event Management System for Educational Institutions</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IoT-based system.</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The research explores an IoT-enabled event management system that integrates smart devices for efficient event planning, monitoring, and feedback collection.</a:t>
                      </a:r>
                      <a:endParaRPr lang="en-GB"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2335266"/>
                  </a:ext>
                </a:extLst>
              </a:tr>
              <a:tr h="1605280">
                <a:tc>
                  <a:txBody>
                    <a:bodyPr/>
                    <a:lstStyle/>
                    <a:p>
                      <a:pPr algn="l"/>
                      <a:r>
                        <a:rPr lang="en-US" sz="1600">
                          <a:latin typeface="Times New Roman" panose="02020603050405020304" pitchFamily="18" charset="0"/>
                          <a:cs typeface="Times New Roman" panose="02020603050405020304" pitchFamily="18" charset="0"/>
                        </a:rPr>
                        <a:t>2017</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An Integrated Event Management System for Universities</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Web-based solution</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The proposed system simplifies event organization, participant registration, and resource allocation</a:t>
                      </a:r>
                      <a:endParaRPr lang="en-GB"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691919"/>
                  </a:ext>
                </a:extLst>
              </a:tr>
              <a:tr h="1991950">
                <a:tc>
                  <a:txBody>
                    <a:bodyPr/>
                    <a:lstStyle/>
                    <a:p>
                      <a:pPr algn="l"/>
                      <a:r>
                        <a:rPr lang="en-US" sz="1600">
                          <a:latin typeface="Times New Roman" panose="02020603050405020304" pitchFamily="18" charset="0"/>
                          <a:cs typeface="Times New Roman" panose="02020603050405020304" pitchFamily="18" charset="0"/>
                        </a:rPr>
                        <a:t>2016</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Event Management System for Educational Institutions: A Comparative Study.</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Comparative analysis of existing systems.</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The study evaluates different event management systems used in educational institutions. It provides insights into their features, usability, and effectiveness.</a:t>
                      </a:r>
                      <a:endParaRPr lang="en-GB"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0196150"/>
                  </a:ext>
                </a:extLst>
              </a:tr>
            </a:tbl>
          </a:graphicData>
        </a:graphic>
      </p:graphicFrame>
    </p:spTree>
    <p:extLst>
      <p:ext uri="{BB962C8B-B14F-4D97-AF65-F5344CB8AC3E}">
        <p14:creationId xmlns:p14="http://schemas.microsoft.com/office/powerpoint/2010/main" val="111716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jhiu">
            <a:extLst>
              <a:ext uri="{FF2B5EF4-FFF2-40B4-BE49-F238E27FC236}">
                <a16:creationId xmlns:a16="http://schemas.microsoft.com/office/drawing/2014/main" id="{F4313304-623D-4DB4-0E3E-6458EC3AEF98}"/>
              </a:ext>
            </a:extLst>
          </p:cNvPr>
          <p:cNvGraphicFramePr/>
          <p:nvPr>
            <p:extLst>
              <p:ext uri="{D42A27DB-BD31-4B8C-83A1-F6EECF244321}">
                <p14:modId xmlns:p14="http://schemas.microsoft.com/office/powerpoint/2010/main" val="11214569"/>
              </p:ext>
            </p:extLst>
          </p:nvPr>
        </p:nvGraphicFramePr>
        <p:xfrm>
          <a:off x="-77823" y="1215958"/>
          <a:ext cx="11828835" cy="5642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4BB9FC5-544B-8470-248A-57FA9D72E9C2}"/>
              </a:ext>
            </a:extLst>
          </p:cNvPr>
          <p:cNvSpPr txBox="1"/>
          <p:nvPr/>
        </p:nvSpPr>
        <p:spPr>
          <a:xfrm>
            <a:off x="184826" y="204281"/>
            <a:ext cx="12007174" cy="861774"/>
          </a:xfrm>
          <a:prstGeom prst="rect">
            <a:avLst/>
          </a:prstGeom>
          <a:noFill/>
        </p:spPr>
        <p:txBody>
          <a:bodyPr wrap="square" rtlCol="0">
            <a:spAutoFit/>
          </a:bodyPr>
          <a:lstStyle/>
          <a:p>
            <a:pPr algn="ctr"/>
            <a:r>
              <a:rPr lang="en-GB" sz="2500">
                <a:latin typeface="Times New Roman" panose="02020603050405020304" pitchFamily="18" charset="0"/>
                <a:cs typeface="Times New Roman" panose="02020603050405020304" pitchFamily="18" charset="0"/>
              </a:rPr>
              <a:t>EVENTSYNC OBJECTIVES ARE CRAFTED ON THE BASIS OF SURVEY CONDUCTED</a:t>
            </a:r>
          </a:p>
        </p:txBody>
      </p:sp>
    </p:spTree>
    <p:extLst>
      <p:ext uri="{BB962C8B-B14F-4D97-AF65-F5344CB8AC3E}">
        <p14:creationId xmlns:p14="http://schemas.microsoft.com/office/powerpoint/2010/main" val="3720618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1952</Words>
  <Application>Microsoft Office PowerPoint</Application>
  <PresentationFormat>Widescreen</PresentationFormat>
  <Paragraphs>202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 Display</vt:lpstr>
      <vt:lpstr>Arial</vt:lpstr>
      <vt:lpstr>Calibri</vt:lpstr>
      <vt:lpstr>Calibri Light</vt:lpstr>
      <vt:lpstr>Times</vt:lpstr>
      <vt:lpstr>Times New Roman</vt:lpstr>
      <vt:lpstr>Office Theme</vt:lpstr>
      <vt:lpstr>B. Tech Major Project Evaluation-2, VII Sem  </vt:lpstr>
      <vt:lpstr>AGENDA</vt:lpstr>
      <vt:lpstr>INTRODUCTION TO EVENTSYNC</vt:lpstr>
      <vt:lpstr>IMPORTANCE OR RELEVANCE OF THE PROJECT</vt:lpstr>
      <vt:lpstr>PROBLEM STATEMENT</vt:lpstr>
      <vt:lpstr>TEAM DETAILS</vt:lpstr>
      <vt:lpstr>LITERATURE TABLE</vt:lpstr>
      <vt:lpstr>PowerPoint Presentation</vt:lpstr>
      <vt:lpstr>PowerPoint Presentation</vt:lpstr>
      <vt:lpstr>METHODOLOGY</vt:lpstr>
      <vt:lpstr>PowerPoint Presentation</vt:lpstr>
      <vt:lpstr>PowerPoint Presentation</vt:lpstr>
      <vt:lpstr>USE OF LATEST DESIGN TOOLS</vt:lpstr>
      <vt:lpstr>PowerPoint Presentation</vt:lpstr>
      <vt:lpstr>SOFTWARE DEVELOPMENT LIFECYCLE MODEL</vt:lpstr>
      <vt:lpstr>PHASE 1 - SCHEMA DESIGN</vt:lpstr>
      <vt:lpstr>PHASE 1 - DEVELOPMENT</vt:lpstr>
      <vt:lpstr>CONCLUSION &amp; PROJECT IMPACT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Tech Major Project Evaluation-0 Project Title Approval VI Sem</dc:title>
  <dc:creator>Author</dc:creator>
  <cp:lastModifiedBy>mishrapranav600@gmail.com</cp:lastModifiedBy>
  <cp:revision>246</cp:revision>
  <dcterms:created xsi:type="dcterms:W3CDTF">2024-04-05T05:13:19Z</dcterms:created>
  <dcterms:modified xsi:type="dcterms:W3CDTF">2024-09-24T09:20:59Z</dcterms:modified>
</cp:coreProperties>
</file>