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8" r:id="rId4"/>
    <p:sldId id="269" r:id="rId5"/>
    <p:sldId id="271" r:id="rId6"/>
    <p:sldId id="279" r:id="rId7"/>
    <p:sldId id="280" r:id="rId8"/>
    <p:sldId id="281" r:id="rId9"/>
    <p:sldId id="277" r:id="rId10"/>
    <p:sldId id="288" r:id="rId11"/>
    <p:sldId id="283" r:id="rId12"/>
    <p:sldId id="276" r:id="rId13"/>
    <p:sldId id="286" r:id="rId14"/>
    <p:sldId id="287" r:id="rId15"/>
    <p:sldId id="291" r:id="rId16"/>
    <p:sldId id="292" r:id="rId17"/>
    <p:sldId id="262" r:id="rId18"/>
    <p:sldId id="2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A90256-12BD-4A0B-93FD-8E4ABEA08B39}" type="doc">
      <dgm:prSet loTypeId="urn:microsoft.com/office/officeart/2005/8/layout/hierarchy2" loCatId="hierarchy" qsTypeId="urn:microsoft.com/office/officeart/2005/8/quickstyle/simple3" qsCatId="simple" csTypeId="urn:microsoft.com/office/officeart/2005/8/colors/colorful3" csCatId="colorful" phldr="1"/>
      <dgm:spPr/>
      <dgm:t>
        <a:bodyPr/>
        <a:lstStyle/>
        <a:p>
          <a:endParaRPr lang="en-US"/>
        </a:p>
      </dgm:t>
    </dgm:pt>
    <dgm:pt modelId="{437DE898-7094-4F68-992A-CCD4EFD9B74E}">
      <dgm:prSet phldrT="[Text]" phldr="0" custT="1"/>
      <dgm:spPr/>
      <dgm:t>
        <a:bodyPr/>
        <a:lstStyle/>
        <a:p>
          <a:r>
            <a:rPr lang="en-US" sz="2000" b="0" cap="none" spc="0">
              <a:ln w="0"/>
              <a:effectLst>
                <a:outerShdw blurRad="38100" dist="19050" dir="2700000" algn="tl" rotWithShape="0">
                  <a:schemeClr val="dk1">
                    <a:alpha val="40000"/>
                  </a:schemeClr>
                </a:outerShdw>
              </a:effectLst>
              <a:latin typeface="Times New Roman"/>
              <a:cs typeface="Times New Roman"/>
            </a:rPr>
            <a:t>OBJECTIVES</a:t>
          </a:r>
          <a:endParaRPr lang="en-US" sz="2000" b="0" cap="none" spc="0">
            <a:ln w="0"/>
            <a:effectLst>
              <a:outerShdw blurRad="38100" dist="19050" dir="2700000" algn="tl" rotWithShape="0">
                <a:schemeClr val="dk1">
                  <a:alpha val="40000"/>
                </a:schemeClr>
              </a:outerShdw>
            </a:effectLst>
          </a:endParaRPr>
        </a:p>
      </dgm:t>
    </dgm:pt>
    <dgm:pt modelId="{0F7F74E8-6E4E-4EBD-B069-FE3E56AD0E92}" type="parTrans" cxnId="{3B66F008-9E99-4504-819B-DC0A41A81E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376D602-817A-4866-8C9A-AE0036254A6C}" type="sibTrans" cxnId="{3B66F008-9E99-4504-819B-DC0A41A81E4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56B45FD4-45C9-469C-B596-31655D5E52F5}">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Streamline Event Planning</a:t>
          </a:r>
        </a:p>
      </dgm:t>
    </dgm:pt>
    <dgm:pt modelId="{975CFC09-DD6A-4B11-A3CC-848492B2D79A}" type="parTrans" cxnId="{F75FABA5-26D2-4D09-A694-42C26DB324C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A644935-1313-4363-8E62-3124745C122A}" type="sibTrans" cxnId="{F75FABA5-26D2-4D09-A694-42C26DB324C6}">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E75D9C0-0F87-4945-8AD4-1E337C24B441}">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Enhance Coordination</a:t>
          </a:r>
        </a:p>
      </dgm:t>
    </dgm:pt>
    <dgm:pt modelId="{6F3B8DC7-70C6-43DC-B57B-7EA162BCB418}" type="parTrans" cxnId="{832BA9D2-160C-4200-975E-3DFB25688BA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9F531AF-D993-4313-AA53-5016E2290BE4}" type="sibTrans" cxnId="{832BA9D2-160C-4200-975E-3DFB25688BA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0DD177-0607-4F23-AF96-67C40B5365DE}">
      <dgm:prSet phldrT="[Tex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Optimize Budget Management</a:t>
          </a:r>
        </a:p>
      </dgm:t>
    </dgm:pt>
    <dgm:pt modelId="{ED985976-C11E-482D-A5AE-FD5725D4E2A2}" type="parTrans" cxnId="{F0D09C90-DAF7-4919-846B-F34CED188C14}">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3572FD41-8324-444E-B2BE-BC76AAD450AC}" type="sibTrans" cxnId="{F0D09C90-DAF7-4919-846B-F34CED188C14}">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B10BBE64-8BE8-4012-B4B1-47A06A83391C}">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Streamline Approval Processes</a:t>
          </a:r>
          <a:endParaRPr lang="en-US" b="0" cap="none" spc="0">
            <a:ln w="0"/>
            <a:effectLst>
              <a:outerShdw blurRad="38100" dist="19050" dir="2700000" algn="tl" rotWithShape="0">
                <a:schemeClr val="dk1">
                  <a:alpha val="40000"/>
                </a:schemeClr>
              </a:outerShdw>
            </a:effectLst>
            <a:latin typeface="Aptos Display" panose="020F0302020204030204"/>
          </a:endParaRPr>
        </a:p>
      </dgm:t>
    </dgm:pt>
    <dgm:pt modelId="{B025E6CF-53D8-4B13-B7B3-C640735522B2}" type="parTrans" cxnId="{67858EC2-06ED-47C0-BCE8-B5678AF8D05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6BB4E309-DF1B-4C8F-9BAB-766BE22A4A19}" type="sibTrans" cxnId="{67858EC2-06ED-47C0-BCE8-B5678AF8D05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974B320-783B-498B-95B2-72B75C60CFD1}">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Generate Comprehensive Reports</a:t>
          </a:r>
        </a:p>
      </dgm:t>
    </dgm:pt>
    <dgm:pt modelId="{54CE1F22-EE76-41C6-86EC-1F64222164AF}" type="parTrans" cxnId="{36E0A7AC-2EB7-4F93-B6AD-7564A151BCB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7A478876-09C5-4D35-8C0D-14C7E44F2DFC}" type="sibTrans" cxnId="{36E0A7AC-2EB7-4F93-B6AD-7564A151BCB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A59FEDF1-B84B-4F4D-B1CD-F6F8CE552884}">
      <dgm:prSet phldr="0"/>
      <dgm:spPr/>
      <dgm:t>
        <a:bodyPr/>
        <a:lstStyle/>
        <a:p>
          <a:r>
            <a:rPr lang="en-GB" b="0" cap="none" spc="0">
              <a:ln w="0"/>
              <a:effectLst>
                <a:outerShdw blurRad="38100" dist="19050" dir="2700000" algn="tl" rotWithShape="0">
                  <a:schemeClr val="dk1">
                    <a:alpha val="40000"/>
                  </a:schemeClr>
                </a:outerShdw>
              </a:effectLst>
              <a:latin typeface="Times New Roman"/>
              <a:cs typeface="Times New Roman"/>
            </a:rPr>
            <a:t>Promote Efficiency and Transparency</a:t>
          </a:r>
        </a:p>
      </dgm:t>
    </dgm:pt>
    <dgm:pt modelId="{2AF6CF0E-D8B9-401C-A10C-2896D7E0E400}" type="parTrans" cxnId="{1FEE7351-C4BA-4BD8-8202-010129442953}">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98F1B526-3CC5-479F-B745-0F04AD58CC86}" type="sibTrans" cxnId="{1FEE7351-C4BA-4BD8-8202-01012944295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9C0FC7C9-3133-4F66-A01A-36098A805987}">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Simplify event planning processes by centralizing scheduling, task coordination, and communication.</a:t>
          </a:r>
        </a:p>
      </dgm:t>
    </dgm:pt>
    <dgm:pt modelId="{7CBE9112-84B8-4D20-9395-E4AE75202496}" type="parTrans" cxnId="{DAF691E7-B520-4FBF-93D8-555044DA0767}">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4EB1BEA6-EDA3-45D8-B1DC-6DF92325CB83}" type="sibTrans" cxnId="{DAF691E7-B520-4FBF-93D8-555044DA076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CBF0C627-FD45-44AB-B245-D243DC05DE18}">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Facilitate seamless collaboration among organizers, stakeholders, and team members.</a:t>
          </a:r>
        </a:p>
      </dgm:t>
    </dgm:pt>
    <dgm:pt modelId="{6B953CAC-94F9-47B9-9E20-CA9E5A61F3BE}" type="parTrans" cxnId="{40A1C60A-F5B2-4AFB-AE07-C08A12978F9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79B9397-5D50-4596-9224-C6ADF81DB1E9}" type="sibTrans" cxnId="{40A1C60A-F5B2-4AFB-AE07-C08A12978F9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7BB6FB9-4684-4D6A-9B9B-5D59519F0F7C}">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Track expenses and ensure events stay within budgetary constraints.</a:t>
          </a:r>
        </a:p>
      </dgm:t>
    </dgm:pt>
    <dgm:pt modelId="{C908BFBE-F381-454D-8D52-F9365BBB9F68}" type="parTrans" cxnId="{D62C3CD2-4A26-4EE4-9A85-A77BFD4A94D5}">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DAF966D4-DFF2-401D-8643-8FEEF9567FC8}" type="sibTrans" cxnId="{D62C3CD2-4A26-4EE4-9A85-A77BFD4A94D5}">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DABAEA8-7F26-4ABF-8974-B90DF797516B}">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Automate workflows to expedite event proposal approval by stakeholders.</a:t>
          </a:r>
        </a:p>
      </dgm:t>
    </dgm:pt>
    <dgm:pt modelId="{77DAC7BE-4226-4469-9C8C-94FAF8C3A3A5}" type="parTrans" cxnId="{C46091A2-1B21-4454-9B42-ACDC47E5FA6E}">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06459F35-85AA-4762-91BF-09055E61733B}" type="sibTrans" cxnId="{C46091A2-1B21-4454-9B42-ACDC47E5FA6E}">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843F78F5-29C6-4B37-B9EE-01D57E4117F0}">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Capture attendance data, feedback, and financial summaries for post-event analysis.</a:t>
          </a:r>
        </a:p>
      </dgm:t>
    </dgm:pt>
    <dgm:pt modelId="{A683F1E6-D07E-4A88-9000-3AB99E8BCDFC}" type="parTrans" cxnId="{D9CCFFBA-7C9A-4F55-BDE4-AD3D9A679F80}">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C5A6D17-5025-4269-B291-2EDFFF0F570A}" type="sibTrans" cxnId="{D9CCFFBA-7C9A-4F55-BDE4-AD3D9A679F8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01B6252-5126-44A3-9C3C-23E7B8202EEF}">
      <dgm:prSet phldr="0"/>
      <dgm:spPr/>
      <dgm:t>
        <a:bodyPr/>
        <a:lstStyle/>
        <a:p>
          <a:pPr rtl="0"/>
          <a:r>
            <a:rPr lang="en-GB" b="0" cap="none" spc="0">
              <a:ln w="0"/>
              <a:effectLst>
                <a:outerShdw blurRad="38100" dist="19050" dir="2700000" algn="tl" rotWithShape="0">
                  <a:schemeClr val="dk1">
                    <a:alpha val="40000"/>
                  </a:schemeClr>
                </a:outerShdw>
              </a:effectLst>
              <a:latin typeface="Times New Roman"/>
              <a:cs typeface="Times New Roman"/>
            </a:rPr>
            <a:t>Improve event execution, communication, and accountability within the college community.</a:t>
          </a:r>
        </a:p>
      </dgm:t>
    </dgm:pt>
    <dgm:pt modelId="{0DD6358D-8C7B-490B-8EA5-517AD2F7CBA1}" type="sibTrans" cxnId="{E765C343-EFC1-4EDE-A0C7-6A14CC9BCBDA}">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425B8886-3791-4161-A1A8-C45B051CA3B2}" type="parTrans" cxnId="{E765C343-EFC1-4EDE-A0C7-6A14CC9BCBDA}">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B5F630A-280A-4ADE-B756-27ECCD7B84C7}" type="pres">
      <dgm:prSet presAssocID="{13A90256-12BD-4A0B-93FD-8E4ABEA08B39}" presName="diagram" presStyleCnt="0">
        <dgm:presLayoutVars>
          <dgm:chPref val="1"/>
          <dgm:dir/>
          <dgm:animOne val="branch"/>
          <dgm:animLvl val="lvl"/>
          <dgm:resizeHandles val="exact"/>
        </dgm:presLayoutVars>
      </dgm:prSet>
      <dgm:spPr/>
    </dgm:pt>
    <dgm:pt modelId="{651B4058-7748-496F-A566-02742BF0E27E}" type="pres">
      <dgm:prSet presAssocID="{437DE898-7094-4F68-992A-CCD4EFD9B74E}" presName="root1" presStyleCnt="0"/>
      <dgm:spPr/>
    </dgm:pt>
    <dgm:pt modelId="{D20CD9AF-5971-4AA6-8960-F2EAD68D86F4}" type="pres">
      <dgm:prSet presAssocID="{437DE898-7094-4F68-992A-CCD4EFD9B74E}" presName="LevelOneTextNode" presStyleLbl="node0" presStyleIdx="0" presStyleCnt="1" custScaleY="132191" custLinFactX="-49575" custLinFactNeighborX="-100000" custLinFactNeighborY="0">
        <dgm:presLayoutVars>
          <dgm:chPref val="3"/>
        </dgm:presLayoutVars>
      </dgm:prSet>
      <dgm:spPr/>
    </dgm:pt>
    <dgm:pt modelId="{0E3E8D4C-533C-4B89-B41D-F13839613CE1}" type="pres">
      <dgm:prSet presAssocID="{437DE898-7094-4F68-992A-CCD4EFD9B74E}" presName="level2hierChild" presStyleCnt="0"/>
      <dgm:spPr/>
    </dgm:pt>
    <dgm:pt modelId="{86281866-B9F0-45E8-A274-8B78679AAD11}" type="pres">
      <dgm:prSet presAssocID="{975CFC09-DD6A-4B11-A3CC-848492B2D79A}" presName="conn2-1" presStyleLbl="parChTrans1D2" presStyleIdx="0" presStyleCnt="6"/>
      <dgm:spPr/>
    </dgm:pt>
    <dgm:pt modelId="{E4AC32A2-8B0A-4E73-B52E-F74FC546684C}" type="pres">
      <dgm:prSet presAssocID="{975CFC09-DD6A-4B11-A3CC-848492B2D79A}" presName="connTx" presStyleLbl="parChTrans1D2" presStyleIdx="0" presStyleCnt="6"/>
      <dgm:spPr/>
    </dgm:pt>
    <dgm:pt modelId="{3DFC3446-D4AF-4E65-BD5E-037AB5386E70}" type="pres">
      <dgm:prSet presAssocID="{56B45FD4-45C9-469C-B596-31655D5E52F5}" presName="root2" presStyleCnt="0"/>
      <dgm:spPr/>
    </dgm:pt>
    <dgm:pt modelId="{40D7B623-71C0-4BE3-9D21-0CAE0C64B309}" type="pres">
      <dgm:prSet presAssocID="{56B45FD4-45C9-469C-B596-31655D5E52F5}" presName="LevelTwoTextNode" presStyleLbl="node2" presStyleIdx="0" presStyleCnt="6">
        <dgm:presLayoutVars>
          <dgm:chPref val="3"/>
        </dgm:presLayoutVars>
      </dgm:prSet>
      <dgm:spPr/>
    </dgm:pt>
    <dgm:pt modelId="{9020BDAA-FB0F-4F8E-95DC-5D404267FCFD}" type="pres">
      <dgm:prSet presAssocID="{56B45FD4-45C9-469C-B596-31655D5E52F5}" presName="level3hierChild" presStyleCnt="0"/>
      <dgm:spPr/>
    </dgm:pt>
    <dgm:pt modelId="{061B3475-E677-444B-BE36-6F3AFFFB931D}" type="pres">
      <dgm:prSet presAssocID="{7CBE9112-84B8-4D20-9395-E4AE75202496}" presName="conn2-1" presStyleLbl="parChTrans1D3" presStyleIdx="0" presStyleCnt="6"/>
      <dgm:spPr/>
    </dgm:pt>
    <dgm:pt modelId="{333F66AB-75FC-4011-8FA7-966923B0F762}" type="pres">
      <dgm:prSet presAssocID="{7CBE9112-84B8-4D20-9395-E4AE75202496}" presName="connTx" presStyleLbl="parChTrans1D3" presStyleIdx="0" presStyleCnt="6"/>
      <dgm:spPr/>
    </dgm:pt>
    <dgm:pt modelId="{2870CB60-B27D-4524-9CCB-3C9CCC694006}" type="pres">
      <dgm:prSet presAssocID="{9C0FC7C9-3133-4F66-A01A-36098A805987}" presName="root2" presStyleCnt="0"/>
      <dgm:spPr/>
    </dgm:pt>
    <dgm:pt modelId="{EFA5CB88-0403-436C-A11F-D4AE700151C7}" type="pres">
      <dgm:prSet presAssocID="{9C0FC7C9-3133-4F66-A01A-36098A805987}" presName="LevelTwoTextNode" presStyleLbl="node3" presStyleIdx="0" presStyleCnt="6" custLinFactNeighborX="79138" custLinFactNeighborY="-454">
        <dgm:presLayoutVars>
          <dgm:chPref val="3"/>
        </dgm:presLayoutVars>
      </dgm:prSet>
      <dgm:spPr/>
    </dgm:pt>
    <dgm:pt modelId="{2444DFE2-9A4F-4930-ACF1-C19A3581850F}" type="pres">
      <dgm:prSet presAssocID="{9C0FC7C9-3133-4F66-A01A-36098A805987}" presName="level3hierChild" presStyleCnt="0"/>
      <dgm:spPr/>
    </dgm:pt>
    <dgm:pt modelId="{D7179CDF-67E9-444F-BAB9-089FD5BD13AB}" type="pres">
      <dgm:prSet presAssocID="{6F3B8DC7-70C6-43DC-B57B-7EA162BCB418}" presName="conn2-1" presStyleLbl="parChTrans1D2" presStyleIdx="1" presStyleCnt="6"/>
      <dgm:spPr/>
    </dgm:pt>
    <dgm:pt modelId="{B67677E7-193F-45FE-9F3B-5E02BCDF6DA8}" type="pres">
      <dgm:prSet presAssocID="{6F3B8DC7-70C6-43DC-B57B-7EA162BCB418}" presName="connTx" presStyleLbl="parChTrans1D2" presStyleIdx="1" presStyleCnt="6"/>
      <dgm:spPr/>
    </dgm:pt>
    <dgm:pt modelId="{45E42C35-7347-4A60-9C2B-0476348CDA6F}" type="pres">
      <dgm:prSet presAssocID="{1E75D9C0-0F87-4945-8AD4-1E337C24B441}" presName="root2" presStyleCnt="0"/>
      <dgm:spPr/>
    </dgm:pt>
    <dgm:pt modelId="{A0A35FAC-2F13-439F-9396-2F6E084EF17C}" type="pres">
      <dgm:prSet presAssocID="{1E75D9C0-0F87-4945-8AD4-1E337C24B441}" presName="LevelTwoTextNode" presStyleLbl="node2" presStyleIdx="1" presStyleCnt="6">
        <dgm:presLayoutVars>
          <dgm:chPref val="3"/>
        </dgm:presLayoutVars>
      </dgm:prSet>
      <dgm:spPr/>
    </dgm:pt>
    <dgm:pt modelId="{3762EBA0-7956-4DE2-A346-7D272C12C602}" type="pres">
      <dgm:prSet presAssocID="{1E75D9C0-0F87-4945-8AD4-1E337C24B441}" presName="level3hierChild" presStyleCnt="0"/>
      <dgm:spPr/>
    </dgm:pt>
    <dgm:pt modelId="{31FE0268-1D5C-44B2-B1B0-F0F6AEA473A1}" type="pres">
      <dgm:prSet presAssocID="{6B953CAC-94F9-47B9-9E20-CA9E5A61F3BE}" presName="conn2-1" presStyleLbl="parChTrans1D3" presStyleIdx="1" presStyleCnt="6"/>
      <dgm:spPr/>
    </dgm:pt>
    <dgm:pt modelId="{63539BFC-49EE-4E35-ABFB-C53CAF277BAD}" type="pres">
      <dgm:prSet presAssocID="{6B953CAC-94F9-47B9-9E20-CA9E5A61F3BE}" presName="connTx" presStyleLbl="parChTrans1D3" presStyleIdx="1" presStyleCnt="6"/>
      <dgm:spPr/>
    </dgm:pt>
    <dgm:pt modelId="{416FC530-B531-4614-9561-FCB67C97948A}" type="pres">
      <dgm:prSet presAssocID="{CBF0C627-FD45-44AB-B245-D243DC05DE18}" presName="root2" presStyleCnt="0"/>
      <dgm:spPr/>
    </dgm:pt>
    <dgm:pt modelId="{D3C8C2CD-5B8E-4ACD-BD2F-C2A2A4257CE2}" type="pres">
      <dgm:prSet presAssocID="{CBF0C627-FD45-44AB-B245-D243DC05DE18}" presName="LevelTwoTextNode" presStyleLbl="node3" presStyleIdx="1" presStyleCnt="6" custLinFactNeighborX="80133" custLinFactNeighborY="1991">
        <dgm:presLayoutVars>
          <dgm:chPref val="3"/>
        </dgm:presLayoutVars>
      </dgm:prSet>
      <dgm:spPr/>
    </dgm:pt>
    <dgm:pt modelId="{470640CF-F3BE-4664-A65A-7596D6D9DF8C}" type="pres">
      <dgm:prSet presAssocID="{CBF0C627-FD45-44AB-B245-D243DC05DE18}" presName="level3hierChild" presStyleCnt="0"/>
      <dgm:spPr/>
    </dgm:pt>
    <dgm:pt modelId="{8ABF143B-314A-469F-B72C-15673ED24353}" type="pres">
      <dgm:prSet presAssocID="{ED985976-C11E-482D-A5AE-FD5725D4E2A2}" presName="conn2-1" presStyleLbl="parChTrans1D2" presStyleIdx="2" presStyleCnt="6"/>
      <dgm:spPr/>
    </dgm:pt>
    <dgm:pt modelId="{A62B068C-0BE3-429A-B3D5-3A6C5E764618}" type="pres">
      <dgm:prSet presAssocID="{ED985976-C11E-482D-A5AE-FD5725D4E2A2}" presName="connTx" presStyleLbl="parChTrans1D2" presStyleIdx="2" presStyleCnt="6"/>
      <dgm:spPr/>
    </dgm:pt>
    <dgm:pt modelId="{894B0F65-D86A-43AA-892A-01771DBE2AB2}" type="pres">
      <dgm:prSet presAssocID="{6B0DD177-0607-4F23-AF96-67C40B5365DE}" presName="root2" presStyleCnt="0"/>
      <dgm:spPr/>
    </dgm:pt>
    <dgm:pt modelId="{659A03E7-0FF0-446A-AA57-7A2436245008}" type="pres">
      <dgm:prSet presAssocID="{6B0DD177-0607-4F23-AF96-67C40B5365DE}" presName="LevelTwoTextNode" presStyleLbl="node2" presStyleIdx="2" presStyleCnt="6">
        <dgm:presLayoutVars>
          <dgm:chPref val="3"/>
        </dgm:presLayoutVars>
      </dgm:prSet>
      <dgm:spPr/>
    </dgm:pt>
    <dgm:pt modelId="{3050E6BF-B1B1-47B2-B973-2EE522D45754}" type="pres">
      <dgm:prSet presAssocID="{6B0DD177-0607-4F23-AF96-67C40B5365DE}" presName="level3hierChild" presStyleCnt="0"/>
      <dgm:spPr/>
    </dgm:pt>
    <dgm:pt modelId="{92463C29-63D6-4BA3-8B8F-3DB1960B6D70}" type="pres">
      <dgm:prSet presAssocID="{C908BFBE-F381-454D-8D52-F9365BBB9F68}" presName="conn2-1" presStyleLbl="parChTrans1D3" presStyleIdx="2" presStyleCnt="6"/>
      <dgm:spPr/>
    </dgm:pt>
    <dgm:pt modelId="{6F0C2E00-EAC1-4DA2-A76B-06EA79859C38}" type="pres">
      <dgm:prSet presAssocID="{C908BFBE-F381-454D-8D52-F9365BBB9F68}" presName="connTx" presStyleLbl="parChTrans1D3" presStyleIdx="2" presStyleCnt="6"/>
      <dgm:spPr/>
    </dgm:pt>
    <dgm:pt modelId="{FB2449BF-953E-43A5-AA52-FC6435BF5636}" type="pres">
      <dgm:prSet presAssocID="{27BB6FB9-4684-4D6A-9B9B-5D59519F0F7C}" presName="root2" presStyleCnt="0"/>
      <dgm:spPr/>
    </dgm:pt>
    <dgm:pt modelId="{DE558988-6D0F-4529-91BF-F69AC9E78D0B}" type="pres">
      <dgm:prSet presAssocID="{27BB6FB9-4684-4D6A-9B9B-5D59519F0F7C}" presName="LevelTwoTextNode" presStyleLbl="node3" presStyleIdx="2" presStyleCnt="6" custLinFactNeighborX="85608">
        <dgm:presLayoutVars>
          <dgm:chPref val="3"/>
        </dgm:presLayoutVars>
      </dgm:prSet>
      <dgm:spPr/>
    </dgm:pt>
    <dgm:pt modelId="{2B3BE3CA-4707-471E-A44D-A1FD25C3D3A2}" type="pres">
      <dgm:prSet presAssocID="{27BB6FB9-4684-4D6A-9B9B-5D59519F0F7C}" presName="level3hierChild" presStyleCnt="0"/>
      <dgm:spPr/>
    </dgm:pt>
    <dgm:pt modelId="{ADCBA4B3-16ED-4997-A493-BA742B9B25D9}" type="pres">
      <dgm:prSet presAssocID="{B025E6CF-53D8-4B13-B7B3-C640735522B2}" presName="conn2-1" presStyleLbl="parChTrans1D2" presStyleIdx="3" presStyleCnt="6"/>
      <dgm:spPr/>
    </dgm:pt>
    <dgm:pt modelId="{960F1CDD-7AA0-439A-9084-44CD847D4EAD}" type="pres">
      <dgm:prSet presAssocID="{B025E6CF-53D8-4B13-B7B3-C640735522B2}" presName="connTx" presStyleLbl="parChTrans1D2" presStyleIdx="3" presStyleCnt="6"/>
      <dgm:spPr/>
    </dgm:pt>
    <dgm:pt modelId="{7F30F7EE-CCC0-4ED0-ACF5-F84C2544A6AD}" type="pres">
      <dgm:prSet presAssocID="{B10BBE64-8BE8-4012-B4B1-47A06A83391C}" presName="root2" presStyleCnt="0"/>
      <dgm:spPr/>
    </dgm:pt>
    <dgm:pt modelId="{8F503A43-937D-4DE5-8B9F-652142AB8473}" type="pres">
      <dgm:prSet presAssocID="{B10BBE64-8BE8-4012-B4B1-47A06A83391C}" presName="LevelTwoTextNode" presStyleLbl="node2" presStyleIdx="3" presStyleCnt="6">
        <dgm:presLayoutVars>
          <dgm:chPref val="3"/>
        </dgm:presLayoutVars>
      </dgm:prSet>
      <dgm:spPr/>
    </dgm:pt>
    <dgm:pt modelId="{4328F548-3993-4568-99DC-2300707FC1FF}" type="pres">
      <dgm:prSet presAssocID="{B10BBE64-8BE8-4012-B4B1-47A06A83391C}" presName="level3hierChild" presStyleCnt="0"/>
      <dgm:spPr/>
    </dgm:pt>
    <dgm:pt modelId="{734B6B0C-6700-411C-968F-C3E0AB6AFDBC}" type="pres">
      <dgm:prSet presAssocID="{77DAC7BE-4226-4469-9C8C-94FAF8C3A3A5}" presName="conn2-1" presStyleLbl="parChTrans1D3" presStyleIdx="3" presStyleCnt="6"/>
      <dgm:spPr/>
    </dgm:pt>
    <dgm:pt modelId="{6ACE3BAA-D6AA-40C0-85B0-86ECF2527DAF}" type="pres">
      <dgm:prSet presAssocID="{77DAC7BE-4226-4469-9C8C-94FAF8C3A3A5}" presName="connTx" presStyleLbl="parChTrans1D3" presStyleIdx="3" presStyleCnt="6"/>
      <dgm:spPr/>
    </dgm:pt>
    <dgm:pt modelId="{2C89D8CB-9C7C-4D53-9FAE-5A31256C30EC}" type="pres">
      <dgm:prSet presAssocID="{DDABAEA8-7F26-4ABF-8974-B90DF797516B}" presName="root2" presStyleCnt="0"/>
      <dgm:spPr/>
    </dgm:pt>
    <dgm:pt modelId="{B271DDEE-44C9-4915-A1FB-0D9F88520D1A}" type="pres">
      <dgm:prSet presAssocID="{DDABAEA8-7F26-4ABF-8974-B90DF797516B}" presName="LevelTwoTextNode" presStyleLbl="node3" presStyleIdx="3" presStyleCnt="6" custLinFactNeighborX="87101" custLinFactNeighborY="3948">
        <dgm:presLayoutVars>
          <dgm:chPref val="3"/>
        </dgm:presLayoutVars>
      </dgm:prSet>
      <dgm:spPr/>
    </dgm:pt>
    <dgm:pt modelId="{772DF91C-0E9F-4338-BFEC-06861963A2ED}" type="pres">
      <dgm:prSet presAssocID="{DDABAEA8-7F26-4ABF-8974-B90DF797516B}" presName="level3hierChild" presStyleCnt="0"/>
      <dgm:spPr/>
    </dgm:pt>
    <dgm:pt modelId="{0BC71DA9-CBE5-4F79-8A3E-95E13B560A10}" type="pres">
      <dgm:prSet presAssocID="{54CE1F22-EE76-41C6-86EC-1F64222164AF}" presName="conn2-1" presStyleLbl="parChTrans1D2" presStyleIdx="4" presStyleCnt="6"/>
      <dgm:spPr/>
    </dgm:pt>
    <dgm:pt modelId="{8B33C60A-572F-4829-86F3-1978C077A2DF}" type="pres">
      <dgm:prSet presAssocID="{54CE1F22-EE76-41C6-86EC-1F64222164AF}" presName="connTx" presStyleLbl="parChTrans1D2" presStyleIdx="4" presStyleCnt="6"/>
      <dgm:spPr/>
    </dgm:pt>
    <dgm:pt modelId="{432CDDEC-AC71-469F-94E5-4196A28D2046}" type="pres">
      <dgm:prSet presAssocID="{2974B320-783B-498B-95B2-72B75C60CFD1}" presName="root2" presStyleCnt="0"/>
      <dgm:spPr/>
    </dgm:pt>
    <dgm:pt modelId="{947E369F-F610-4FA7-B7B0-8FC0C83D47B6}" type="pres">
      <dgm:prSet presAssocID="{2974B320-783B-498B-95B2-72B75C60CFD1}" presName="LevelTwoTextNode" presStyleLbl="node2" presStyleIdx="4" presStyleCnt="6">
        <dgm:presLayoutVars>
          <dgm:chPref val="3"/>
        </dgm:presLayoutVars>
      </dgm:prSet>
      <dgm:spPr/>
    </dgm:pt>
    <dgm:pt modelId="{15242EC5-C9F1-4718-A90F-ADDE7408E1DB}" type="pres">
      <dgm:prSet presAssocID="{2974B320-783B-498B-95B2-72B75C60CFD1}" presName="level3hierChild" presStyleCnt="0"/>
      <dgm:spPr/>
    </dgm:pt>
    <dgm:pt modelId="{E4AEAB24-85FC-4B50-AB0A-4882A9ECAA19}" type="pres">
      <dgm:prSet presAssocID="{A683F1E6-D07E-4A88-9000-3AB99E8BCDFC}" presName="conn2-1" presStyleLbl="parChTrans1D3" presStyleIdx="4" presStyleCnt="6"/>
      <dgm:spPr/>
    </dgm:pt>
    <dgm:pt modelId="{55A19894-1CEB-4834-87A0-2F79E665A895}" type="pres">
      <dgm:prSet presAssocID="{A683F1E6-D07E-4A88-9000-3AB99E8BCDFC}" presName="connTx" presStyleLbl="parChTrans1D3" presStyleIdx="4" presStyleCnt="6"/>
      <dgm:spPr/>
    </dgm:pt>
    <dgm:pt modelId="{61D68FD6-064A-4E4F-8351-69D3FD42E6C2}" type="pres">
      <dgm:prSet presAssocID="{843F78F5-29C6-4B37-B9EE-01D57E4117F0}" presName="root2" presStyleCnt="0"/>
      <dgm:spPr/>
    </dgm:pt>
    <dgm:pt modelId="{E23F29D9-846A-4B8B-8B58-912ECAB5483E}" type="pres">
      <dgm:prSet presAssocID="{843F78F5-29C6-4B37-B9EE-01D57E4117F0}" presName="LevelTwoTextNode" presStyleLbl="node3" presStyleIdx="4" presStyleCnt="6" custLinFactNeighborX="88097" custLinFactNeighborY="-995">
        <dgm:presLayoutVars>
          <dgm:chPref val="3"/>
        </dgm:presLayoutVars>
      </dgm:prSet>
      <dgm:spPr/>
    </dgm:pt>
    <dgm:pt modelId="{54E7DF48-7927-4CAB-AD88-F3FC4178FA89}" type="pres">
      <dgm:prSet presAssocID="{843F78F5-29C6-4B37-B9EE-01D57E4117F0}" presName="level3hierChild" presStyleCnt="0"/>
      <dgm:spPr/>
    </dgm:pt>
    <dgm:pt modelId="{C99F2634-79BB-483E-A678-5A5A6A66B31E}" type="pres">
      <dgm:prSet presAssocID="{2AF6CF0E-D8B9-401C-A10C-2896D7E0E400}" presName="conn2-1" presStyleLbl="parChTrans1D2" presStyleIdx="5" presStyleCnt="6"/>
      <dgm:spPr/>
    </dgm:pt>
    <dgm:pt modelId="{79B7CA97-6098-4B10-A698-15BFD17DD5BC}" type="pres">
      <dgm:prSet presAssocID="{2AF6CF0E-D8B9-401C-A10C-2896D7E0E400}" presName="connTx" presStyleLbl="parChTrans1D2" presStyleIdx="5" presStyleCnt="6"/>
      <dgm:spPr/>
    </dgm:pt>
    <dgm:pt modelId="{F6203FA3-A7FF-4B15-A8DA-F8D4716B02CF}" type="pres">
      <dgm:prSet presAssocID="{A59FEDF1-B84B-4F4D-B1CD-F6F8CE552884}" presName="root2" presStyleCnt="0"/>
      <dgm:spPr/>
    </dgm:pt>
    <dgm:pt modelId="{277E2456-86AB-4A55-9B4A-DEA6FF1D6557}" type="pres">
      <dgm:prSet presAssocID="{A59FEDF1-B84B-4F4D-B1CD-F6F8CE552884}" presName="LevelTwoTextNode" presStyleLbl="node2" presStyleIdx="5" presStyleCnt="6">
        <dgm:presLayoutVars>
          <dgm:chPref val="3"/>
        </dgm:presLayoutVars>
      </dgm:prSet>
      <dgm:spPr/>
    </dgm:pt>
    <dgm:pt modelId="{E40130DE-8A48-4D32-B37D-4AD114B2E65E}" type="pres">
      <dgm:prSet presAssocID="{A59FEDF1-B84B-4F4D-B1CD-F6F8CE552884}" presName="level3hierChild" presStyleCnt="0"/>
      <dgm:spPr/>
    </dgm:pt>
    <dgm:pt modelId="{26B3A60A-8D6E-4F4C-A36E-BE07F067C0E4}" type="pres">
      <dgm:prSet presAssocID="{425B8886-3791-4161-A1A8-C45B051CA3B2}" presName="conn2-1" presStyleLbl="parChTrans1D3" presStyleIdx="5" presStyleCnt="6"/>
      <dgm:spPr/>
    </dgm:pt>
    <dgm:pt modelId="{8B14E1E9-6567-46A8-8FB2-CF106036206C}" type="pres">
      <dgm:prSet presAssocID="{425B8886-3791-4161-A1A8-C45B051CA3B2}" presName="connTx" presStyleLbl="parChTrans1D3" presStyleIdx="5" presStyleCnt="6"/>
      <dgm:spPr/>
    </dgm:pt>
    <dgm:pt modelId="{763087DC-138E-4C20-BBC1-F737DFA33779}" type="pres">
      <dgm:prSet presAssocID="{D01B6252-5126-44A3-9C3C-23E7B8202EEF}" presName="root2" presStyleCnt="0"/>
      <dgm:spPr/>
    </dgm:pt>
    <dgm:pt modelId="{B30C8810-8B27-4D56-86BE-4243AF8C8B91}" type="pres">
      <dgm:prSet presAssocID="{D01B6252-5126-44A3-9C3C-23E7B8202EEF}" presName="LevelTwoTextNode" presStyleLbl="node3" presStyleIdx="5" presStyleCnt="6" custLinFactNeighborX="89590" custLinFactNeighborY="-1991">
        <dgm:presLayoutVars>
          <dgm:chPref val="3"/>
        </dgm:presLayoutVars>
      </dgm:prSet>
      <dgm:spPr/>
    </dgm:pt>
    <dgm:pt modelId="{BB369DC3-4362-437A-9445-C449AA640FD8}" type="pres">
      <dgm:prSet presAssocID="{D01B6252-5126-44A3-9C3C-23E7B8202EEF}" presName="level3hierChild" presStyleCnt="0"/>
      <dgm:spPr/>
    </dgm:pt>
  </dgm:ptLst>
  <dgm:cxnLst>
    <dgm:cxn modelId="{A24D6004-AEDD-4A86-96EE-9801EE7FEBC8}" type="presOf" srcId="{B10BBE64-8BE8-4012-B4B1-47A06A83391C}" destId="{8F503A43-937D-4DE5-8B9F-652142AB8473}" srcOrd="0" destOrd="0" presId="urn:microsoft.com/office/officeart/2005/8/layout/hierarchy2"/>
    <dgm:cxn modelId="{D3B48B07-0F91-415D-9D77-1854C6208BD1}" type="presOf" srcId="{ED985976-C11E-482D-A5AE-FD5725D4E2A2}" destId="{8ABF143B-314A-469F-B72C-15673ED24353}" srcOrd="0" destOrd="0" presId="urn:microsoft.com/office/officeart/2005/8/layout/hierarchy2"/>
    <dgm:cxn modelId="{3B66F008-9E99-4504-819B-DC0A41A81E49}" srcId="{13A90256-12BD-4A0B-93FD-8E4ABEA08B39}" destId="{437DE898-7094-4F68-992A-CCD4EFD9B74E}" srcOrd="0" destOrd="0" parTransId="{0F7F74E8-6E4E-4EBD-B069-FE3E56AD0E92}" sibTransId="{6376D602-817A-4866-8C9A-AE0036254A6C}"/>
    <dgm:cxn modelId="{40A1C60A-F5B2-4AFB-AE07-C08A12978F9E}" srcId="{1E75D9C0-0F87-4945-8AD4-1E337C24B441}" destId="{CBF0C627-FD45-44AB-B245-D243DC05DE18}" srcOrd="0" destOrd="0" parTransId="{6B953CAC-94F9-47B9-9E20-CA9E5A61F3BE}" sibTransId="{279B9397-5D50-4596-9224-C6ADF81DB1E9}"/>
    <dgm:cxn modelId="{A01DBC1D-7AE3-4CCD-A29B-36FC665B9149}" type="presOf" srcId="{C908BFBE-F381-454D-8D52-F9365BBB9F68}" destId="{92463C29-63D6-4BA3-8B8F-3DB1960B6D70}" srcOrd="0" destOrd="0" presId="urn:microsoft.com/office/officeart/2005/8/layout/hierarchy2"/>
    <dgm:cxn modelId="{D3502321-7BDD-4825-826F-1389365BAF96}" type="presOf" srcId="{54CE1F22-EE76-41C6-86EC-1F64222164AF}" destId="{8B33C60A-572F-4829-86F3-1978C077A2DF}" srcOrd="1" destOrd="0" presId="urn:microsoft.com/office/officeart/2005/8/layout/hierarchy2"/>
    <dgm:cxn modelId="{C59C1624-FBB7-4755-B63E-109A56060BF4}" type="presOf" srcId="{27BB6FB9-4684-4D6A-9B9B-5D59519F0F7C}" destId="{DE558988-6D0F-4529-91BF-F69AC9E78D0B}" srcOrd="0" destOrd="0" presId="urn:microsoft.com/office/officeart/2005/8/layout/hierarchy2"/>
    <dgm:cxn modelId="{419B342A-61A9-4827-A874-88D21970FCE4}" type="presOf" srcId="{2974B320-783B-498B-95B2-72B75C60CFD1}" destId="{947E369F-F610-4FA7-B7B0-8FC0C83D47B6}" srcOrd="0" destOrd="0" presId="urn:microsoft.com/office/officeart/2005/8/layout/hierarchy2"/>
    <dgm:cxn modelId="{C58F5B3C-E2DF-43CB-A706-C39D392F0491}" type="presOf" srcId="{2AF6CF0E-D8B9-401C-A10C-2896D7E0E400}" destId="{C99F2634-79BB-483E-A678-5A5A6A66B31E}" srcOrd="0" destOrd="0" presId="urn:microsoft.com/office/officeart/2005/8/layout/hierarchy2"/>
    <dgm:cxn modelId="{A433845E-6D24-4CC8-8B4A-6E48C9AAA076}" type="presOf" srcId="{6B953CAC-94F9-47B9-9E20-CA9E5A61F3BE}" destId="{31FE0268-1D5C-44B2-B1B0-F0F6AEA473A1}" srcOrd="0" destOrd="0" presId="urn:microsoft.com/office/officeart/2005/8/layout/hierarchy2"/>
    <dgm:cxn modelId="{D9A46C42-5F32-4DD1-984B-1A5EE9EC5B60}" type="presOf" srcId="{A683F1E6-D07E-4A88-9000-3AB99E8BCDFC}" destId="{55A19894-1CEB-4834-87A0-2F79E665A895}" srcOrd="1" destOrd="0" presId="urn:microsoft.com/office/officeart/2005/8/layout/hierarchy2"/>
    <dgm:cxn modelId="{7E7C7162-029E-45ED-837D-87E5B36FE0CD}" type="presOf" srcId="{6B0DD177-0607-4F23-AF96-67C40B5365DE}" destId="{659A03E7-0FF0-446A-AA57-7A2436245008}" srcOrd="0" destOrd="0" presId="urn:microsoft.com/office/officeart/2005/8/layout/hierarchy2"/>
    <dgm:cxn modelId="{E765C343-EFC1-4EDE-A0C7-6A14CC9BCBDA}" srcId="{A59FEDF1-B84B-4F4D-B1CD-F6F8CE552884}" destId="{D01B6252-5126-44A3-9C3C-23E7B8202EEF}" srcOrd="0" destOrd="0" parTransId="{425B8886-3791-4161-A1A8-C45B051CA3B2}" sibTransId="{0DD6358D-8C7B-490B-8EA5-517AD2F7CBA1}"/>
    <dgm:cxn modelId="{D785BE45-47DE-4D34-8552-AB54ECFF77FF}" type="presOf" srcId="{425B8886-3791-4161-A1A8-C45B051CA3B2}" destId="{26B3A60A-8D6E-4F4C-A36E-BE07F067C0E4}" srcOrd="0" destOrd="0" presId="urn:microsoft.com/office/officeart/2005/8/layout/hierarchy2"/>
    <dgm:cxn modelId="{37C2D565-A327-45D1-A96F-0910F37768F0}" type="presOf" srcId="{D01B6252-5126-44A3-9C3C-23E7B8202EEF}" destId="{B30C8810-8B27-4D56-86BE-4243AF8C8B91}" srcOrd="0" destOrd="0" presId="urn:microsoft.com/office/officeart/2005/8/layout/hierarchy2"/>
    <dgm:cxn modelId="{34F3E045-B58D-453B-8939-5C54BE0EBAE0}" type="presOf" srcId="{1E75D9C0-0F87-4945-8AD4-1E337C24B441}" destId="{A0A35FAC-2F13-439F-9396-2F6E084EF17C}" srcOrd="0" destOrd="0" presId="urn:microsoft.com/office/officeart/2005/8/layout/hierarchy2"/>
    <dgm:cxn modelId="{B7107E4A-88F3-4495-9EFF-773CBA7A817C}" type="presOf" srcId="{CBF0C627-FD45-44AB-B245-D243DC05DE18}" destId="{D3C8C2CD-5B8E-4ACD-BD2F-C2A2A4257CE2}" srcOrd="0" destOrd="0" presId="urn:microsoft.com/office/officeart/2005/8/layout/hierarchy2"/>
    <dgm:cxn modelId="{1BA1F14D-2FA4-40AA-A162-921D31F63935}" type="presOf" srcId="{975CFC09-DD6A-4B11-A3CC-848492B2D79A}" destId="{E4AC32A2-8B0A-4E73-B52E-F74FC546684C}" srcOrd="1" destOrd="0" presId="urn:microsoft.com/office/officeart/2005/8/layout/hierarchy2"/>
    <dgm:cxn modelId="{1FEE7351-C4BA-4BD8-8202-010129442953}" srcId="{437DE898-7094-4F68-992A-CCD4EFD9B74E}" destId="{A59FEDF1-B84B-4F4D-B1CD-F6F8CE552884}" srcOrd="5" destOrd="0" parTransId="{2AF6CF0E-D8B9-401C-A10C-2896D7E0E400}" sibTransId="{98F1B526-3CC5-479F-B745-0F04AD58CC86}"/>
    <dgm:cxn modelId="{A7F68271-6D5A-4C84-9EF3-A314E576F30C}" type="presOf" srcId="{6F3B8DC7-70C6-43DC-B57B-7EA162BCB418}" destId="{D7179CDF-67E9-444F-BAB9-089FD5BD13AB}" srcOrd="0" destOrd="0" presId="urn:microsoft.com/office/officeart/2005/8/layout/hierarchy2"/>
    <dgm:cxn modelId="{6E1C5A73-7733-4354-9BE3-2C7054BA2E88}" type="presOf" srcId="{7CBE9112-84B8-4D20-9395-E4AE75202496}" destId="{061B3475-E677-444B-BE36-6F3AFFFB931D}" srcOrd="0" destOrd="0" presId="urn:microsoft.com/office/officeart/2005/8/layout/hierarchy2"/>
    <dgm:cxn modelId="{13BE6154-B035-4802-B165-CE0EDDDF1448}" type="presOf" srcId="{A683F1E6-D07E-4A88-9000-3AB99E8BCDFC}" destId="{E4AEAB24-85FC-4B50-AB0A-4882A9ECAA19}" srcOrd="0" destOrd="0" presId="urn:microsoft.com/office/officeart/2005/8/layout/hierarchy2"/>
    <dgm:cxn modelId="{A447E654-6638-499C-80B2-403744655725}" type="presOf" srcId="{77DAC7BE-4226-4469-9C8C-94FAF8C3A3A5}" destId="{6ACE3BAA-D6AA-40C0-85B0-86ECF2527DAF}" srcOrd="1" destOrd="0" presId="urn:microsoft.com/office/officeart/2005/8/layout/hierarchy2"/>
    <dgm:cxn modelId="{4B7C0E7F-4F3A-4955-AFD0-94E748411FEF}" type="presOf" srcId="{ED985976-C11E-482D-A5AE-FD5725D4E2A2}" destId="{A62B068C-0BE3-429A-B3D5-3A6C5E764618}" srcOrd="1" destOrd="0" presId="urn:microsoft.com/office/officeart/2005/8/layout/hierarchy2"/>
    <dgm:cxn modelId="{AB2C7B7F-5116-4D91-ABA3-B91B89EE2184}" type="presOf" srcId="{6F3B8DC7-70C6-43DC-B57B-7EA162BCB418}" destId="{B67677E7-193F-45FE-9F3B-5E02BCDF6DA8}" srcOrd="1" destOrd="0" presId="urn:microsoft.com/office/officeart/2005/8/layout/hierarchy2"/>
    <dgm:cxn modelId="{673F7783-9C2E-4551-86E3-A2A9F0DDBE61}" type="presOf" srcId="{A59FEDF1-B84B-4F4D-B1CD-F6F8CE552884}" destId="{277E2456-86AB-4A55-9B4A-DEA6FF1D6557}" srcOrd="0" destOrd="0" presId="urn:microsoft.com/office/officeart/2005/8/layout/hierarchy2"/>
    <dgm:cxn modelId="{1487D383-7F09-4B10-B298-0ACB8102594D}" type="presOf" srcId="{77DAC7BE-4226-4469-9C8C-94FAF8C3A3A5}" destId="{734B6B0C-6700-411C-968F-C3E0AB6AFDBC}" srcOrd="0" destOrd="0" presId="urn:microsoft.com/office/officeart/2005/8/layout/hierarchy2"/>
    <dgm:cxn modelId="{9BB22184-48B0-45F4-9E0F-FBEC619C36D7}" type="presOf" srcId="{2AF6CF0E-D8B9-401C-A10C-2896D7E0E400}" destId="{79B7CA97-6098-4B10-A698-15BFD17DD5BC}" srcOrd="1" destOrd="0" presId="urn:microsoft.com/office/officeart/2005/8/layout/hierarchy2"/>
    <dgm:cxn modelId="{9A6D2986-D4F1-4579-AE7C-65036B3D7666}" type="presOf" srcId="{13A90256-12BD-4A0B-93FD-8E4ABEA08B39}" destId="{8B5F630A-280A-4ADE-B756-27ECCD7B84C7}" srcOrd="0" destOrd="0" presId="urn:microsoft.com/office/officeart/2005/8/layout/hierarchy2"/>
    <dgm:cxn modelId="{F0D09C90-DAF7-4919-846B-F34CED188C14}" srcId="{437DE898-7094-4F68-992A-CCD4EFD9B74E}" destId="{6B0DD177-0607-4F23-AF96-67C40B5365DE}" srcOrd="2" destOrd="0" parTransId="{ED985976-C11E-482D-A5AE-FD5725D4E2A2}" sibTransId="{3572FD41-8324-444E-B2BE-BC76AAD450AC}"/>
    <dgm:cxn modelId="{C46091A2-1B21-4454-9B42-ACDC47E5FA6E}" srcId="{B10BBE64-8BE8-4012-B4B1-47A06A83391C}" destId="{DDABAEA8-7F26-4ABF-8974-B90DF797516B}" srcOrd="0" destOrd="0" parTransId="{77DAC7BE-4226-4469-9C8C-94FAF8C3A3A5}" sibTransId="{06459F35-85AA-4762-91BF-09055E61733B}"/>
    <dgm:cxn modelId="{508855A5-7390-4932-801F-6ABB93FCA331}" type="presOf" srcId="{7CBE9112-84B8-4D20-9395-E4AE75202496}" destId="{333F66AB-75FC-4011-8FA7-966923B0F762}" srcOrd="1" destOrd="0" presId="urn:microsoft.com/office/officeart/2005/8/layout/hierarchy2"/>
    <dgm:cxn modelId="{F75FABA5-26D2-4D09-A694-42C26DB324C6}" srcId="{437DE898-7094-4F68-992A-CCD4EFD9B74E}" destId="{56B45FD4-45C9-469C-B596-31655D5E52F5}" srcOrd="0" destOrd="0" parTransId="{975CFC09-DD6A-4B11-A3CC-848492B2D79A}" sibTransId="{0A644935-1313-4363-8E62-3124745C122A}"/>
    <dgm:cxn modelId="{3803BFA6-1691-4C14-9D17-12401348D8D7}" type="presOf" srcId="{843F78F5-29C6-4B37-B9EE-01D57E4117F0}" destId="{E23F29D9-846A-4B8B-8B58-912ECAB5483E}" srcOrd="0" destOrd="0" presId="urn:microsoft.com/office/officeart/2005/8/layout/hierarchy2"/>
    <dgm:cxn modelId="{36E0A7AC-2EB7-4F93-B6AD-7564A151BCBE}" srcId="{437DE898-7094-4F68-992A-CCD4EFD9B74E}" destId="{2974B320-783B-498B-95B2-72B75C60CFD1}" srcOrd="4" destOrd="0" parTransId="{54CE1F22-EE76-41C6-86EC-1F64222164AF}" sibTransId="{7A478876-09C5-4D35-8C0D-14C7E44F2DFC}"/>
    <dgm:cxn modelId="{3D6F9CB5-AF98-4D1C-8A8B-2EE34B7E7661}" type="presOf" srcId="{C908BFBE-F381-454D-8D52-F9365BBB9F68}" destId="{6F0C2E00-EAC1-4DA2-A76B-06EA79859C38}" srcOrd="1" destOrd="0" presId="urn:microsoft.com/office/officeart/2005/8/layout/hierarchy2"/>
    <dgm:cxn modelId="{7161D0B9-F48B-4F55-95CB-AC134C593B12}" type="presOf" srcId="{975CFC09-DD6A-4B11-A3CC-848492B2D79A}" destId="{86281866-B9F0-45E8-A274-8B78679AAD11}" srcOrd="0" destOrd="0" presId="urn:microsoft.com/office/officeart/2005/8/layout/hierarchy2"/>
    <dgm:cxn modelId="{F75F01BA-61CF-4699-9997-15510471429E}" type="presOf" srcId="{56B45FD4-45C9-469C-B596-31655D5E52F5}" destId="{40D7B623-71C0-4BE3-9D21-0CAE0C64B309}" srcOrd="0" destOrd="0" presId="urn:microsoft.com/office/officeart/2005/8/layout/hierarchy2"/>
    <dgm:cxn modelId="{D9CCFFBA-7C9A-4F55-BDE4-AD3D9A679F80}" srcId="{2974B320-783B-498B-95B2-72B75C60CFD1}" destId="{843F78F5-29C6-4B37-B9EE-01D57E4117F0}" srcOrd="0" destOrd="0" parTransId="{A683F1E6-D07E-4A88-9000-3AB99E8BCDFC}" sibTransId="{AC5A6D17-5025-4269-B291-2EDFFF0F570A}"/>
    <dgm:cxn modelId="{D5D067BF-60D3-4727-94A1-7228239BB745}" type="presOf" srcId="{437DE898-7094-4F68-992A-CCD4EFD9B74E}" destId="{D20CD9AF-5971-4AA6-8960-F2EAD68D86F4}" srcOrd="0" destOrd="0" presId="urn:microsoft.com/office/officeart/2005/8/layout/hierarchy2"/>
    <dgm:cxn modelId="{67858EC2-06ED-47C0-BCE8-B5678AF8D053}" srcId="{437DE898-7094-4F68-992A-CCD4EFD9B74E}" destId="{B10BBE64-8BE8-4012-B4B1-47A06A83391C}" srcOrd="3" destOrd="0" parTransId="{B025E6CF-53D8-4B13-B7B3-C640735522B2}" sibTransId="{6BB4E309-DF1B-4C8F-9BAB-766BE22A4A19}"/>
    <dgm:cxn modelId="{7C31A8C3-1963-40A3-9418-160989E9B9B7}" type="presOf" srcId="{6B953CAC-94F9-47B9-9E20-CA9E5A61F3BE}" destId="{63539BFC-49EE-4E35-ABFB-C53CAF277BAD}" srcOrd="1" destOrd="0" presId="urn:microsoft.com/office/officeart/2005/8/layout/hierarchy2"/>
    <dgm:cxn modelId="{B06F44C5-74E8-4AF2-BE13-99A861A35108}" type="presOf" srcId="{B025E6CF-53D8-4B13-B7B3-C640735522B2}" destId="{ADCBA4B3-16ED-4997-A493-BA742B9B25D9}" srcOrd="0" destOrd="0" presId="urn:microsoft.com/office/officeart/2005/8/layout/hierarchy2"/>
    <dgm:cxn modelId="{D62C3CD2-4A26-4EE4-9A85-A77BFD4A94D5}" srcId="{6B0DD177-0607-4F23-AF96-67C40B5365DE}" destId="{27BB6FB9-4684-4D6A-9B9B-5D59519F0F7C}" srcOrd="0" destOrd="0" parTransId="{C908BFBE-F381-454D-8D52-F9365BBB9F68}" sibTransId="{DAF966D4-DFF2-401D-8643-8FEEF9567FC8}"/>
    <dgm:cxn modelId="{832BA9D2-160C-4200-975E-3DFB25688BA7}" srcId="{437DE898-7094-4F68-992A-CCD4EFD9B74E}" destId="{1E75D9C0-0F87-4945-8AD4-1E337C24B441}" srcOrd="1" destOrd="0" parTransId="{6F3B8DC7-70C6-43DC-B57B-7EA162BCB418}" sibTransId="{19F531AF-D993-4313-AA53-5016E2290BE4}"/>
    <dgm:cxn modelId="{3142D7DF-DECE-476F-9EDB-D9E19EBFF28D}" type="presOf" srcId="{425B8886-3791-4161-A1A8-C45B051CA3B2}" destId="{8B14E1E9-6567-46A8-8FB2-CF106036206C}" srcOrd="1" destOrd="0" presId="urn:microsoft.com/office/officeart/2005/8/layout/hierarchy2"/>
    <dgm:cxn modelId="{DAF691E7-B520-4FBF-93D8-555044DA0767}" srcId="{56B45FD4-45C9-469C-B596-31655D5E52F5}" destId="{9C0FC7C9-3133-4F66-A01A-36098A805987}" srcOrd="0" destOrd="0" parTransId="{7CBE9112-84B8-4D20-9395-E4AE75202496}" sibTransId="{4EB1BEA6-EDA3-45D8-B1DC-6DF92325CB83}"/>
    <dgm:cxn modelId="{9FFA6BE8-EA92-49AA-A994-75E3AFDF59CD}" type="presOf" srcId="{DDABAEA8-7F26-4ABF-8974-B90DF797516B}" destId="{B271DDEE-44C9-4915-A1FB-0D9F88520D1A}" srcOrd="0" destOrd="0" presId="urn:microsoft.com/office/officeart/2005/8/layout/hierarchy2"/>
    <dgm:cxn modelId="{358510E9-D8F9-48CB-A4A6-DD6F04A70A2A}" type="presOf" srcId="{54CE1F22-EE76-41C6-86EC-1F64222164AF}" destId="{0BC71DA9-CBE5-4F79-8A3E-95E13B560A10}" srcOrd="0" destOrd="0" presId="urn:microsoft.com/office/officeart/2005/8/layout/hierarchy2"/>
    <dgm:cxn modelId="{1B1EE3ED-32D9-4574-B301-2BD1FB91D9E8}" type="presOf" srcId="{9C0FC7C9-3133-4F66-A01A-36098A805987}" destId="{EFA5CB88-0403-436C-A11F-D4AE700151C7}" srcOrd="0" destOrd="0" presId="urn:microsoft.com/office/officeart/2005/8/layout/hierarchy2"/>
    <dgm:cxn modelId="{2C1017F0-4545-463B-AC05-26394A77C437}" type="presOf" srcId="{B025E6CF-53D8-4B13-B7B3-C640735522B2}" destId="{960F1CDD-7AA0-439A-9084-44CD847D4EAD}" srcOrd="1" destOrd="0" presId="urn:microsoft.com/office/officeart/2005/8/layout/hierarchy2"/>
    <dgm:cxn modelId="{0BAE2D3D-83BE-4335-B65E-F123E4E62C1C}" type="presParOf" srcId="{8B5F630A-280A-4ADE-B756-27ECCD7B84C7}" destId="{651B4058-7748-496F-A566-02742BF0E27E}" srcOrd="0" destOrd="0" presId="urn:microsoft.com/office/officeart/2005/8/layout/hierarchy2"/>
    <dgm:cxn modelId="{E5702B73-B3EF-4A98-ADEF-0B019D1FAD7B}" type="presParOf" srcId="{651B4058-7748-496F-A566-02742BF0E27E}" destId="{D20CD9AF-5971-4AA6-8960-F2EAD68D86F4}" srcOrd="0" destOrd="0" presId="urn:microsoft.com/office/officeart/2005/8/layout/hierarchy2"/>
    <dgm:cxn modelId="{BF3EF6F1-CA58-408C-9752-B3AEC9D981A2}" type="presParOf" srcId="{651B4058-7748-496F-A566-02742BF0E27E}" destId="{0E3E8D4C-533C-4B89-B41D-F13839613CE1}" srcOrd="1" destOrd="0" presId="urn:microsoft.com/office/officeart/2005/8/layout/hierarchy2"/>
    <dgm:cxn modelId="{84573A73-C9E4-4280-81F6-BA35EFF1AD9A}" type="presParOf" srcId="{0E3E8D4C-533C-4B89-B41D-F13839613CE1}" destId="{86281866-B9F0-45E8-A274-8B78679AAD11}" srcOrd="0" destOrd="0" presId="urn:microsoft.com/office/officeart/2005/8/layout/hierarchy2"/>
    <dgm:cxn modelId="{853C1607-9187-4A1A-88EA-254969A1E941}" type="presParOf" srcId="{86281866-B9F0-45E8-A274-8B78679AAD11}" destId="{E4AC32A2-8B0A-4E73-B52E-F74FC546684C}" srcOrd="0" destOrd="0" presId="urn:microsoft.com/office/officeart/2005/8/layout/hierarchy2"/>
    <dgm:cxn modelId="{267F5BB7-5119-4EB6-B80B-874EADA6BCE4}" type="presParOf" srcId="{0E3E8D4C-533C-4B89-B41D-F13839613CE1}" destId="{3DFC3446-D4AF-4E65-BD5E-037AB5386E70}" srcOrd="1" destOrd="0" presId="urn:microsoft.com/office/officeart/2005/8/layout/hierarchy2"/>
    <dgm:cxn modelId="{F86C7C54-61B3-40B6-9E38-08894B0FD2DB}" type="presParOf" srcId="{3DFC3446-D4AF-4E65-BD5E-037AB5386E70}" destId="{40D7B623-71C0-4BE3-9D21-0CAE0C64B309}" srcOrd="0" destOrd="0" presId="urn:microsoft.com/office/officeart/2005/8/layout/hierarchy2"/>
    <dgm:cxn modelId="{FA9B5E23-EEAE-41B1-B699-ACDF25C71B58}" type="presParOf" srcId="{3DFC3446-D4AF-4E65-BD5E-037AB5386E70}" destId="{9020BDAA-FB0F-4F8E-95DC-5D404267FCFD}" srcOrd="1" destOrd="0" presId="urn:microsoft.com/office/officeart/2005/8/layout/hierarchy2"/>
    <dgm:cxn modelId="{706BC07C-5C56-426E-B22B-38DE3CF2BC4E}" type="presParOf" srcId="{9020BDAA-FB0F-4F8E-95DC-5D404267FCFD}" destId="{061B3475-E677-444B-BE36-6F3AFFFB931D}" srcOrd="0" destOrd="0" presId="urn:microsoft.com/office/officeart/2005/8/layout/hierarchy2"/>
    <dgm:cxn modelId="{9034BEE5-DC1D-4F93-9EE5-D333EF97D0CF}" type="presParOf" srcId="{061B3475-E677-444B-BE36-6F3AFFFB931D}" destId="{333F66AB-75FC-4011-8FA7-966923B0F762}" srcOrd="0" destOrd="0" presId="urn:microsoft.com/office/officeart/2005/8/layout/hierarchy2"/>
    <dgm:cxn modelId="{28C46A3B-AD41-48B2-AE40-61DE619A9CC8}" type="presParOf" srcId="{9020BDAA-FB0F-4F8E-95DC-5D404267FCFD}" destId="{2870CB60-B27D-4524-9CCB-3C9CCC694006}" srcOrd="1" destOrd="0" presId="urn:microsoft.com/office/officeart/2005/8/layout/hierarchy2"/>
    <dgm:cxn modelId="{AA2C0B60-0D34-47BC-AA5E-8380307A1426}" type="presParOf" srcId="{2870CB60-B27D-4524-9CCB-3C9CCC694006}" destId="{EFA5CB88-0403-436C-A11F-D4AE700151C7}" srcOrd="0" destOrd="0" presId="urn:microsoft.com/office/officeart/2005/8/layout/hierarchy2"/>
    <dgm:cxn modelId="{871C0F54-256A-4AF2-9E91-48AEF296B2AC}" type="presParOf" srcId="{2870CB60-B27D-4524-9CCB-3C9CCC694006}" destId="{2444DFE2-9A4F-4930-ACF1-C19A3581850F}" srcOrd="1" destOrd="0" presId="urn:microsoft.com/office/officeart/2005/8/layout/hierarchy2"/>
    <dgm:cxn modelId="{B44A9BDE-85A4-4C88-AF9D-44560CB4DC2B}" type="presParOf" srcId="{0E3E8D4C-533C-4B89-B41D-F13839613CE1}" destId="{D7179CDF-67E9-444F-BAB9-089FD5BD13AB}" srcOrd="2" destOrd="0" presId="urn:microsoft.com/office/officeart/2005/8/layout/hierarchy2"/>
    <dgm:cxn modelId="{F8342A75-4991-4613-B741-C93491BAE1B0}" type="presParOf" srcId="{D7179CDF-67E9-444F-BAB9-089FD5BD13AB}" destId="{B67677E7-193F-45FE-9F3B-5E02BCDF6DA8}" srcOrd="0" destOrd="0" presId="urn:microsoft.com/office/officeart/2005/8/layout/hierarchy2"/>
    <dgm:cxn modelId="{817D5F9A-E4A1-4E17-9F38-2E43026AE375}" type="presParOf" srcId="{0E3E8D4C-533C-4B89-B41D-F13839613CE1}" destId="{45E42C35-7347-4A60-9C2B-0476348CDA6F}" srcOrd="3" destOrd="0" presId="urn:microsoft.com/office/officeart/2005/8/layout/hierarchy2"/>
    <dgm:cxn modelId="{11BB17C0-B86F-49C4-9601-89E07EB8A549}" type="presParOf" srcId="{45E42C35-7347-4A60-9C2B-0476348CDA6F}" destId="{A0A35FAC-2F13-439F-9396-2F6E084EF17C}" srcOrd="0" destOrd="0" presId="urn:microsoft.com/office/officeart/2005/8/layout/hierarchy2"/>
    <dgm:cxn modelId="{D779D999-62CC-4ED8-BA10-DA6438B305AD}" type="presParOf" srcId="{45E42C35-7347-4A60-9C2B-0476348CDA6F}" destId="{3762EBA0-7956-4DE2-A346-7D272C12C602}" srcOrd="1" destOrd="0" presId="urn:microsoft.com/office/officeart/2005/8/layout/hierarchy2"/>
    <dgm:cxn modelId="{36704BA8-013D-48AB-9104-BAF4666200A0}" type="presParOf" srcId="{3762EBA0-7956-4DE2-A346-7D272C12C602}" destId="{31FE0268-1D5C-44B2-B1B0-F0F6AEA473A1}" srcOrd="0" destOrd="0" presId="urn:microsoft.com/office/officeart/2005/8/layout/hierarchy2"/>
    <dgm:cxn modelId="{61BCD4AB-7C93-480C-AB4A-F6ACAC3A8E6D}" type="presParOf" srcId="{31FE0268-1D5C-44B2-B1B0-F0F6AEA473A1}" destId="{63539BFC-49EE-4E35-ABFB-C53CAF277BAD}" srcOrd="0" destOrd="0" presId="urn:microsoft.com/office/officeart/2005/8/layout/hierarchy2"/>
    <dgm:cxn modelId="{B0886A3C-74E8-4292-AF07-7DAA625C3EF6}" type="presParOf" srcId="{3762EBA0-7956-4DE2-A346-7D272C12C602}" destId="{416FC530-B531-4614-9561-FCB67C97948A}" srcOrd="1" destOrd="0" presId="urn:microsoft.com/office/officeart/2005/8/layout/hierarchy2"/>
    <dgm:cxn modelId="{D40AED2F-6237-47E9-9F7B-97362C46FD93}" type="presParOf" srcId="{416FC530-B531-4614-9561-FCB67C97948A}" destId="{D3C8C2CD-5B8E-4ACD-BD2F-C2A2A4257CE2}" srcOrd="0" destOrd="0" presId="urn:microsoft.com/office/officeart/2005/8/layout/hierarchy2"/>
    <dgm:cxn modelId="{F4DD3372-0F0E-4F06-9804-C0B2C08447FE}" type="presParOf" srcId="{416FC530-B531-4614-9561-FCB67C97948A}" destId="{470640CF-F3BE-4664-A65A-7596D6D9DF8C}" srcOrd="1" destOrd="0" presId="urn:microsoft.com/office/officeart/2005/8/layout/hierarchy2"/>
    <dgm:cxn modelId="{A696BF27-4446-4B4C-ACDC-3FF4EC965AD5}" type="presParOf" srcId="{0E3E8D4C-533C-4B89-B41D-F13839613CE1}" destId="{8ABF143B-314A-469F-B72C-15673ED24353}" srcOrd="4" destOrd="0" presId="urn:microsoft.com/office/officeart/2005/8/layout/hierarchy2"/>
    <dgm:cxn modelId="{1FD5FD8D-A65A-4887-ADFE-2F009DFA4544}" type="presParOf" srcId="{8ABF143B-314A-469F-B72C-15673ED24353}" destId="{A62B068C-0BE3-429A-B3D5-3A6C5E764618}" srcOrd="0" destOrd="0" presId="urn:microsoft.com/office/officeart/2005/8/layout/hierarchy2"/>
    <dgm:cxn modelId="{372D53EB-538C-4ED1-A2BE-DB386B15A9AA}" type="presParOf" srcId="{0E3E8D4C-533C-4B89-B41D-F13839613CE1}" destId="{894B0F65-D86A-43AA-892A-01771DBE2AB2}" srcOrd="5" destOrd="0" presId="urn:microsoft.com/office/officeart/2005/8/layout/hierarchy2"/>
    <dgm:cxn modelId="{7EDB32B7-4DB4-44B8-AFF9-5097553B55CF}" type="presParOf" srcId="{894B0F65-D86A-43AA-892A-01771DBE2AB2}" destId="{659A03E7-0FF0-446A-AA57-7A2436245008}" srcOrd="0" destOrd="0" presId="urn:microsoft.com/office/officeart/2005/8/layout/hierarchy2"/>
    <dgm:cxn modelId="{B7690AFE-432F-4651-B4A3-37FAD1AEC630}" type="presParOf" srcId="{894B0F65-D86A-43AA-892A-01771DBE2AB2}" destId="{3050E6BF-B1B1-47B2-B973-2EE522D45754}" srcOrd="1" destOrd="0" presId="urn:microsoft.com/office/officeart/2005/8/layout/hierarchy2"/>
    <dgm:cxn modelId="{65A04085-D729-4CC0-8A01-2D3C5CD02C2B}" type="presParOf" srcId="{3050E6BF-B1B1-47B2-B973-2EE522D45754}" destId="{92463C29-63D6-4BA3-8B8F-3DB1960B6D70}" srcOrd="0" destOrd="0" presId="urn:microsoft.com/office/officeart/2005/8/layout/hierarchy2"/>
    <dgm:cxn modelId="{FC4D5ABF-17EE-471E-9F55-A67925C0B2ED}" type="presParOf" srcId="{92463C29-63D6-4BA3-8B8F-3DB1960B6D70}" destId="{6F0C2E00-EAC1-4DA2-A76B-06EA79859C38}" srcOrd="0" destOrd="0" presId="urn:microsoft.com/office/officeart/2005/8/layout/hierarchy2"/>
    <dgm:cxn modelId="{C6FC5A74-95F2-4B3D-B1B6-50E4B7D9D3F4}" type="presParOf" srcId="{3050E6BF-B1B1-47B2-B973-2EE522D45754}" destId="{FB2449BF-953E-43A5-AA52-FC6435BF5636}" srcOrd="1" destOrd="0" presId="urn:microsoft.com/office/officeart/2005/8/layout/hierarchy2"/>
    <dgm:cxn modelId="{8AB10163-5C88-4177-8F0C-370179E81994}" type="presParOf" srcId="{FB2449BF-953E-43A5-AA52-FC6435BF5636}" destId="{DE558988-6D0F-4529-91BF-F69AC9E78D0B}" srcOrd="0" destOrd="0" presId="urn:microsoft.com/office/officeart/2005/8/layout/hierarchy2"/>
    <dgm:cxn modelId="{82DE54F8-C88A-4977-ABB9-21C3E118631B}" type="presParOf" srcId="{FB2449BF-953E-43A5-AA52-FC6435BF5636}" destId="{2B3BE3CA-4707-471E-A44D-A1FD25C3D3A2}" srcOrd="1" destOrd="0" presId="urn:microsoft.com/office/officeart/2005/8/layout/hierarchy2"/>
    <dgm:cxn modelId="{13742756-4B4F-474E-9B10-3A4599CE7123}" type="presParOf" srcId="{0E3E8D4C-533C-4B89-B41D-F13839613CE1}" destId="{ADCBA4B3-16ED-4997-A493-BA742B9B25D9}" srcOrd="6" destOrd="0" presId="urn:microsoft.com/office/officeart/2005/8/layout/hierarchy2"/>
    <dgm:cxn modelId="{210D6674-DFC1-4FE6-B118-8C4E226C8209}" type="presParOf" srcId="{ADCBA4B3-16ED-4997-A493-BA742B9B25D9}" destId="{960F1CDD-7AA0-439A-9084-44CD847D4EAD}" srcOrd="0" destOrd="0" presId="urn:microsoft.com/office/officeart/2005/8/layout/hierarchy2"/>
    <dgm:cxn modelId="{4453BA71-7DB3-4DE0-833C-B66FAF2F5244}" type="presParOf" srcId="{0E3E8D4C-533C-4B89-B41D-F13839613CE1}" destId="{7F30F7EE-CCC0-4ED0-ACF5-F84C2544A6AD}" srcOrd="7" destOrd="0" presId="urn:microsoft.com/office/officeart/2005/8/layout/hierarchy2"/>
    <dgm:cxn modelId="{4C8271A8-81AB-41FF-9D3C-3D918A74DBB0}" type="presParOf" srcId="{7F30F7EE-CCC0-4ED0-ACF5-F84C2544A6AD}" destId="{8F503A43-937D-4DE5-8B9F-652142AB8473}" srcOrd="0" destOrd="0" presId="urn:microsoft.com/office/officeart/2005/8/layout/hierarchy2"/>
    <dgm:cxn modelId="{B85BEAD6-187C-41B9-B0B8-3C234E27CDEA}" type="presParOf" srcId="{7F30F7EE-CCC0-4ED0-ACF5-F84C2544A6AD}" destId="{4328F548-3993-4568-99DC-2300707FC1FF}" srcOrd="1" destOrd="0" presId="urn:microsoft.com/office/officeart/2005/8/layout/hierarchy2"/>
    <dgm:cxn modelId="{42E98ACA-54DD-4B2A-B97F-582C463B2126}" type="presParOf" srcId="{4328F548-3993-4568-99DC-2300707FC1FF}" destId="{734B6B0C-6700-411C-968F-C3E0AB6AFDBC}" srcOrd="0" destOrd="0" presId="urn:microsoft.com/office/officeart/2005/8/layout/hierarchy2"/>
    <dgm:cxn modelId="{4164BF8E-208E-44E6-AD15-3B3E4699BF2A}" type="presParOf" srcId="{734B6B0C-6700-411C-968F-C3E0AB6AFDBC}" destId="{6ACE3BAA-D6AA-40C0-85B0-86ECF2527DAF}" srcOrd="0" destOrd="0" presId="urn:microsoft.com/office/officeart/2005/8/layout/hierarchy2"/>
    <dgm:cxn modelId="{3696FACC-36DC-4537-9C5D-10084628940B}" type="presParOf" srcId="{4328F548-3993-4568-99DC-2300707FC1FF}" destId="{2C89D8CB-9C7C-4D53-9FAE-5A31256C30EC}" srcOrd="1" destOrd="0" presId="urn:microsoft.com/office/officeart/2005/8/layout/hierarchy2"/>
    <dgm:cxn modelId="{57E4E3B5-8A37-42D4-8724-A9DF18755ACC}" type="presParOf" srcId="{2C89D8CB-9C7C-4D53-9FAE-5A31256C30EC}" destId="{B271DDEE-44C9-4915-A1FB-0D9F88520D1A}" srcOrd="0" destOrd="0" presId="urn:microsoft.com/office/officeart/2005/8/layout/hierarchy2"/>
    <dgm:cxn modelId="{B583835A-8A7C-4E81-952F-F1583FBA1C5A}" type="presParOf" srcId="{2C89D8CB-9C7C-4D53-9FAE-5A31256C30EC}" destId="{772DF91C-0E9F-4338-BFEC-06861963A2ED}" srcOrd="1" destOrd="0" presId="urn:microsoft.com/office/officeart/2005/8/layout/hierarchy2"/>
    <dgm:cxn modelId="{DAA91499-A964-409A-8197-17442AB7031E}" type="presParOf" srcId="{0E3E8D4C-533C-4B89-B41D-F13839613CE1}" destId="{0BC71DA9-CBE5-4F79-8A3E-95E13B560A10}" srcOrd="8" destOrd="0" presId="urn:microsoft.com/office/officeart/2005/8/layout/hierarchy2"/>
    <dgm:cxn modelId="{95F7D7B4-95E5-4972-9EED-A427555149E5}" type="presParOf" srcId="{0BC71DA9-CBE5-4F79-8A3E-95E13B560A10}" destId="{8B33C60A-572F-4829-86F3-1978C077A2DF}" srcOrd="0" destOrd="0" presId="urn:microsoft.com/office/officeart/2005/8/layout/hierarchy2"/>
    <dgm:cxn modelId="{3054B4EF-31DF-4DF2-B953-EC2A343AC2A1}" type="presParOf" srcId="{0E3E8D4C-533C-4B89-B41D-F13839613CE1}" destId="{432CDDEC-AC71-469F-94E5-4196A28D2046}" srcOrd="9" destOrd="0" presId="urn:microsoft.com/office/officeart/2005/8/layout/hierarchy2"/>
    <dgm:cxn modelId="{0CE53659-C98A-4132-AC0A-4251B1B11EF2}" type="presParOf" srcId="{432CDDEC-AC71-469F-94E5-4196A28D2046}" destId="{947E369F-F610-4FA7-B7B0-8FC0C83D47B6}" srcOrd="0" destOrd="0" presId="urn:microsoft.com/office/officeart/2005/8/layout/hierarchy2"/>
    <dgm:cxn modelId="{B4B6600D-B347-4F92-BB18-ACEB22AB9D3A}" type="presParOf" srcId="{432CDDEC-AC71-469F-94E5-4196A28D2046}" destId="{15242EC5-C9F1-4718-A90F-ADDE7408E1DB}" srcOrd="1" destOrd="0" presId="urn:microsoft.com/office/officeart/2005/8/layout/hierarchy2"/>
    <dgm:cxn modelId="{ADD02CDC-67AD-4ED9-A471-B9C01FED1B68}" type="presParOf" srcId="{15242EC5-C9F1-4718-A90F-ADDE7408E1DB}" destId="{E4AEAB24-85FC-4B50-AB0A-4882A9ECAA19}" srcOrd="0" destOrd="0" presId="urn:microsoft.com/office/officeart/2005/8/layout/hierarchy2"/>
    <dgm:cxn modelId="{3C0660FD-7AB8-49F4-80E4-79E9768F0A88}" type="presParOf" srcId="{E4AEAB24-85FC-4B50-AB0A-4882A9ECAA19}" destId="{55A19894-1CEB-4834-87A0-2F79E665A895}" srcOrd="0" destOrd="0" presId="urn:microsoft.com/office/officeart/2005/8/layout/hierarchy2"/>
    <dgm:cxn modelId="{81E77AF2-ADEF-4F1B-B3DB-DEA4D4169D30}" type="presParOf" srcId="{15242EC5-C9F1-4718-A90F-ADDE7408E1DB}" destId="{61D68FD6-064A-4E4F-8351-69D3FD42E6C2}" srcOrd="1" destOrd="0" presId="urn:microsoft.com/office/officeart/2005/8/layout/hierarchy2"/>
    <dgm:cxn modelId="{B796FFCD-AB07-4509-866D-B674DA066D7B}" type="presParOf" srcId="{61D68FD6-064A-4E4F-8351-69D3FD42E6C2}" destId="{E23F29D9-846A-4B8B-8B58-912ECAB5483E}" srcOrd="0" destOrd="0" presId="urn:microsoft.com/office/officeart/2005/8/layout/hierarchy2"/>
    <dgm:cxn modelId="{24C4D85A-C922-447A-9C9F-7919428665DF}" type="presParOf" srcId="{61D68FD6-064A-4E4F-8351-69D3FD42E6C2}" destId="{54E7DF48-7927-4CAB-AD88-F3FC4178FA89}" srcOrd="1" destOrd="0" presId="urn:microsoft.com/office/officeart/2005/8/layout/hierarchy2"/>
    <dgm:cxn modelId="{5C3A7DC5-F7A1-48AC-8011-75307A2E4343}" type="presParOf" srcId="{0E3E8D4C-533C-4B89-B41D-F13839613CE1}" destId="{C99F2634-79BB-483E-A678-5A5A6A66B31E}" srcOrd="10" destOrd="0" presId="urn:microsoft.com/office/officeart/2005/8/layout/hierarchy2"/>
    <dgm:cxn modelId="{451AF2AC-756C-46D1-A01A-F29F891DCAEB}" type="presParOf" srcId="{C99F2634-79BB-483E-A678-5A5A6A66B31E}" destId="{79B7CA97-6098-4B10-A698-15BFD17DD5BC}" srcOrd="0" destOrd="0" presId="urn:microsoft.com/office/officeart/2005/8/layout/hierarchy2"/>
    <dgm:cxn modelId="{B63F6497-9636-431A-8115-9ED5DAF2503B}" type="presParOf" srcId="{0E3E8D4C-533C-4B89-B41D-F13839613CE1}" destId="{F6203FA3-A7FF-4B15-A8DA-F8D4716B02CF}" srcOrd="11" destOrd="0" presId="urn:microsoft.com/office/officeart/2005/8/layout/hierarchy2"/>
    <dgm:cxn modelId="{763E60AA-AFD1-4970-A205-8DF3803CAE7F}" type="presParOf" srcId="{F6203FA3-A7FF-4B15-A8DA-F8D4716B02CF}" destId="{277E2456-86AB-4A55-9B4A-DEA6FF1D6557}" srcOrd="0" destOrd="0" presId="urn:microsoft.com/office/officeart/2005/8/layout/hierarchy2"/>
    <dgm:cxn modelId="{306B1EA7-FDEC-4407-81E6-64B8ABD23C72}" type="presParOf" srcId="{F6203FA3-A7FF-4B15-A8DA-F8D4716B02CF}" destId="{E40130DE-8A48-4D32-B37D-4AD114B2E65E}" srcOrd="1" destOrd="0" presId="urn:microsoft.com/office/officeart/2005/8/layout/hierarchy2"/>
    <dgm:cxn modelId="{87A1F3E4-A6E2-4F94-B363-B06B495821AE}" type="presParOf" srcId="{E40130DE-8A48-4D32-B37D-4AD114B2E65E}" destId="{26B3A60A-8D6E-4F4C-A36E-BE07F067C0E4}" srcOrd="0" destOrd="0" presId="urn:microsoft.com/office/officeart/2005/8/layout/hierarchy2"/>
    <dgm:cxn modelId="{B1D9A4BA-E57A-4ADE-A8D6-AED2AF468A0D}" type="presParOf" srcId="{26B3A60A-8D6E-4F4C-A36E-BE07F067C0E4}" destId="{8B14E1E9-6567-46A8-8FB2-CF106036206C}" srcOrd="0" destOrd="0" presId="urn:microsoft.com/office/officeart/2005/8/layout/hierarchy2"/>
    <dgm:cxn modelId="{43052806-FD56-4F2F-9A93-8EFC5D6221EC}" type="presParOf" srcId="{E40130DE-8A48-4D32-B37D-4AD114B2E65E}" destId="{763087DC-138E-4C20-BBC1-F737DFA33779}" srcOrd="1" destOrd="0" presId="urn:microsoft.com/office/officeart/2005/8/layout/hierarchy2"/>
    <dgm:cxn modelId="{3713FA16-5121-4704-948C-4513B2BC1666}" type="presParOf" srcId="{763087DC-138E-4C20-BBC1-F737DFA33779}" destId="{B30C8810-8B27-4D56-86BE-4243AF8C8B91}" srcOrd="0" destOrd="0" presId="urn:microsoft.com/office/officeart/2005/8/layout/hierarchy2"/>
    <dgm:cxn modelId="{30A98600-73AF-47F5-B393-1A74A7ECE2CA}" type="presParOf" srcId="{763087DC-138E-4C20-BBC1-F737DFA33779}" destId="{BB369DC3-4362-437A-9445-C449AA640FD8}"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4B7ED4-6D49-45F6-B051-2FC28717106D}"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GB"/>
        </a:p>
      </dgm:t>
    </dgm:pt>
    <dgm:pt modelId="{5FA2307A-852F-4326-8BE6-8B29FA687D33}">
      <dgm:prSet phldrT="[Text]" custT="1"/>
      <dgm:spPr/>
      <dgm:t>
        <a:bodyPr/>
        <a:lstStyle/>
        <a:p>
          <a:r>
            <a:rPr lang="en-GB" sz="2500" b="0" cap="none" spc="0">
              <a:ln w="0"/>
              <a:solidFill>
                <a:schemeClr val="tx1"/>
              </a:solidFill>
              <a:effectLst>
                <a:outerShdw blurRad="38100" dist="19050" dir="2700000" algn="tl" rotWithShape="0">
                  <a:schemeClr val="dk1">
                    <a:alpha val="40000"/>
                  </a:schemeClr>
                </a:outerShdw>
              </a:effectLst>
            </a:rPr>
            <a:t>Feasibility study</a:t>
          </a:r>
        </a:p>
      </dgm:t>
    </dgm:pt>
    <dgm:pt modelId="{717571A3-8186-470E-B12D-CBD2E789D28B}" type="parTrans" cxnId="{63D2ADD5-FC5D-458A-B736-5A5E17E0D3B8}">
      <dgm:prSet/>
      <dgm:spPr/>
      <dgm:t>
        <a:bodyPr/>
        <a:lstStyle/>
        <a:p>
          <a:endParaRPr lang="en-GB"/>
        </a:p>
      </dgm:t>
    </dgm:pt>
    <dgm:pt modelId="{6EF616C8-863B-416B-A7D6-5A63D8D36AF7}" type="sibTrans" cxnId="{63D2ADD5-FC5D-458A-B736-5A5E17E0D3B8}">
      <dgm:prSet/>
      <dgm:spPr/>
      <dgm:t>
        <a:bodyPr/>
        <a:lstStyle/>
        <a:p>
          <a:endParaRPr lang="en-GB"/>
        </a:p>
      </dgm:t>
    </dgm:pt>
    <dgm:pt modelId="{20C523CA-2460-4E7E-A0E9-50F367904D32}">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Technical</a:t>
          </a:r>
        </a:p>
      </dgm:t>
    </dgm:pt>
    <dgm:pt modelId="{CF7DFCF4-3661-445B-8724-EFCCEC5358F5}" type="parTrans" cxnId="{7C15CA04-291D-4B19-AD5E-4542997EDB08}">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19051FF0-657B-4DC1-8801-7038D16058A0}" type="sibTrans" cxnId="{7C15CA04-291D-4B19-AD5E-4542997EDB08}">
      <dgm:prSet/>
      <dgm:spPr/>
      <dgm:t>
        <a:bodyPr/>
        <a:lstStyle/>
        <a:p>
          <a:endParaRPr lang="en-GB"/>
        </a:p>
      </dgm:t>
    </dgm:pt>
    <dgm:pt modelId="{BE445762-35A5-49C2-9A01-21DAD7C638FE}">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Operational</a:t>
          </a:r>
        </a:p>
      </dgm:t>
    </dgm:pt>
    <dgm:pt modelId="{B377A6AB-AF39-47B7-94FE-0A40AF8C44B0}" type="parTrans" cxnId="{9A743C39-9F2C-4029-AACC-3BEE9FD69E4A}">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33609438-5650-4FA9-8D7E-D72EFF4FFC41}" type="sibTrans" cxnId="{9A743C39-9F2C-4029-AACC-3BEE9FD69E4A}">
      <dgm:prSet/>
      <dgm:spPr/>
      <dgm:t>
        <a:bodyPr/>
        <a:lstStyle/>
        <a:p>
          <a:endParaRPr lang="en-GB"/>
        </a:p>
      </dgm:t>
    </dgm:pt>
    <dgm:pt modelId="{9EC07F14-BCE6-474A-A24D-E789A5C373CD}">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Economic</a:t>
          </a:r>
        </a:p>
      </dgm:t>
    </dgm:pt>
    <dgm:pt modelId="{21B064B5-4ABF-4626-888D-FA4C9292482C}" type="parTrans" cxnId="{5355476D-24AB-402B-B371-FF2DB373E341}">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9F606B6-2C73-4211-B7AD-F5EA1A975CCE}" type="sibTrans" cxnId="{5355476D-24AB-402B-B371-FF2DB373E341}">
      <dgm:prSet/>
      <dgm:spPr/>
      <dgm:t>
        <a:bodyPr/>
        <a:lstStyle/>
        <a:p>
          <a:endParaRPr lang="en-GB"/>
        </a:p>
      </dgm:t>
    </dgm:pt>
    <dgm:pt modelId="{0D1FC907-A510-4015-9900-ED0FBB56031C}">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Legal and Compliance</a:t>
          </a:r>
        </a:p>
      </dgm:t>
    </dgm:pt>
    <dgm:pt modelId="{CDC8C984-D89E-433E-BB13-8616705FDD9C}" type="parTrans" cxnId="{E21C6411-B5F4-4B08-A6A3-95AF9BB7164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6AB57D03-6512-42E6-B65D-14ED642F3959}" type="sibTrans" cxnId="{E21C6411-B5F4-4B08-A6A3-95AF9BB71643}">
      <dgm:prSet/>
      <dgm:spPr/>
      <dgm:t>
        <a:bodyPr/>
        <a:lstStyle/>
        <a:p>
          <a:endParaRPr lang="en-GB"/>
        </a:p>
      </dgm:t>
    </dgm:pt>
    <dgm:pt modelId="{EF494F81-6EFD-4904-8329-144911BA1DD0}">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Scheduling and Resource</a:t>
          </a:r>
        </a:p>
      </dgm:t>
    </dgm:pt>
    <dgm:pt modelId="{45DD4219-11CF-4CF5-8A85-8FE5FCFE7527}" type="parTrans" cxnId="{5D9163F0-139E-478C-AEC9-06336137663D}">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3ACEBE44-437B-4F6A-A704-E09EC266411A}" type="sibTrans" cxnId="{5D9163F0-139E-478C-AEC9-06336137663D}">
      <dgm:prSet/>
      <dgm:spPr/>
      <dgm:t>
        <a:bodyPr/>
        <a:lstStyle/>
        <a:p>
          <a:endParaRPr lang="en-GB"/>
        </a:p>
      </dgm:t>
    </dgm:pt>
    <dgm:pt modelId="{D58A003D-A5C5-40FA-AD88-8C7F0AE84C61}">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System Requirements</a:t>
          </a:r>
        </a:p>
      </dgm:t>
    </dgm:pt>
    <dgm:pt modelId="{49B2EA46-2CFF-4E54-8733-CF2DCE21E3ED}" type="parTrans" cxnId="{0B14A331-CBA5-4950-928F-F2A2108D779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FA0C4925-AE39-4796-AAD0-FF7055ED83C3}" type="sibTrans" cxnId="{0B14A331-CBA5-4950-928F-F2A2108D7790}">
      <dgm:prSet/>
      <dgm:spPr/>
      <dgm:t>
        <a:bodyPr/>
        <a:lstStyle/>
        <a:p>
          <a:endParaRPr lang="en-GB"/>
        </a:p>
      </dgm:t>
    </dgm:pt>
    <dgm:pt modelId="{1965B999-ACEB-456E-9A62-692CB70730BC}">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Integration Capabilities</a:t>
          </a:r>
        </a:p>
      </dgm:t>
    </dgm:pt>
    <dgm:pt modelId="{4F35CAF3-53DF-4A13-AF8F-AFCC12FDF7F6}" type="parTrans" cxnId="{12EEED5F-58F2-482D-AA3F-2D77EB73D529}">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7A5F56DF-4AA0-406B-B42B-56FEA2EE9C37}" type="sibTrans" cxnId="{12EEED5F-58F2-482D-AA3F-2D77EB73D529}">
      <dgm:prSet/>
      <dgm:spPr/>
      <dgm:t>
        <a:bodyPr/>
        <a:lstStyle/>
        <a:p>
          <a:endParaRPr lang="en-GB"/>
        </a:p>
      </dgm:t>
    </dgm:pt>
    <dgm:pt modelId="{6339D17F-0238-490F-9A59-ACE238B9D9AD}">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Development Tools</a:t>
          </a:r>
        </a:p>
      </dgm:t>
    </dgm:pt>
    <dgm:pt modelId="{A55D3682-A1E1-429F-BF46-8FA1BBF11339}" type="parTrans" cxnId="{45870191-6A2C-4A8E-9F53-DAA211D48B19}">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689746B5-BD7D-4171-A18D-5A0B5DCED212}" type="sibTrans" cxnId="{45870191-6A2C-4A8E-9F53-DAA211D48B19}">
      <dgm:prSet/>
      <dgm:spPr/>
      <dgm:t>
        <a:bodyPr/>
        <a:lstStyle/>
        <a:p>
          <a:endParaRPr lang="en-GB"/>
        </a:p>
      </dgm:t>
    </dgm:pt>
    <dgm:pt modelId="{294C5C8C-76BC-4A06-84E0-6BDC17DF8CB4}">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Process Management</a:t>
          </a:r>
        </a:p>
      </dgm:t>
    </dgm:pt>
    <dgm:pt modelId="{E171CC29-4780-401E-A2B4-40C35DB3F7AD}" type="parTrans" cxnId="{9027101F-E069-47CB-A5E1-58EAD495DDE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1367048A-A76C-4483-A134-AEF8E9F88395}" type="sibTrans" cxnId="{9027101F-E069-47CB-A5E1-58EAD495DDE0}">
      <dgm:prSet/>
      <dgm:spPr/>
      <dgm:t>
        <a:bodyPr/>
        <a:lstStyle/>
        <a:p>
          <a:endParaRPr lang="en-GB"/>
        </a:p>
      </dgm:t>
    </dgm:pt>
    <dgm:pt modelId="{B0AB0DC3-C890-4334-B477-23D56C0DAF68}">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Pre Event</a:t>
          </a:r>
        </a:p>
      </dgm:t>
    </dgm:pt>
    <dgm:pt modelId="{EC6A7855-CB9B-4270-A1E0-07B00108D771}" type="parTrans" cxnId="{698E8BD3-303B-41D5-B188-81FB23A6DC56}">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C236AD5A-F886-4AF1-BFDF-4CF920B299C9}" type="sibTrans" cxnId="{698E8BD3-303B-41D5-B188-81FB23A6DC56}">
      <dgm:prSet/>
      <dgm:spPr/>
      <dgm:t>
        <a:bodyPr/>
        <a:lstStyle/>
        <a:p>
          <a:endParaRPr lang="en-GB"/>
        </a:p>
      </dgm:t>
    </dgm:pt>
    <dgm:pt modelId="{324DD5F4-47DD-4E94-B08F-2FF099B5D7DA}">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Day of Event</a:t>
          </a:r>
        </a:p>
      </dgm:t>
    </dgm:pt>
    <dgm:pt modelId="{115FB4F3-E871-41C8-BF39-DA35FA16893F}" type="parTrans" cxnId="{C90CE277-D130-4B01-894F-78228B57A8DC}">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F9556626-B201-4067-B3FC-840FFCB6FC3B}" type="sibTrans" cxnId="{C90CE277-D130-4B01-894F-78228B57A8DC}">
      <dgm:prSet/>
      <dgm:spPr/>
      <dgm:t>
        <a:bodyPr/>
        <a:lstStyle/>
        <a:p>
          <a:endParaRPr lang="en-GB"/>
        </a:p>
      </dgm:t>
    </dgm:pt>
    <dgm:pt modelId="{4E083B3C-AAAA-4FB7-9FDD-0B5F85EE664E}">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Post Event</a:t>
          </a:r>
        </a:p>
      </dgm:t>
    </dgm:pt>
    <dgm:pt modelId="{6F12C11F-10BA-4ACD-A357-33C1D48FE2B4}" type="parTrans" cxnId="{6A1DACE2-9039-44E5-B611-D300F51CCEB5}">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93F243B1-8876-456B-B2AD-3969647F73EF}" type="sibTrans" cxnId="{6A1DACE2-9039-44E5-B611-D300F51CCEB5}">
      <dgm:prSet/>
      <dgm:spPr/>
      <dgm:t>
        <a:bodyPr/>
        <a:lstStyle/>
        <a:p>
          <a:endParaRPr lang="en-GB"/>
        </a:p>
      </dgm:t>
    </dgm:pt>
    <dgm:pt modelId="{9E57F754-6633-45EB-BD88-D6F19F10B71C}">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User Experience</a:t>
          </a:r>
        </a:p>
      </dgm:t>
    </dgm:pt>
    <dgm:pt modelId="{976A2567-3E62-450E-9257-2B5CB3188E28}" type="parTrans" cxnId="{1730C2D6-1554-412E-935D-320FCC506B3B}">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FF6FE92C-ADC5-4B9F-8D74-3DB720CA7DD3}" type="sibTrans" cxnId="{1730C2D6-1554-412E-935D-320FCC506B3B}">
      <dgm:prSet/>
      <dgm:spPr/>
      <dgm:t>
        <a:bodyPr/>
        <a:lstStyle/>
        <a:p>
          <a:endParaRPr lang="en-GB"/>
        </a:p>
      </dgm:t>
    </dgm:pt>
    <dgm:pt modelId="{8A05145E-9D4F-4CBE-BD52-B877721053B5}">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Support and Training</a:t>
          </a:r>
        </a:p>
      </dgm:t>
    </dgm:pt>
    <dgm:pt modelId="{1F21848E-59F6-41BD-8FEB-286FF089A77E}" type="parTrans" cxnId="{CD6A150B-7737-4474-B20F-AE417BD49F5F}">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33F72A0A-BB43-4D8E-BEDB-9A36D1E37A85}" type="sibTrans" cxnId="{CD6A150B-7737-4474-B20F-AE417BD49F5F}">
      <dgm:prSet/>
      <dgm:spPr/>
      <dgm:t>
        <a:bodyPr/>
        <a:lstStyle/>
        <a:p>
          <a:endParaRPr lang="en-GB"/>
        </a:p>
      </dgm:t>
    </dgm:pt>
    <dgm:pt modelId="{A4909DCD-19F8-42CE-8135-AAA1758537C2}">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Cost Analysis</a:t>
          </a:r>
        </a:p>
      </dgm:t>
    </dgm:pt>
    <dgm:pt modelId="{B5AE465B-D290-41BD-AC69-7E15BD53703D}" type="parTrans" cxnId="{2E7BB011-5525-4EC5-8E49-0C12F078223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53CD97E9-EA06-4C49-9BF4-B8E0A90623AF}" type="sibTrans" cxnId="{2E7BB011-5525-4EC5-8E49-0C12F0782237}">
      <dgm:prSet/>
      <dgm:spPr/>
      <dgm:t>
        <a:bodyPr/>
        <a:lstStyle/>
        <a:p>
          <a:endParaRPr lang="en-GB"/>
        </a:p>
      </dgm:t>
    </dgm:pt>
    <dgm:pt modelId="{CBCC85BB-392A-4B88-9FF7-55FFC4392E25}">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Development Cost</a:t>
          </a:r>
        </a:p>
      </dgm:t>
    </dgm:pt>
    <dgm:pt modelId="{36803BE3-496C-4184-8913-9067F0914A43}" type="parTrans" cxnId="{B2057F16-9E3C-496B-AB4C-A77935A42856}">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BD7C85B8-0082-4747-B862-E0CB0FED6483}" type="sibTrans" cxnId="{B2057F16-9E3C-496B-AB4C-A77935A42856}">
      <dgm:prSet/>
      <dgm:spPr/>
      <dgm:t>
        <a:bodyPr/>
        <a:lstStyle/>
        <a:p>
          <a:endParaRPr lang="en-GB"/>
        </a:p>
      </dgm:t>
    </dgm:pt>
    <dgm:pt modelId="{D314D6DD-43B8-4832-8756-4CC6986CE763}">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Hardware Expenses</a:t>
          </a:r>
        </a:p>
      </dgm:t>
    </dgm:pt>
    <dgm:pt modelId="{5A84C16F-AB8F-4AEB-B875-8690AC6FFD59}" type="parTrans" cxnId="{EE43107B-7315-4499-80CF-2F5A8E650E15}">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E293FD15-FACE-4873-9F4F-485EFE8D3969}" type="sibTrans" cxnId="{EE43107B-7315-4499-80CF-2F5A8E650E15}">
      <dgm:prSet/>
      <dgm:spPr/>
      <dgm:t>
        <a:bodyPr/>
        <a:lstStyle/>
        <a:p>
          <a:endParaRPr lang="en-GB"/>
        </a:p>
      </dgm:t>
    </dgm:pt>
    <dgm:pt modelId="{70B27749-15EA-4EB8-8E1F-6362591774DF}">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Licensing Fees</a:t>
          </a:r>
        </a:p>
      </dgm:t>
    </dgm:pt>
    <dgm:pt modelId="{DFC81D9D-DCA3-4AAB-8352-ACCE4492A00C}" type="parTrans" cxnId="{D8A565D0-6E38-45B3-B89A-8F0CE85D477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34140264-D460-4CC5-8192-A26E7D4BF8DA}" type="sibTrans" cxnId="{D8A565D0-6E38-45B3-B89A-8F0CE85D4777}">
      <dgm:prSet/>
      <dgm:spPr/>
      <dgm:t>
        <a:bodyPr/>
        <a:lstStyle/>
        <a:p>
          <a:endParaRPr lang="en-GB"/>
        </a:p>
      </dgm:t>
    </dgm:pt>
    <dgm:pt modelId="{AB683D73-DAB2-4E87-ABF2-611F47AEBAC7}">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Budget</a:t>
          </a:r>
        </a:p>
      </dgm:t>
    </dgm:pt>
    <dgm:pt modelId="{C8DAA288-0EA8-4586-9605-3710823EF135}" type="parTrans" cxnId="{060C17CF-B1EB-4FD3-9573-F92218884002}">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FDCCDF56-2C4E-42EA-911F-B3774D6A3803}" type="sibTrans" cxnId="{060C17CF-B1EB-4FD3-9573-F92218884002}">
      <dgm:prSet/>
      <dgm:spPr/>
      <dgm:t>
        <a:bodyPr/>
        <a:lstStyle/>
        <a:p>
          <a:endParaRPr lang="en-GB"/>
        </a:p>
      </dgm:t>
    </dgm:pt>
    <dgm:pt modelId="{C4956D59-0E7C-4CBF-B2FB-6DAE11DF47CA}">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Cost Benefit Analysis</a:t>
          </a:r>
        </a:p>
      </dgm:t>
    </dgm:pt>
    <dgm:pt modelId="{7D6F2F3A-0DB9-4D90-8091-73E972733439}" type="parTrans" cxnId="{55593D79-6808-4591-8181-DA13369097A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654DFDF0-3067-4BBA-8094-EBCA204078F1}" type="sibTrans" cxnId="{55593D79-6808-4591-8181-DA13369097A0}">
      <dgm:prSet/>
      <dgm:spPr/>
      <dgm:t>
        <a:bodyPr/>
        <a:lstStyle/>
        <a:p>
          <a:endParaRPr lang="en-GB"/>
        </a:p>
      </dgm:t>
    </dgm:pt>
    <dgm:pt modelId="{0BA7453A-9259-4251-922B-9146D2AE3B5D}">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Institutional Policies</a:t>
          </a:r>
        </a:p>
      </dgm:t>
    </dgm:pt>
    <dgm:pt modelId="{890D37AF-8313-4ABE-A998-52776A7FD482}" type="parTrans" cxnId="{338308A3-579B-4143-9DA6-B4ACE493EA03}">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B27986C8-A1FD-4E46-8A05-8825AA4A3392}" type="sibTrans" cxnId="{338308A3-579B-4143-9DA6-B4ACE493EA03}">
      <dgm:prSet/>
      <dgm:spPr/>
      <dgm:t>
        <a:bodyPr/>
        <a:lstStyle/>
        <a:p>
          <a:endParaRPr lang="en-GB"/>
        </a:p>
      </dgm:t>
    </dgm:pt>
    <dgm:pt modelId="{37973386-7953-45DA-9AC1-B950A74DE45D}">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Timeline</a:t>
          </a:r>
        </a:p>
      </dgm:t>
    </dgm:pt>
    <dgm:pt modelId="{6CB8D3FF-FC9B-43C8-9963-E736E44B0EC6}" type="parTrans" cxnId="{7FB3B958-CA18-45D2-A024-08D0EC6785D5}">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174B7F8-1AFD-4190-ABE4-19A67D75DADE}" type="sibTrans" cxnId="{7FB3B958-CA18-45D2-A024-08D0EC6785D5}">
      <dgm:prSet/>
      <dgm:spPr/>
      <dgm:t>
        <a:bodyPr/>
        <a:lstStyle/>
        <a:p>
          <a:endParaRPr lang="en-GB"/>
        </a:p>
      </dgm:t>
    </dgm:pt>
    <dgm:pt modelId="{33B77C5C-0443-4262-8AD0-62DB366D1311}">
      <dgm:prSet phldrT="[Text]"/>
      <dgm:spPr/>
      <dgm:t>
        <a:bodyPr/>
        <a:lstStyle/>
        <a:p>
          <a:r>
            <a:rPr lang="en-GB" b="0" cap="none" spc="0">
              <a:ln w="0"/>
              <a:solidFill>
                <a:schemeClr val="tx1"/>
              </a:solidFill>
              <a:effectLst>
                <a:outerShdw blurRad="38100" dist="19050" dir="2700000" algn="tl" rotWithShape="0">
                  <a:schemeClr val="dk1">
                    <a:alpha val="40000"/>
                  </a:schemeClr>
                </a:outerShdw>
              </a:effectLst>
            </a:rPr>
            <a:t>Resource Allocation</a:t>
          </a:r>
        </a:p>
      </dgm:t>
    </dgm:pt>
    <dgm:pt modelId="{74500506-8C21-4E59-BF19-2DBA88DEEE7E}" type="parTrans" cxnId="{2988C56A-0438-4214-A622-7A43C594C036}">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4804C81-2850-4C43-A8D1-0C7A18845C3B}" type="sibTrans" cxnId="{2988C56A-0438-4214-A622-7A43C594C036}">
      <dgm:prSet/>
      <dgm:spPr/>
      <dgm:t>
        <a:bodyPr/>
        <a:lstStyle/>
        <a:p>
          <a:endParaRPr lang="en-GB"/>
        </a:p>
      </dgm:t>
    </dgm:pt>
    <dgm:pt modelId="{62DFB30A-C9E3-4B90-92D8-FD8AB80A4500}" type="pres">
      <dgm:prSet presAssocID="{394B7ED4-6D49-45F6-B051-2FC28717106D}" presName="hierChild1" presStyleCnt="0">
        <dgm:presLayoutVars>
          <dgm:orgChart val="1"/>
          <dgm:chPref val="1"/>
          <dgm:dir/>
          <dgm:animOne val="branch"/>
          <dgm:animLvl val="lvl"/>
          <dgm:resizeHandles/>
        </dgm:presLayoutVars>
      </dgm:prSet>
      <dgm:spPr/>
    </dgm:pt>
    <dgm:pt modelId="{423A7082-3FDB-4192-9AE8-B56523DD2A70}" type="pres">
      <dgm:prSet presAssocID="{5FA2307A-852F-4326-8BE6-8B29FA687D33}" presName="hierRoot1" presStyleCnt="0">
        <dgm:presLayoutVars>
          <dgm:hierBranch val="init"/>
        </dgm:presLayoutVars>
      </dgm:prSet>
      <dgm:spPr/>
    </dgm:pt>
    <dgm:pt modelId="{2E8CF05C-BC47-4D89-975C-4A91B37FFA10}" type="pres">
      <dgm:prSet presAssocID="{5FA2307A-852F-4326-8BE6-8B29FA687D33}" presName="rootComposite1" presStyleCnt="0"/>
      <dgm:spPr/>
    </dgm:pt>
    <dgm:pt modelId="{52D4F60F-C22C-44E6-A2BD-BDD865645C1F}" type="pres">
      <dgm:prSet presAssocID="{5FA2307A-852F-4326-8BE6-8B29FA687D33}" presName="rootText1" presStyleLbl="node0" presStyleIdx="0" presStyleCnt="1" custScaleX="314269" custScaleY="139160" custLinFactY="-100000" custLinFactNeighborX="-6095" custLinFactNeighborY="-131604">
        <dgm:presLayoutVars>
          <dgm:chPref val="3"/>
        </dgm:presLayoutVars>
      </dgm:prSet>
      <dgm:spPr/>
    </dgm:pt>
    <dgm:pt modelId="{5132BE8F-60C8-4083-A6CA-CBD798D1C863}" type="pres">
      <dgm:prSet presAssocID="{5FA2307A-852F-4326-8BE6-8B29FA687D33}" presName="rootConnector1" presStyleLbl="node1" presStyleIdx="0" presStyleCnt="0"/>
      <dgm:spPr/>
    </dgm:pt>
    <dgm:pt modelId="{D34BCAEC-8468-4FA1-B8F1-FF0F7E24F89B}" type="pres">
      <dgm:prSet presAssocID="{5FA2307A-852F-4326-8BE6-8B29FA687D33}" presName="hierChild2" presStyleCnt="0"/>
      <dgm:spPr/>
    </dgm:pt>
    <dgm:pt modelId="{0CECFD9C-CF6A-4B5F-8AC8-A1360072FCB5}" type="pres">
      <dgm:prSet presAssocID="{CF7DFCF4-3661-445B-8724-EFCCEC5358F5}" presName="Name37" presStyleLbl="parChTrans1D2" presStyleIdx="0" presStyleCnt="5"/>
      <dgm:spPr/>
    </dgm:pt>
    <dgm:pt modelId="{B737AA37-3F11-4723-9516-32BAD6CF4303}" type="pres">
      <dgm:prSet presAssocID="{20C523CA-2460-4E7E-A0E9-50F367904D32}" presName="hierRoot2" presStyleCnt="0">
        <dgm:presLayoutVars>
          <dgm:hierBranch val="init"/>
        </dgm:presLayoutVars>
      </dgm:prSet>
      <dgm:spPr/>
    </dgm:pt>
    <dgm:pt modelId="{741BA0D9-ED7F-411C-9006-2899724DE1D7}" type="pres">
      <dgm:prSet presAssocID="{20C523CA-2460-4E7E-A0E9-50F367904D32}" presName="rootComposite" presStyleCnt="0"/>
      <dgm:spPr/>
    </dgm:pt>
    <dgm:pt modelId="{071FB62B-0CAF-46E6-9997-89C79987C32E}" type="pres">
      <dgm:prSet presAssocID="{20C523CA-2460-4E7E-A0E9-50F367904D32}" presName="rootText" presStyleLbl="node2" presStyleIdx="0" presStyleCnt="5" custScaleY="103703">
        <dgm:presLayoutVars>
          <dgm:chPref val="3"/>
        </dgm:presLayoutVars>
      </dgm:prSet>
      <dgm:spPr/>
    </dgm:pt>
    <dgm:pt modelId="{9E861FF1-68A9-43A9-B9C4-FEF274216A78}" type="pres">
      <dgm:prSet presAssocID="{20C523CA-2460-4E7E-A0E9-50F367904D32}" presName="rootConnector" presStyleLbl="node2" presStyleIdx="0" presStyleCnt="5"/>
      <dgm:spPr/>
    </dgm:pt>
    <dgm:pt modelId="{50733CB5-DA5D-437D-8C14-493D67906674}" type="pres">
      <dgm:prSet presAssocID="{20C523CA-2460-4E7E-A0E9-50F367904D32}" presName="hierChild4" presStyleCnt="0"/>
      <dgm:spPr/>
    </dgm:pt>
    <dgm:pt modelId="{06B53B54-4882-4A23-940D-87B9D44EF498}" type="pres">
      <dgm:prSet presAssocID="{49B2EA46-2CFF-4E54-8733-CF2DCE21E3ED}" presName="Name37" presStyleLbl="parChTrans1D3" presStyleIdx="0" presStyleCnt="12"/>
      <dgm:spPr/>
    </dgm:pt>
    <dgm:pt modelId="{8794093D-8565-4A71-B15C-1C7DAAAB0AAF}" type="pres">
      <dgm:prSet presAssocID="{D58A003D-A5C5-40FA-AD88-8C7F0AE84C61}" presName="hierRoot2" presStyleCnt="0">
        <dgm:presLayoutVars>
          <dgm:hierBranch val="init"/>
        </dgm:presLayoutVars>
      </dgm:prSet>
      <dgm:spPr/>
    </dgm:pt>
    <dgm:pt modelId="{89916DA1-42F6-48BF-9C68-9B4DD5462CF0}" type="pres">
      <dgm:prSet presAssocID="{D58A003D-A5C5-40FA-AD88-8C7F0AE84C61}" presName="rootComposite" presStyleCnt="0"/>
      <dgm:spPr/>
    </dgm:pt>
    <dgm:pt modelId="{79EE0C3C-E95B-444D-BFCD-E4977E80B6D1}" type="pres">
      <dgm:prSet presAssocID="{D58A003D-A5C5-40FA-AD88-8C7F0AE84C61}" presName="rootText" presStyleLbl="node3" presStyleIdx="0" presStyleCnt="12">
        <dgm:presLayoutVars>
          <dgm:chPref val="3"/>
        </dgm:presLayoutVars>
      </dgm:prSet>
      <dgm:spPr/>
    </dgm:pt>
    <dgm:pt modelId="{A1E7CCB2-9641-44D7-848E-A75F47D9A216}" type="pres">
      <dgm:prSet presAssocID="{D58A003D-A5C5-40FA-AD88-8C7F0AE84C61}" presName="rootConnector" presStyleLbl="node3" presStyleIdx="0" presStyleCnt="12"/>
      <dgm:spPr/>
    </dgm:pt>
    <dgm:pt modelId="{3ADE8596-275E-4C41-A9C0-45DB01C35FA7}" type="pres">
      <dgm:prSet presAssocID="{D58A003D-A5C5-40FA-AD88-8C7F0AE84C61}" presName="hierChild4" presStyleCnt="0"/>
      <dgm:spPr/>
    </dgm:pt>
    <dgm:pt modelId="{16F37F2A-8C7D-45F6-A883-018D347CAFC0}" type="pres">
      <dgm:prSet presAssocID="{D58A003D-A5C5-40FA-AD88-8C7F0AE84C61}" presName="hierChild5" presStyleCnt="0"/>
      <dgm:spPr/>
    </dgm:pt>
    <dgm:pt modelId="{0077E654-B9B6-4075-99D9-86B31A255B4C}" type="pres">
      <dgm:prSet presAssocID="{4F35CAF3-53DF-4A13-AF8F-AFCC12FDF7F6}" presName="Name37" presStyleLbl="parChTrans1D3" presStyleIdx="1" presStyleCnt="12"/>
      <dgm:spPr/>
    </dgm:pt>
    <dgm:pt modelId="{3DE4D16C-8785-4B75-8CF5-B830E33C0C77}" type="pres">
      <dgm:prSet presAssocID="{1965B999-ACEB-456E-9A62-692CB70730BC}" presName="hierRoot2" presStyleCnt="0">
        <dgm:presLayoutVars>
          <dgm:hierBranch val="init"/>
        </dgm:presLayoutVars>
      </dgm:prSet>
      <dgm:spPr/>
    </dgm:pt>
    <dgm:pt modelId="{48331DB4-86DC-4811-8194-61012C165230}" type="pres">
      <dgm:prSet presAssocID="{1965B999-ACEB-456E-9A62-692CB70730BC}" presName="rootComposite" presStyleCnt="0"/>
      <dgm:spPr/>
    </dgm:pt>
    <dgm:pt modelId="{6187830F-A090-48B2-A80C-6C71B56B725C}" type="pres">
      <dgm:prSet presAssocID="{1965B999-ACEB-456E-9A62-692CB70730BC}" presName="rootText" presStyleLbl="node3" presStyleIdx="1" presStyleCnt="12">
        <dgm:presLayoutVars>
          <dgm:chPref val="3"/>
        </dgm:presLayoutVars>
      </dgm:prSet>
      <dgm:spPr/>
    </dgm:pt>
    <dgm:pt modelId="{9F1164CD-7609-4AD1-8BE1-64D76A7C838F}" type="pres">
      <dgm:prSet presAssocID="{1965B999-ACEB-456E-9A62-692CB70730BC}" presName="rootConnector" presStyleLbl="node3" presStyleIdx="1" presStyleCnt="12"/>
      <dgm:spPr/>
    </dgm:pt>
    <dgm:pt modelId="{9CC87391-2274-4197-A352-FF5841A4A2AF}" type="pres">
      <dgm:prSet presAssocID="{1965B999-ACEB-456E-9A62-692CB70730BC}" presName="hierChild4" presStyleCnt="0"/>
      <dgm:spPr/>
    </dgm:pt>
    <dgm:pt modelId="{0ABD0DE5-1D9E-4F23-9411-F559C1985202}" type="pres">
      <dgm:prSet presAssocID="{1965B999-ACEB-456E-9A62-692CB70730BC}" presName="hierChild5" presStyleCnt="0"/>
      <dgm:spPr/>
    </dgm:pt>
    <dgm:pt modelId="{80AE825D-3C7E-4799-A049-DC0D372DAC38}" type="pres">
      <dgm:prSet presAssocID="{A55D3682-A1E1-429F-BF46-8FA1BBF11339}" presName="Name37" presStyleLbl="parChTrans1D3" presStyleIdx="2" presStyleCnt="12"/>
      <dgm:spPr/>
    </dgm:pt>
    <dgm:pt modelId="{16D664D5-4EBF-48CC-BE2B-D8777D19AD51}" type="pres">
      <dgm:prSet presAssocID="{6339D17F-0238-490F-9A59-ACE238B9D9AD}" presName="hierRoot2" presStyleCnt="0">
        <dgm:presLayoutVars>
          <dgm:hierBranch val="init"/>
        </dgm:presLayoutVars>
      </dgm:prSet>
      <dgm:spPr/>
    </dgm:pt>
    <dgm:pt modelId="{BDA23D97-A0E6-466B-983C-755EB34DC253}" type="pres">
      <dgm:prSet presAssocID="{6339D17F-0238-490F-9A59-ACE238B9D9AD}" presName="rootComposite" presStyleCnt="0"/>
      <dgm:spPr/>
    </dgm:pt>
    <dgm:pt modelId="{7E86B494-C98B-4C89-BE9B-AD2F71645646}" type="pres">
      <dgm:prSet presAssocID="{6339D17F-0238-490F-9A59-ACE238B9D9AD}" presName="rootText" presStyleLbl="node3" presStyleIdx="2" presStyleCnt="12">
        <dgm:presLayoutVars>
          <dgm:chPref val="3"/>
        </dgm:presLayoutVars>
      </dgm:prSet>
      <dgm:spPr/>
    </dgm:pt>
    <dgm:pt modelId="{54AF8DB9-CC47-4F67-8088-8641F2828751}" type="pres">
      <dgm:prSet presAssocID="{6339D17F-0238-490F-9A59-ACE238B9D9AD}" presName="rootConnector" presStyleLbl="node3" presStyleIdx="2" presStyleCnt="12"/>
      <dgm:spPr/>
    </dgm:pt>
    <dgm:pt modelId="{C3C57640-098A-4735-9C91-8B65087D76D7}" type="pres">
      <dgm:prSet presAssocID="{6339D17F-0238-490F-9A59-ACE238B9D9AD}" presName="hierChild4" presStyleCnt="0"/>
      <dgm:spPr/>
    </dgm:pt>
    <dgm:pt modelId="{4BDDBE34-5919-401D-86AB-36758BF2A8B0}" type="pres">
      <dgm:prSet presAssocID="{6339D17F-0238-490F-9A59-ACE238B9D9AD}" presName="hierChild5" presStyleCnt="0"/>
      <dgm:spPr/>
    </dgm:pt>
    <dgm:pt modelId="{FFCE1D90-8C1A-41A9-A1C4-0E13916CA60D}" type="pres">
      <dgm:prSet presAssocID="{20C523CA-2460-4E7E-A0E9-50F367904D32}" presName="hierChild5" presStyleCnt="0"/>
      <dgm:spPr/>
    </dgm:pt>
    <dgm:pt modelId="{85F64DDF-F97B-413F-83A2-DC86F2A9E1F8}" type="pres">
      <dgm:prSet presAssocID="{B377A6AB-AF39-47B7-94FE-0A40AF8C44B0}" presName="Name37" presStyleLbl="parChTrans1D2" presStyleIdx="1" presStyleCnt="5"/>
      <dgm:spPr/>
    </dgm:pt>
    <dgm:pt modelId="{5060F2F4-55F3-43B9-94EF-E64B6E38662B}" type="pres">
      <dgm:prSet presAssocID="{BE445762-35A5-49C2-9A01-21DAD7C638FE}" presName="hierRoot2" presStyleCnt="0">
        <dgm:presLayoutVars>
          <dgm:hierBranch val="init"/>
        </dgm:presLayoutVars>
      </dgm:prSet>
      <dgm:spPr/>
    </dgm:pt>
    <dgm:pt modelId="{7120E416-53AA-46F0-9F36-3C59ACFA9ED5}" type="pres">
      <dgm:prSet presAssocID="{BE445762-35A5-49C2-9A01-21DAD7C638FE}" presName="rootComposite" presStyleCnt="0"/>
      <dgm:spPr/>
    </dgm:pt>
    <dgm:pt modelId="{C91D8B69-A50F-4F2E-8CF5-97EEA9294473}" type="pres">
      <dgm:prSet presAssocID="{BE445762-35A5-49C2-9A01-21DAD7C638FE}" presName="rootText" presStyleLbl="node2" presStyleIdx="1" presStyleCnt="5">
        <dgm:presLayoutVars>
          <dgm:chPref val="3"/>
        </dgm:presLayoutVars>
      </dgm:prSet>
      <dgm:spPr/>
    </dgm:pt>
    <dgm:pt modelId="{45DBF0E5-7496-4640-97B6-C187605F10EB}" type="pres">
      <dgm:prSet presAssocID="{BE445762-35A5-49C2-9A01-21DAD7C638FE}" presName="rootConnector" presStyleLbl="node2" presStyleIdx="1" presStyleCnt="5"/>
      <dgm:spPr/>
    </dgm:pt>
    <dgm:pt modelId="{71BB875C-E564-46B0-9337-AB69FB4314A9}" type="pres">
      <dgm:prSet presAssocID="{BE445762-35A5-49C2-9A01-21DAD7C638FE}" presName="hierChild4" presStyleCnt="0"/>
      <dgm:spPr/>
    </dgm:pt>
    <dgm:pt modelId="{E84FE1C6-49BD-4FB2-83A4-EF2866038ABA}" type="pres">
      <dgm:prSet presAssocID="{E171CC29-4780-401E-A2B4-40C35DB3F7AD}" presName="Name37" presStyleLbl="parChTrans1D3" presStyleIdx="3" presStyleCnt="12"/>
      <dgm:spPr/>
    </dgm:pt>
    <dgm:pt modelId="{28A2A06A-73ED-43B3-99B2-913F1DF9C3F4}" type="pres">
      <dgm:prSet presAssocID="{294C5C8C-76BC-4A06-84E0-6BDC17DF8CB4}" presName="hierRoot2" presStyleCnt="0">
        <dgm:presLayoutVars>
          <dgm:hierBranch val="init"/>
        </dgm:presLayoutVars>
      </dgm:prSet>
      <dgm:spPr/>
    </dgm:pt>
    <dgm:pt modelId="{165DF8EC-2CFD-4027-82A2-E9A2A2A749FE}" type="pres">
      <dgm:prSet presAssocID="{294C5C8C-76BC-4A06-84E0-6BDC17DF8CB4}" presName="rootComposite" presStyleCnt="0"/>
      <dgm:spPr/>
    </dgm:pt>
    <dgm:pt modelId="{5F14F06A-C848-4335-8A6F-8BDA49BCE5E7}" type="pres">
      <dgm:prSet presAssocID="{294C5C8C-76BC-4A06-84E0-6BDC17DF8CB4}" presName="rootText" presStyleLbl="node3" presStyleIdx="3" presStyleCnt="12">
        <dgm:presLayoutVars>
          <dgm:chPref val="3"/>
        </dgm:presLayoutVars>
      </dgm:prSet>
      <dgm:spPr/>
    </dgm:pt>
    <dgm:pt modelId="{2A832C0D-A606-4BF3-96D2-BE35C5FF5E2D}" type="pres">
      <dgm:prSet presAssocID="{294C5C8C-76BC-4A06-84E0-6BDC17DF8CB4}" presName="rootConnector" presStyleLbl="node3" presStyleIdx="3" presStyleCnt="12"/>
      <dgm:spPr/>
    </dgm:pt>
    <dgm:pt modelId="{8A2862BB-F8C9-4D72-A3F7-192B25804133}" type="pres">
      <dgm:prSet presAssocID="{294C5C8C-76BC-4A06-84E0-6BDC17DF8CB4}" presName="hierChild4" presStyleCnt="0"/>
      <dgm:spPr/>
    </dgm:pt>
    <dgm:pt modelId="{292B3008-6476-43AC-BEA2-031FBE032E70}" type="pres">
      <dgm:prSet presAssocID="{EC6A7855-CB9B-4270-A1E0-07B00108D771}" presName="Name37" presStyleLbl="parChTrans1D4" presStyleIdx="0" presStyleCnt="6"/>
      <dgm:spPr/>
    </dgm:pt>
    <dgm:pt modelId="{E0202D38-9763-41F4-B89D-D6E475FCE04A}" type="pres">
      <dgm:prSet presAssocID="{B0AB0DC3-C890-4334-B477-23D56C0DAF68}" presName="hierRoot2" presStyleCnt="0">
        <dgm:presLayoutVars>
          <dgm:hierBranch val="init"/>
        </dgm:presLayoutVars>
      </dgm:prSet>
      <dgm:spPr/>
    </dgm:pt>
    <dgm:pt modelId="{D8D203B2-170D-4CE4-8B4A-98B24B4E49DC}" type="pres">
      <dgm:prSet presAssocID="{B0AB0DC3-C890-4334-B477-23D56C0DAF68}" presName="rootComposite" presStyleCnt="0"/>
      <dgm:spPr/>
    </dgm:pt>
    <dgm:pt modelId="{48A22832-27C7-4314-8EDD-64DC550B03C8}" type="pres">
      <dgm:prSet presAssocID="{B0AB0DC3-C890-4334-B477-23D56C0DAF68}" presName="rootText" presStyleLbl="node4" presStyleIdx="0" presStyleCnt="6">
        <dgm:presLayoutVars>
          <dgm:chPref val="3"/>
        </dgm:presLayoutVars>
      </dgm:prSet>
      <dgm:spPr/>
    </dgm:pt>
    <dgm:pt modelId="{269673D5-5A0D-4405-B769-10020A3EFC9D}" type="pres">
      <dgm:prSet presAssocID="{B0AB0DC3-C890-4334-B477-23D56C0DAF68}" presName="rootConnector" presStyleLbl="node4" presStyleIdx="0" presStyleCnt="6"/>
      <dgm:spPr/>
    </dgm:pt>
    <dgm:pt modelId="{020A38AF-F3A1-4CD7-99F7-D42550426F75}" type="pres">
      <dgm:prSet presAssocID="{B0AB0DC3-C890-4334-B477-23D56C0DAF68}" presName="hierChild4" presStyleCnt="0"/>
      <dgm:spPr/>
    </dgm:pt>
    <dgm:pt modelId="{E6A6F47E-99CD-4055-92E6-B324FA28FAEF}" type="pres">
      <dgm:prSet presAssocID="{B0AB0DC3-C890-4334-B477-23D56C0DAF68}" presName="hierChild5" presStyleCnt="0"/>
      <dgm:spPr/>
    </dgm:pt>
    <dgm:pt modelId="{680CFEAC-7E32-4CEF-83E2-AAB658A6BB21}" type="pres">
      <dgm:prSet presAssocID="{115FB4F3-E871-41C8-BF39-DA35FA16893F}" presName="Name37" presStyleLbl="parChTrans1D4" presStyleIdx="1" presStyleCnt="6"/>
      <dgm:spPr/>
    </dgm:pt>
    <dgm:pt modelId="{129DA00F-446E-45A0-8CFC-53D2363406A3}" type="pres">
      <dgm:prSet presAssocID="{324DD5F4-47DD-4E94-B08F-2FF099B5D7DA}" presName="hierRoot2" presStyleCnt="0">
        <dgm:presLayoutVars>
          <dgm:hierBranch val="init"/>
        </dgm:presLayoutVars>
      </dgm:prSet>
      <dgm:spPr/>
    </dgm:pt>
    <dgm:pt modelId="{D8CA462A-2355-423B-BAF4-C468514C586C}" type="pres">
      <dgm:prSet presAssocID="{324DD5F4-47DD-4E94-B08F-2FF099B5D7DA}" presName="rootComposite" presStyleCnt="0"/>
      <dgm:spPr/>
    </dgm:pt>
    <dgm:pt modelId="{9019B9EE-1DC7-4B3C-98BE-809C603DFC21}" type="pres">
      <dgm:prSet presAssocID="{324DD5F4-47DD-4E94-B08F-2FF099B5D7DA}" presName="rootText" presStyleLbl="node4" presStyleIdx="1" presStyleCnt="6">
        <dgm:presLayoutVars>
          <dgm:chPref val="3"/>
        </dgm:presLayoutVars>
      </dgm:prSet>
      <dgm:spPr/>
    </dgm:pt>
    <dgm:pt modelId="{55E2EE86-9539-43FE-A7D0-A323F2B8BEDD}" type="pres">
      <dgm:prSet presAssocID="{324DD5F4-47DD-4E94-B08F-2FF099B5D7DA}" presName="rootConnector" presStyleLbl="node4" presStyleIdx="1" presStyleCnt="6"/>
      <dgm:spPr/>
    </dgm:pt>
    <dgm:pt modelId="{7A85C183-B809-4E7A-911A-C82BF498A6F6}" type="pres">
      <dgm:prSet presAssocID="{324DD5F4-47DD-4E94-B08F-2FF099B5D7DA}" presName="hierChild4" presStyleCnt="0"/>
      <dgm:spPr/>
    </dgm:pt>
    <dgm:pt modelId="{EC815C00-D297-42AD-BFE9-EE8F31959005}" type="pres">
      <dgm:prSet presAssocID="{324DD5F4-47DD-4E94-B08F-2FF099B5D7DA}" presName="hierChild5" presStyleCnt="0"/>
      <dgm:spPr/>
    </dgm:pt>
    <dgm:pt modelId="{F21F7882-186E-40DE-A19F-9DB1E1A660A0}" type="pres">
      <dgm:prSet presAssocID="{6F12C11F-10BA-4ACD-A357-33C1D48FE2B4}" presName="Name37" presStyleLbl="parChTrans1D4" presStyleIdx="2" presStyleCnt="6"/>
      <dgm:spPr/>
    </dgm:pt>
    <dgm:pt modelId="{D979EC7C-A39B-4750-8834-E238A601A036}" type="pres">
      <dgm:prSet presAssocID="{4E083B3C-AAAA-4FB7-9FDD-0B5F85EE664E}" presName="hierRoot2" presStyleCnt="0">
        <dgm:presLayoutVars>
          <dgm:hierBranch val="init"/>
        </dgm:presLayoutVars>
      </dgm:prSet>
      <dgm:spPr/>
    </dgm:pt>
    <dgm:pt modelId="{19229F9B-6E27-4725-80B5-42960A1819BB}" type="pres">
      <dgm:prSet presAssocID="{4E083B3C-AAAA-4FB7-9FDD-0B5F85EE664E}" presName="rootComposite" presStyleCnt="0"/>
      <dgm:spPr/>
    </dgm:pt>
    <dgm:pt modelId="{9A04DA2C-ED3D-4D92-BFC1-0812C23837CD}" type="pres">
      <dgm:prSet presAssocID="{4E083B3C-AAAA-4FB7-9FDD-0B5F85EE664E}" presName="rootText" presStyleLbl="node4" presStyleIdx="2" presStyleCnt="6">
        <dgm:presLayoutVars>
          <dgm:chPref val="3"/>
        </dgm:presLayoutVars>
      </dgm:prSet>
      <dgm:spPr/>
    </dgm:pt>
    <dgm:pt modelId="{3319D8B3-F42B-4145-8DE9-306FC46B9B5F}" type="pres">
      <dgm:prSet presAssocID="{4E083B3C-AAAA-4FB7-9FDD-0B5F85EE664E}" presName="rootConnector" presStyleLbl="node4" presStyleIdx="2" presStyleCnt="6"/>
      <dgm:spPr/>
    </dgm:pt>
    <dgm:pt modelId="{3AC1DF7D-997B-4C03-8418-AC2AABA16E00}" type="pres">
      <dgm:prSet presAssocID="{4E083B3C-AAAA-4FB7-9FDD-0B5F85EE664E}" presName="hierChild4" presStyleCnt="0"/>
      <dgm:spPr/>
    </dgm:pt>
    <dgm:pt modelId="{E9F52A5F-05D6-4FFE-AAA7-2D071C940C1D}" type="pres">
      <dgm:prSet presAssocID="{4E083B3C-AAAA-4FB7-9FDD-0B5F85EE664E}" presName="hierChild5" presStyleCnt="0"/>
      <dgm:spPr/>
    </dgm:pt>
    <dgm:pt modelId="{2FABCB32-3708-4F1E-A733-E03C89911FEB}" type="pres">
      <dgm:prSet presAssocID="{294C5C8C-76BC-4A06-84E0-6BDC17DF8CB4}" presName="hierChild5" presStyleCnt="0"/>
      <dgm:spPr/>
    </dgm:pt>
    <dgm:pt modelId="{32145B70-3CA1-4967-9EE8-2F69B1F43BD2}" type="pres">
      <dgm:prSet presAssocID="{976A2567-3E62-450E-9257-2B5CB3188E28}" presName="Name37" presStyleLbl="parChTrans1D3" presStyleIdx="4" presStyleCnt="12"/>
      <dgm:spPr/>
    </dgm:pt>
    <dgm:pt modelId="{E71725E6-BF9B-4C39-BF5B-174D016AB5CD}" type="pres">
      <dgm:prSet presAssocID="{9E57F754-6633-45EB-BD88-D6F19F10B71C}" presName="hierRoot2" presStyleCnt="0">
        <dgm:presLayoutVars>
          <dgm:hierBranch val="init"/>
        </dgm:presLayoutVars>
      </dgm:prSet>
      <dgm:spPr/>
    </dgm:pt>
    <dgm:pt modelId="{2697D772-1999-42AB-9C1C-9226BE546365}" type="pres">
      <dgm:prSet presAssocID="{9E57F754-6633-45EB-BD88-D6F19F10B71C}" presName="rootComposite" presStyleCnt="0"/>
      <dgm:spPr/>
    </dgm:pt>
    <dgm:pt modelId="{32BBE0AC-9D55-4C52-9CEB-151239CCE459}" type="pres">
      <dgm:prSet presAssocID="{9E57F754-6633-45EB-BD88-D6F19F10B71C}" presName="rootText" presStyleLbl="node3" presStyleIdx="4" presStyleCnt="12">
        <dgm:presLayoutVars>
          <dgm:chPref val="3"/>
        </dgm:presLayoutVars>
      </dgm:prSet>
      <dgm:spPr/>
    </dgm:pt>
    <dgm:pt modelId="{DE2FF034-A4CC-4AF6-B215-B6684F9F9634}" type="pres">
      <dgm:prSet presAssocID="{9E57F754-6633-45EB-BD88-D6F19F10B71C}" presName="rootConnector" presStyleLbl="node3" presStyleIdx="4" presStyleCnt="12"/>
      <dgm:spPr/>
    </dgm:pt>
    <dgm:pt modelId="{BBA202DC-1588-4F82-82FF-0B90382396DA}" type="pres">
      <dgm:prSet presAssocID="{9E57F754-6633-45EB-BD88-D6F19F10B71C}" presName="hierChild4" presStyleCnt="0"/>
      <dgm:spPr/>
    </dgm:pt>
    <dgm:pt modelId="{05641E1B-974B-4CF8-85D6-39E79D653E7B}" type="pres">
      <dgm:prSet presAssocID="{9E57F754-6633-45EB-BD88-D6F19F10B71C}" presName="hierChild5" presStyleCnt="0"/>
      <dgm:spPr/>
    </dgm:pt>
    <dgm:pt modelId="{7A10419A-4494-47EC-B08D-48A8FE58426F}" type="pres">
      <dgm:prSet presAssocID="{1F21848E-59F6-41BD-8FEB-286FF089A77E}" presName="Name37" presStyleLbl="parChTrans1D3" presStyleIdx="5" presStyleCnt="12"/>
      <dgm:spPr/>
    </dgm:pt>
    <dgm:pt modelId="{B8B25A0A-9ED0-4E97-930A-890FAEC5DC30}" type="pres">
      <dgm:prSet presAssocID="{8A05145E-9D4F-4CBE-BD52-B877721053B5}" presName="hierRoot2" presStyleCnt="0">
        <dgm:presLayoutVars>
          <dgm:hierBranch val="init"/>
        </dgm:presLayoutVars>
      </dgm:prSet>
      <dgm:spPr/>
    </dgm:pt>
    <dgm:pt modelId="{34ACDCBB-416E-4D00-8EE6-62D75AC7FAEC}" type="pres">
      <dgm:prSet presAssocID="{8A05145E-9D4F-4CBE-BD52-B877721053B5}" presName="rootComposite" presStyleCnt="0"/>
      <dgm:spPr/>
    </dgm:pt>
    <dgm:pt modelId="{73B111EC-ACEA-4F51-93B5-AB551F3FE588}" type="pres">
      <dgm:prSet presAssocID="{8A05145E-9D4F-4CBE-BD52-B877721053B5}" presName="rootText" presStyleLbl="node3" presStyleIdx="5" presStyleCnt="12">
        <dgm:presLayoutVars>
          <dgm:chPref val="3"/>
        </dgm:presLayoutVars>
      </dgm:prSet>
      <dgm:spPr/>
    </dgm:pt>
    <dgm:pt modelId="{C40D998E-77B8-4246-92C6-F099AF1F84F0}" type="pres">
      <dgm:prSet presAssocID="{8A05145E-9D4F-4CBE-BD52-B877721053B5}" presName="rootConnector" presStyleLbl="node3" presStyleIdx="5" presStyleCnt="12"/>
      <dgm:spPr/>
    </dgm:pt>
    <dgm:pt modelId="{A6402E53-1198-475B-AFC8-F1F96339E57C}" type="pres">
      <dgm:prSet presAssocID="{8A05145E-9D4F-4CBE-BD52-B877721053B5}" presName="hierChild4" presStyleCnt="0"/>
      <dgm:spPr/>
    </dgm:pt>
    <dgm:pt modelId="{338B2F89-F32A-4F24-8C20-C3A3AC113D53}" type="pres">
      <dgm:prSet presAssocID="{8A05145E-9D4F-4CBE-BD52-B877721053B5}" presName="hierChild5" presStyleCnt="0"/>
      <dgm:spPr/>
    </dgm:pt>
    <dgm:pt modelId="{D2D4935F-C651-4005-BE0E-AC82B3DBF106}" type="pres">
      <dgm:prSet presAssocID="{BE445762-35A5-49C2-9A01-21DAD7C638FE}" presName="hierChild5" presStyleCnt="0"/>
      <dgm:spPr/>
    </dgm:pt>
    <dgm:pt modelId="{56BF7574-CAE3-43AF-A6E7-2751C9373A48}" type="pres">
      <dgm:prSet presAssocID="{21B064B5-4ABF-4626-888D-FA4C9292482C}" presName="Name37" presStyleLbl="parChTrans1D2" presStyleIdx="2" presStyleCnt="5"/>
      <dgm:spPr/>
    </dgm:pt>
    <dgm:pt modelId="{5091A981-7B90-4A68-B410-FBE5EE156CD3}" type="pres">
      <dgm:prSet presAssocID="{9EC07F14-BCE6-474A-A24D-E789A5C373CD}" presName="hierRoot2" presStyleCnt="0">
        <dgm:presLayoutVars>
          <dgm:hierBranch val="init"/>
        </dgm:presLayoutVars>
      </dgm:prSet>
      <dgm:spPr/>
    </dgm:pt>
    <dgm:pt modelId="{83B4FE70-3BC5-4493-BD59-6A6651DE25AE}" type="pres">
      <dgm:prSet presAssocID="{9EC07F14-BCE6-474A-A24D-E789A5C373CD}" presName="rootComposite" presStyleCnt="0"/>
      <dgm:spPr/>
    </dgm:pt>
    <dgm:pt modelId="{1F4ED75B-DEF3-44B8-A551-4990FAA9D6A4}" type="pres">
      <dgm:prSet presAssocID="{9EC07F14-BCE6-474A-A24D-E789A5C373CD}" presName="rootText" presStyleLbl="node2" presStyleIdx="2" presStyleCnt="5">
        <dgm:presLayoutVars>
          <dgm:chPref val="3"/>
        </dgm:presLayoutVars>
      </dgm:prSet>
      <dgm:spPr/>
    </dgm:pt>
    <dgm:pt modelId="{73E97321-724D-44AF-84BB-7C48329C49A2}" type="pres">
      <dgm:prSet presAssocID="{9EC07F14-BCE6-474A-A24D-E789A5C373CD}" presName="rootConnector" presStyleLbl="node2" presStyleIdx="2" presStyleCnt="5"/>
      <dgm:spPr/>
    </dgm:pt>
    <dgm:pt modelId="{4FBCF093-C103-4FE5-B9B3-C254906BF201}" type="pres">
      <dgm:prSet presAssocID="{9EC07F14-BCE6-474A-A24D-E789A5C373CD}" presName="hierChild4" presStyleCnt="0"/>
      <dgm:spPr/>
    </dgm:pt>
    <dgm:pt modelId="{DA6244D0-B686-4D9C-9FA1-083F7CDB6779}" type="pres">
      <dgm:prSet presAssocID="{B5AE465B-D290-41BD-AC69-7E15BD53703D}" presName="Name37" presStyleLbl="parChTrans1D3" presStyleIdx="6" presStyleCnt="12"/>
      <dgm:spPr/>
    </dgm:pt>
    <dgm:pt modelId="{49F9FEC0-C4F3-4550-9222-8CECC1DAAC0E}" type="pres">
      <dgm:prSet presAssocID="{A4909DCD-19F8-42CE-8135-AAA1758537C2}" presName="hierRoot2" presStyleCnt="0">
        <dgm:presLayoutVars>
          <dgm:hierBranch val="init"/>
        </dgm:presLayoutVars>
      </dgm:prSet>
      <dgm:spPr/>
    </dgm:pt>
    <dgm:pt modelId="{1DE11F84-163A-4CF5-A55C-18775F12465A}" type="pres">
      <dgm:prSet presAssocID="{A4909DCD-19F8-42CE-8135-AAA1758537C2}" presName="rootComposite" presStyleCnt="0"/>
      <dgm:spPr/>
    </dgm:pt>
    <dgm:pt modelId="{52D1A0AE-1815-40D4-80E3-B3B0B84D9FC5}" type="pres">
      <dgm:prSet presAssocID="{A4909DCD-19F8-42CE-8135-AAA1758537C2}" presName="rootText" presStyleLbl="node3" presStyleIdx="6" presStyleCnt="12">
        <dgm:presLayoutVars>
          <dgm:chPref val="3"/>
        </dgm:presLayoutVars>
      </dgm:prSet>
      <dgm:spPr/>
    </dgm:pt>
    <dgm:pt modelId="{3DC0B814-F80D-41C5-9F3B-855C7A494BDC}" type="pres">
      <dgm:prSet presAssocID="{A4909DCD-19F8-42CE-8135-AAA1758537C2}" presName="rootConnector" presStyleLbl="node3" presStyleIdx="6" presStyleCnt="12"/>
      <dgm:spPr/>
    </dgm:pt>
    <dgm:pt modelId="{3DF80DA6-F075-4069-910D-0C39987DECDD}" type="pres">
      <dgm:prSet presAssocID="{A4909DCD-19F8-42CE-8135-AAA1758537C2}" presName="hierChild4" presStyleCnt="0"/>
      <dgm:spPr/>
    </dgm:pt>
    <dgm:pt modelId="{B7DCC767-734A-4FB9-8543-E9A729A448B1}" type="pres">
      <dgm:prSet presAssocID="{36803BE3-496C-4184-8913-9067F0914A43}" presName="Name37" presStyleLbl="parChTrans1D4" presStyleIdx="3" presStyleCnt="6"/>
      <dgm:spPr/>
    </dgm:pt>
    <dgm:pt modelId="{53C88757-7903-4468-9EA2-88BE29B9B0CA}" type="pres">
      <dgm:prSet presAssocID="{CBCC85BB-392A-4B88-9FF7-55FFC4392E25}" presName="hierRoot2" presStyleCnt="0">
        <dgm:presLayoutVars>
          <dgm:hierBranch val="init"/>
        </dgm:presLayoutVars>
      </dgm:prSet>
      <dgm:spPr/>
    </dgm:pt>
    <dgm:pt modelId="{B64D54B9-95CB-49CA-9B93-62A42A0C80FD}" type="pres">
      <dgm:prSet presAssocID="{CBCC85BB-392A-4B88-9FF7-55FFC4392E25}" presName="rootComposite" presStyleCnt="0"/>
      <dgm:spPr/>
    </dgm:pt>
    <dgm:pt modelId="{E0653045-1545-4845-A769-6F637B807B1D}" type="pres">
      <dgm:prSet presAssocID="{CBCC85BB-392A-4B88-9FF7-55FFC4392E25}" presName="rootText" presStyleLbl="node4" presStyleIdx="3" presStyleCnt="6">
        <dgm:presLayoutVars>
          <dgm:chPref val="3"/>
        </dgm:presLayoutVars>
      </dgm:prSet>
      <dgm:spPr/>
    </dgm:pt>
    <dgm:pt modelId="{40683E57-A799-46D0-8FEF-E4AF09597023}" type="pres">
      <dgm:prSet presAssocID="{CBCC85BB-392A-4B88-9FF7-55FFC4392E25}" presName="rootConnector" presStyleLbl="node4" presStyleIdx="3" presStyleCnt="6"/>
      <dgm:spPr/>
    </dgm:pt>
    <dgm:pt modelId="{BEFCFDCB-0A2D-4218-B9D4-7A46BEC871FC}" type="pres">
      <dgm:prSet presAssocID="{CBCC85BB-392A-4B88-9FF7-55FFC4392E25}" presName="hierChild4" presStyleCnt="0"/>
      <dgm:spPr/>
    </dgm:pt>
    <dgm:pt modelId="{F4DD9629-3B89-4D1D-B33A-A3B9F37A94CB}" type="pres">
      <dgm:prSet presAssocID="{CBCC85BB-392A-4B88-9FF7-55FFC4392E25}" presName="hierChild5" presStyleCnt="0"/>
      <dgm:spPr/>
    </dgm:pt>
    <dgm:pt modelId="{146B2DD3-A7CC-4C8E-87F5-97C41D6A0A56}" type="pres">
      <dgm:prSet presAssocID="{5A84C16F-AB8F-4AEB-B875-8690AC6FFD59}" presName="Name37" presStyleLbl="parChTrans1D4" presStyleIdx="4" presStyleCnt="6"/>
      <dgm:spPr/>
    </dgm:pt>
    <dgm:pt modelId="{7CF85C01-8515-4102-A002-BC5CFE228670}" type="pres">
      <dgm:prSet presAssocID="{D314D6DD-43B8-4832-8756-4CC6986CE763}" presName="hierRoot2" presStyleCnt="0">
        <dgm:presLayoutVars>
          <dgm:hierBranch val="init"/>
        </dgm:presLayoutVars>
      </dgm:prSet>
      <dgm:spPr/>
    </dgm:pt>
    <dgm:pt modelId="{7B985779-6DAF-4658-83F3-A208B085E0C6}" type="pres">
      <dgm:prSet presAssocID="{D314D6DD-43B8-4832-8756-4CC6986CE763}" presName="rootComposite" presStyleCnt="0"/>
      <dgm:spPr/>
    </dgm:pt>
    <dgm:pt modelId="{F4B59267-9670-4730-8F02-282FE349ED1F}" type="pres">
      <dgm:prSet presAssocID="{D314D6DD-43B8-4832-8756-4CC6986CE763}" presName="rootText" presStyleLbl="node4" presStyleIdx="4" presStyleCnt="6">
        <dgm:presLayoutVars>
          <dgm:chPref val="3"/>
        </dgm:presLayoutVars>
      </dgm:prSet>
      <dgm:spPr/>
    </dgm:pt>
    <dgm:pt modelId="{4E0966BF-68D7-476C-8E0E-A4C274F270D5}" type="pres">
      <dgm:prSet presAssocID="{D314D6DD-43B8-4832-8756-4CC6986CE763}" presName="rootConnector" presStyleLbl="node4" presStyleIdx="4" presStyleCnt="6"/>
      <dgm:spPr/>
    </dgm:pt>
    <dgm:pt modelId="{FBC2603B-9B34-495D-87DA-33C466A5ED52}" type="pres">
      <dgm:prSet presAssocID="{D314D6DD-43B8-4832-8756-4CC6986CE763}" presName="hierChild4" presStyleCnt="0"/>
      <dgm:spPr/>
    </dgm:pt>
    <dgm:pt modelId="{F7B0DD41-489C-4BC8-8B95-74CF116BA532}" type="pres">
      <dgm:prSet presAssocID="{D314D6DD-43B8-4832-8756-4CC6986CE763}" presName="hierChild5" presStyleCnt="0"/>
      <dgm:spPr/>
    </dgm:pt>
    <dgm:pt modelId="{89E32FF3-6A1E-4B2E-80CB-39B287D51EC0}" type="pres">
      <dgm:prSet presAssocID="{DFC81D9D-DCA3-4AAB-8352-ACCE4492A00C}" presName="Name37" presStyleLbl="parChTrans1D4" presStyleIdx="5" presStyleCnt="6"/>
      <dgm:spPr/>
    </dgm:pt>
    <dgm:pt modelId="{074DDD5B-31B4-4767-83E4-361A9B87FB97}" type="pres">
      <dgm:prSet presAssocID="{70B27749-15EA-4EB8-8E1F-6362591774DF}" presName="hierRoot2" presStyleCnt="0">
        <dgm:presLayoutVars>
          <dgm:hierBranch val="init"/>
        </dgm:presLayoutVars>
      </dgm:prSet>
      <dgm:spPr/>
    </dgm:pt>
    <dgm:pt modelId="{F408DEFD-A0BB-4962-B7DC-6CB31C4DBDF4}" type="pres">
      <dgm:prSet presAssocID="{70B27749-15EA-4EB8-8E1F-6362591774DF}" presName="rootComposite" presStyleCnt="0"/>
      <dgm:spPr/>
    </dgm:pt>
    <dgm:pt modelId="{44CE4ECE-556A-47FD-A8E3-CCAED189CC3B}" type="pres">
      <dgm:prSet presAssocID="{70B27749-15EA-4EB8-8E1F-6362591774DF}" presName="rootText" presStyleLbl="node4" presStyleIdx="5" presStyleCnt="6">
        <dgm:presLayoutVars>
          <dgm:chPref val="3"/>
        </dgm:presLayoutVars>
      </dgm:prSet>
      <dgm:spPr/>
    </dgm:pt>
    <dgm:pt modelId="{588708E8-121D-4964-B35D-0AB26E5C2C82}" type="pres">
      <dgm:prSet presAssocID="{70B27749-15EA-4EB8-8E1F-6362591774DF}" presName="rootConnector" presStyleLbl="node4" presStyleIdx="5" presStyleCnt="6"/>
      <dgm:spPr/>
    </dgm:pt>
    <dgm:pt modelId="{D1E7A90B-0682-4F07-A146-9F3326269817}" type="pres">
      <dgm:prSet presAssocID="{70B27749-15EA-4EB8-8E1F-6362591774DF}" presName="hierChild4" presStyleCnt="0"/>
      <dgm:spPr/>
    </dgm:pt>
    <dgm:pt modelId="{50339130-1C05-4CBC-8FAB-F235AA84E7B2}" type="pres">
      <dgm:prSet presAssocID="{70B27749-15EA-4EB8-8E1F-6362591774DF}" presName="hierChild5" presStyleCnt="0"/>
      <dgm:spPr/>
    </dgm:pt>
    <dgm:pt modelId="{F700FDFA-C248-4EA7-B9BA-61342C2AD480}" type="pres">
      <dgm:prSet presAssocID="{A4909DCD-19F8-42CE-8135-AAA1758537C2}" presName="hierChild5" presStyleCnt="0"/>
      <dgm:spPr/>
    </dgm:pt>
    <dgm:pt modelId="{7C376B17-246B-4C71-A72D-C9BBE3F4391E}" type="pres">
      <dgm:prSet presAssocID="{C8DAA288-0EA8-4586-9605-3710823EF135}" presName="Name37" presStyleLbl="parChTrans1D3" presStyleIdx="7" presStyleCnt="12"/>
      <dgm:spPr/>
    </dgm:pt>
    <dgm:pt modelId="{ABE7BFE8-0A9D-4399-B4AE-C478BB66EC62}" type="pres">
      <dgm:prSet presAssocID="{AB683D73-DAB2-4E87-ABF2-611F47AEBAC7}" presName="hierRoot2" presStyleCnt="0">
        <dgm:presLayoutVars>
          <dgm:hierBranch val="init"/>
        </dgm:presLayoutVars>
      </dgm:prSet>
      <dgm:spPr/>
    </dgm:pt>
    <dgm:pt modelId="{BF2674F7-2DF5-4EF0-AAA6-9EC109FA6DE8}" type="pres">
      <dgm:prSet presAssocID="{AB683D73-DAB2-4E87-ABF2-611F47AEBAC7}" presName="rootComposite" presStyleCnt="0"/>
      <dgm:spPr/>
    </dgm:pt>
    <dgm:pt modelId="{486CEB93-6699-4A76-962B-518DB158D5C2}" type="pres">
      <dgm:prSet presAssocID="{AB683D73-DAB2-4E87-ABF2-611F47AEBAC7}" presName="rootText" presStyleLbl="node3" presStyleIdx="7" presStyleCnt="12">
        <dgm:presLayoutVars>
          <dgm:chPref val="3"/>
        </dgm:presLayoutVars>
      </dgm:prSet>
      <dgm:spPr/>
    </dgm:pt>
    <dgm:pt modelId="{788DF3E3-CA15-476D-9E8A-2B9C8D052784}" type="pres">
      <dgm:prSet presAssocID="{AB683D73-DAB2-4E87-ABF2-611F47AEBAC7}" presName="rootConnector" presStyleLbl="node3" presStyleIdx="7" presStyleCnt="12"/>
      <dgm:spPr/>
    </dgm:pt>
    <dgm:pt modelId="{7E1F4E82-BF11-4357-B675-A059039D1E4D}" type="pres">
      <dgm:prSet presAssocID="{AB683D73-DAB2-4E87-ABF2-611F47AEBAC7}" presName="hierChild4" presStyleCnt="0"/>
      <dgm:spPr/>
    </dgm:pt>
    <dgm:pt modelId="{2A918DC8-A3F6-4E1D-B536-4510D116E501}" type="pres">
      <dgm:prSet presAssocID="{AB683D73-DAB2-4E87-ABF2-611F47AEBAC7}" presName="hierChild5" presStyleCnt="0"/>
      <dgm:spPr/>
    </dgm:pt>
    <dgm:pt modelId="{B81FA1DF-9CD8-4632-9667-5A250D325E11}" type="pres">
      <dgm:prSet presAssocID="{7D6F2F3A-0DB9-4D90-8091-73E972733439}" presName="Name37" presStyleLbl="parChTrans1D3" presStyleIdx="8" presStyleCnt="12"/>
      <dgm:spPr/>
    </dgm:pt>
    <dgm:pt modelId="{EBCD3D40-2576-44B0-8DDD-FB0AA9A891F5}" type="pres">
      <dgm:prSet presAssocID="{C4956D59-0E7C-4CBF-B2FB-6DAE11DF47CA}" presName="hierRoot2" presStyleCnt="0">
        <dgm:presLayoutVars>
          <dgm:hierBranch val="init"/>
        </dgm:presLayoutVars>
      </dgm:prSet>
      <dgm:spPr/>
    </dgm:pt>
    <dgm:pt modelId="{C250CC1C-B466-49C8-B1C8-98D4AC69A5C2}" type="pres">
      <dgm:prSet presAssocID="{C4956D59-0E7C-4CBF-B2FB-6DAE11DF47CA}" presName="rootComposite" presStyleCnt="0"/>
      <dgm:spPr/>
    </dgm:pt>
    <dgm:pt modelId="{C88EA795-ACF4-4437-AF3D-6BEBEE69769A}" type="pres">
      <dgm:prSet presAssocID="{C4956D59-0E7C-4CBF-B2FB-6DAE11DF47CA}" presName="rootText" presStyleLbl="node3" presStyleIdx="8" presStyleCnt="12">
        <dgm:presLayoutVars>
          <dgm:chPref val="3"/>
        </dgm:presLayoutVars>
      </dgm:prSet>
      <dgm:spPr/>
    </dgm:pt>
    <dgm:pt modelId="{70A0CD4A-D437-4ECF-B7C6-54FB5A104454}" type="pres">
      <dgm:prSet presAssocID="{C4956D59-0E7C-4CBF-B2FB-6DAE11DF47CA}" presName="rootConnector" presStyleLbl="node3" presStyleIdx="8" presStyleCnt="12"/>
      <dgm:spPr/>
    </dgm:pt>
    <dgm:pt modelId="{874B5CDE-63F8-47EE-A2F1-0B5F772AE1B7}" type="pres">
      <dgm:prSet presAssocID="{C4956D59-0E7C-4CBF-B2FB-6DAE11DF47CA}" presName="hierChild4" presStyleCnt="0"/>
      <dgm:spPr/>
    </dgm:pt>
    <dgm:pt modelId="{27D29734-E4CE-4E53-A5A2-098AECD297A2}" type="pres">
      <dgm:prSet presAssocID="{C4956D59-0E7C-4CBF-B2FB-6DAE11DF47CA}" presName="hierChild5" presStyleCnt="0"/>
      <dgm:spPr/>
    </dgm:pt>
    <dgm:pt modelId="{F4EC1DC4-E7FA-41D1-B4E2-13A622F2C323}" type="pres">
      <dgm:prSet presAssocID="{9EC07F14-BCE6-474A-A24D-E789A5C373CD}" presName="hierChild5" presStyleCnt="0"/>
      <dgm:spPr/>
    </dgm:pt>
    <dgm:pt modelId="{5AE339CE-4977-45EF-8E19-6D7058A89ED8}" type="pres">
      <dgm:prSet presAssocID="{CDC8C984-D89E-433E-BB13-8616705FDD9C}" presName="Name37" presStyleLbl="parChTrans1D2" presStyleIdx="3" presStyleCnt="5"/>
      <dgm:spPr/>
    </dgm:pt>
    <dgm:pt modelId="{0E79DA78-1682-40C5-BB35-B384E5011F3D}" type="pres">
      <dgm:prSet presAssocID="{0D1FC907-A510-4015-9900-ED0FBB56031C}" presName="hierRoot2" presStyleCnt="0">
        <dgm:presLayoutVars>
          <dgm:hierBranch val="init"/>
        </dgm:presLayoutVars>
      </dgm:prSet>
      <dgm:spPr/>
    </dgm:pt>
    <dgm:pt modelId="{5D3BB4D9-D5DE-4383-BFCC-0DFA5DA10A17}" type="pres">
      <dgm:prSet presAssocID="{0D1FC907-A510-4015-9900-ED0FBB56031C}" presName="rootComposite" presStyleCnt="0"/>
      <dgm:spPr/>
    </dgm:pt>
    <dgm:pt modelId="{A02D67A3-01D0-49FB-A925-AEAB770F3A37}" type="pres">
      <dgm:prSet presAssocID="{0D1FC907-A510-4015-9900-ED0FBB56031C}" presName="rootText" presStyleLbl="node2" presStyleIdx="3" presStyleCnt="5">
        <dgm:presLayoutVars>
          <dgm:chPref val="3"/>
        </dgm:presLayoutVars>
      </dgm:prSet>
      <dgm:spPr/>
    </dgm:pt>
    <dgm:pt modelId="{11FFAE14-4EA0-4BC5-85F8-CB5D9A144D13}" type="pres">
      <dgm:prSet presAssocID="{0D1FC907-A510-4015-9900-ED0FBB56031C}" presName="rootConnector" presStyleLbl="node2" presStyleIdx="3" presStyleCnt="5"/>
      <dgm:spPr/>
    </dgm:pt>
    <dgm:pt modelId="{F7A34D0C-701E-4A59-873B-01574E68B5DA}" type="pres">
      <dgm:prSet presAssocID="{0D1FC907-A510-4015-9900-ED0FBB56031C}" presName="hierChild4" presStyleCnt="0"/>
      <dgm:spPr/>
    </dgm:pt>
    <dgm:pt modelId="{1CCDDA4D-F012-40E2-8529-EF6EFFFAC341}" type="pres">
      <dgm:prSet presAssocID="{890D37AF-8313-4ABE-A998-52776A7FD482}" presName="Name37" presStyleLbl="parChTrans1D3" presStyleIdx="9" presStyleCnt="12"/>
      <dgm:spPr/>
    </dgm:pt>
    <dgm:pt modelId="{EE62E769-F277-41AC-9021-2FF35D6B66B1}" type="pres">
      <dgm:prSet presAssocID="{0BA7453A-9259-4251-922B-9146D2AE3B5D}" presName="hierRoot2" presStyleCnt="0">
        <dgm:presLayoutVars>
          <dgm:hierBranch val="init"/>
        </dgm:presLayoutVars>
      </dgm:prSet>
      <dgm:spPr/>
    </dgm:pt>
    <dgm:pt modelId="{778AF1DA-3026-493B-91E4-F1C0D16EBAF0}" type="pres">
      <dgm:prSet presAssocID="{0BA7453A-9259-4251-922B-9146D2AE3B5D}" presName="rootComposite" presStyleCnt="0"/>
      <dgm:spPr/>
    </dgm:pt>
    <dgm:pt modelId="{AD3D7BFD-53B1-445D-B42D-9E9637478FC2}" type="pres">
      <dgm:prSet presAssocID="{0BA7453A-9259-4251-922B-9146D2AE3B5D}" presName="rootText" presStyleLbl="node3" presStyleIdx="9" presStyleCnt="12">
        <dgm:presLayoutVars>
          <dgm:chPref val="3"/>
        </dgm:presLayoutVars>
      </dgm:prSet>
      <dgm:spPr/>
    </dgm:pt>
    <dgm:pt modelId="{C8E56BD1-2A95-492C-826E-93D12D68C7AF}" type="pres">
      <dgm:prSet presAssocID="{0BA7453A-9259-4251-922B-9146D2AE3B5D}" presName="rootConnector" presStyleLbl="node3" presStyleIdx="9" presStyleCnt="12"/>
      <dgm:spPr/>
    </dgm:pt>
    <dgm:pt modelId="{DB916A9D-8072-42B0-B808-BFB700DFB181}" type="pres">
      <dgm:prSet presAssocID="{0BA7453A-9259-4251-922B-9146D2AE3B5D}" presName="hierChild4" presStyleCnt="0"/>
      <dgm:spPr/>
    </dgm:pt>
    <dgm:pt modelId="{9472CD60-2276-4CF6-85D6-3182037A5EA7}" type="pres">
      <dgm:prSet presAssocID="{0BA7453A-9259-4251-922B-9146D2AE3B5D}" presName="hierChild5" presStyleCnt="0"/>
      <dgm:spPr/>
    </dgm:pt>
    <dgm:pt modelId="{314F01AD-8AE5-4299-9D9A-1E3429D07A84}" type="pres">
      <dgm:prSet presAssocID="{0D1FC907-A510-4015-9900-ED0FBB56031C}" presName="hierChild5" presStyleCnt="0"/>
      <dgm:spPr/>
    </dgm:pt>
    <dgm:pt modelId="{8273CBF2-043E-4524-A1B9-63AF9CF5F57C}" type="pres">
      <dgm:prSet presAssocID="{45DD4219-11CF-4CF5-8A85-8FE5FCFE7527}" presName="Name37" presStyleLbl="parChTrans1D2" presStyleIdx="4" presStyleCnt="5"/>
      <dgm:spPr/>
    </dgm:pt>
    <dgm:pt modelId="{C27636A4-0C7D-4B40-AC33-D3D762914C71}" type="pres">
      <dgm:prSet presAssocID="{EF494F81-6EFD-4904-8329-144911BA1DD0}" presName="hierRoot2" presStyleCnt="0">
        <dgm:presLayoutVars>
          <dgm:hierBranch val="init"/>
        </dgm:presLayoutVars>
      </dgm:prSet>
      <dgm:spPr/>
    </dgm:pt>
    <dgm:pt modelId="{049DD3E3-6673-43F0-82BF-6ABB4099BB4B}" type="pres">
      <dgm:prSet presAssocID="{EF494F81-6EFD-4904-8329-144911BA1DD0}" presName="rootComposite" presStyleCnt="0"/>
      <dgm:spPr/>
    </dgm:pt>
    <dgm:pt modelId="{903DA82C-19CD-4C0A-94F8-39AD3C3608CB}" type="pres">
      <dgm:prSet presAssocID="{EF494F81-6EFD-4904-8329-144911BA1DD0}" presName="rootText" presStyleLbl="node2" presStyleIdx="4" presStyleCnt="5">
        <dgm:presLayoutVars>
          <dgm:chPref val="3"/>
        </dgm:presLayoutVars>
      </dgm:prSet>
      <dgm:spPr/>
    </dgm:pt>
    <dgm:pt modelId="{115317A6-ABDE-482D-AE13-7F8D8A65EBC8}" type="pres">
      <dgm:prSet presAssocID="{EF494F81-6EFD-4904-8329-144911BA1DD0}" presName="rootConnector" presStyleLbl="node2" presStyleIdx="4" presStyleCnt="5"/>
      <dgm:spPr/>
    </dgm:pt>
    <dgm:pt modelId="{E9781ED4-C426-432C-8438-E4889C242D70}" type="pres">
      <dgm:prSet presAssocID="{EF494F81-6EFD-4904-8329-144911BA1DD0}" presName="hierChild4" presStyleCnt="0"/>
      <dgm:spPr/>
    </dgm:pt>
    <dgm:pt modelId="{A095FCED-65DA-4E38-A64E-825868357D18}" type="pres">
      <dgm:prSet presAssocID="{6CB8D3FF-FC9B-43C8-9963-E736E44B0EC6}" presName="Name37" presStyleLbl="parChTrans1D3" presStyleIdx="10" presStyleCnt="12"/>
      <dgm:spPr/>
    </dgm:pt>
    <dgm:pt modelId="{60E34F3A-77CB-452F-A335-A0D65110650B}" type="pres">
      <dgm:prSet presAssocID="{37973386-7953-45DA-9AC1-B950A74DE45D}" presName="hierRoot2" presStyleCnt="0">
        <dgm:presLayoutVars>
          <dgm:hierBranch val="init"/>
        </dgm:presLayoutVars>
      </dgm:prSet>
      <dgm:spPr/>
    </dgm:pt>
    <dgm:pt modelId="{DBDD8A19-104A-4551-8F66-ED9CD3A2896A}" type="pres">
      <dgm:prSet presAssocID="{37973386-7953-45DA-9AC1-B950A74DE45D}" presName="rootComposite" presStyleCnt="0"/>
      <dgm:spPr/>
    </dgm:pt>
    <dgm:pt modelId="{84636BB5-5758-4988-9958-3D6C92B7DE0C}" type="pres">
      <dgm:prSet presAssocID="{37973386-7953-45DA-9AC1-B950A74DE45D}" presName="rootText" presStyleLbl="node3" presStyleIdx="10" presStyleCnt="12">
        <dgm:presLayoutVars>
          <dgm:chPref val="3"/>
        </dgm:presLayoutVars>
      </dgm:prSet>
      <dgm:spPr/>
    </dgm:pt>
    <dgm:pt modelId="{22617551-F4BF-438A-8439-8DC4AEB1A0E0}" type="pres">
      <dgm:prSet presAssocID="{37973386-7953-45DA-9AC1-B950A74DE45D}" presName="rootConnector" presStyleLbl="node3" presStyleIdx="10" presStyleCnt="12"/>
      <dgm:spPr/>
    </dgm:pt>
    <dgm:pt modelId="{5986555D-15F4-41D2-9CA4-551FDC5CB527}" type="pres">
      <dgm:prSet presAssocID="{37973386-7953-45DA-9AC1-B950A74DE45D}" presName="hierChild4" presStyleCnt="0"/>
      <dgm:spPr/>
    </dgm:pt>
    <dgm:pt modelId="{B1D65517-CD3B-4A57-B99D-F574E3D7CE09}" type="pres">
      <dgm:prSet presAssocID="{37973386-7953-45DA-9AC1-B950A74DE45D}" presName="hierChild5" presStyleCnt="0"/>
      <dgm:spPr/>
    </dgm:pt>
    <dgm:pt modelId="{97174470-7200-4F29-8B91-89E9194A5B93}" type="pres">
      <dgm:prSet presAssocID="{74500506-8C21-4E59-BF19-2DBA88DEEE7E}" presName="Name37" presStyleLbl="parChTrans1D3" presStyleIdx="11" presStyleCnt="12"/>
      <dgm:spPr/>
    </dgm:pt>
    <dgm:pt modelId="{C4439B61-176C-499F-A70C-F425974E31F2}" type="pres">
      <dgm:prSet presAssocID="{33B77C5C-0443-4262-8AD0-62DB366D1311}" presName="hierRoot2" presStyleCnt="0">
        <dgm:presLayoutVars>
          <dgm:hierBranch val="init"/>
        </dgm:presLayoutVars>
      </dgm:prSet>
      <dgm:spPr/>
    </dgm:pt>
    <dgm:pt modelId="{93FBA373-66F7-4376-98C2-B1C390B42416}" type="pres">
      <dgm:prSet presAssocID="{33B77C5C-0443-4262-8AD0-62DB366D1311}" presName="rootComposite" presStyleCnt="0"/>
      <dgm:spPr/>
    </dgm:pt>
    <dgm:pt modelId="{041FFD08-DF88-4C3F-B5F3-A63246CE5F39}" type="pres">
      <dgm:prSet presAssocID="{33B77C5C-0443-4262-8AD0-62DB366D1311}" presName="rootText" presStyleLbl="node3" presStyleIdx="11" presStyleCnt="12">
        <dgm:presLayoutVars>
          <dgm:chPref val="3"/>
        </dgm:presLayoutVars>
      </dgm:prSet>
      <dgm:spPr/>
    </dgm:pt>
    <dgm:pt modelId="{18B9C848-1145-4A23-9C69-CAD676FB5229}" type="pres">
      <dgm:prSet presAssocID="{33B77C5C-0443-4262-8AD0-62DB366D1311}" presName="rootConnector" presStyleLbl="node3" presStyleIdx="11" presStyleCnt="12"/>
      <dgm:spPr/>
    </dgm:pt>
    <dgm:pt modelId="{79997B45-9741-4B30-BFEA-9CE760209C6F}" type="pres">
      <dgm:prSet presAssocID="{33B77C5C-0443-4262-8AD0-62DB366D1311}" presName="hierChild4" presStyleCnt="0"/>
      <dgm:spPr/>
    </dgm:pt>
    <dgm:pt modelId="{49EC18B3-AD2D-4D89-AF5C-212E72CBE2D5}" type="pres">
      <dgm:prSet presAssocID="{33B77C5C-0443-4262-8AD0-62DB366D1311}" presName="hierChild5" presStyleCnt="0"/>
      <dgm:spPr/>
    </dgm:pt>
    <dgm:pt modelId="{81AC2C28-F67D-45D4-B2F9-130A2DEE3FC4}" type="pres">
      <dgm:prSet presAssocID="{EF494F81-6EFD-4904-8329-144911BA1DD0}" presName="hierChild5" presStyleCnt="0"/>
      <dgm:spPr/>
    </dgm:pt>
    <dgm:pt modelId="{E287DA71-D6E1-463A-B1D6-D9935539D1E3}" type="pres">
      <dgm:prSet presAssocID="{5FA2307A-852F-4326-8BE6-8B29FA687D33}" presName="hierChild3" presStyleCnt="0"/>
      <dgm:spPr/>
    </dgm:pt>
  </dgm:ptLst>
  <dgm:cxnLst>
    <dgm:cxn modelId="{4A6DBC01-D40D-4B2E-B094-78DCD8B2910A}" type="presOf" srcId="{B0AB0DC3-C890-4334-B477-23D56C0DAF68}" destId="{269673D5-5A0D-4405-B769-10020A3EFC9D}" srcOrd="1" destOrd="0" presId="urn:microsoft.com/office/officeart/2005/8/layout/orgChart1"/>
    <dgm:cxn modelId="{BD68A704-F22D-4B96-8258-8D5E5B6130CC}" type="presOf" srcId="{70B27749-15EA-4EB8-8E1F-6362591774DF}" destId="{44CE4ECE-556A-47FD-A8E3-CCAED189CC3B}" srcOrd="0" destOrd="0" presId="urn:microsoft.com/office/officeart/2005/8/layout/orgChart1"/>
    <dgm:cxn modelId="{7C15CA04-291D-4B19-AD5E-4542997EDB08}" srcId="{5FA2307A-852F-4326-8BE6-8B29FA687D33}" destId="{20C523CA-2460-4E7E-A0E9-50F367904D32}" srcOrd="0" destOrd="0" parTransId="{CF7DFCF4-3661-445B-8724-EFCCEC5358F5}" sibTransId="{19051FF0-657B-4DC1-8801-7038D16058A0}"/>
    <dgm:cxn modelId="{CD6A150B-7737-4474-B20F-AE417BD49F5F}" srcId="{BE445762-35A5-49C2-9A01-21DAD7C638FE}" destId="{8A05145E-9D4F-4CBE-BD52-B877721053B5}" srcOrd="2" destOrd="0" parTransId="{1F21848E-59F6-41BD-8FEB-286FF089A77E}" sibTransId="{33F72A0A-BB43-4D8E-BEDB-9A36D1E37A85}"/>
    <dgm:cxn modelId="{14D8380E-11B1-4152-952B-B00BE011A552}" type="presOf" srcId="{EF494F81-6EFD-4904-8329-144911BA1DD0}" destId="{115317A6-ABDE-482D-AE13-7F8D8A65EBC8}" srcOrd="1" destOrd="0" presId="urn:microsoft.com/office/officeart/2005/8/layout/orgChart1"/>
    <dgm:cxn modelId="{C1598C0E-D2D2-41C9-A81C-7D9F47EBFB1B}" type="presOf" srcId="{6339D17F-0238-490F-9A59-ACE238B9D9AD}" destId="{7E86B494-C98B-4C89-BE9B-AD2F71645646}" srcOrd="0" destOrd="0" presId="urn:microsoft.com/office/officeart/2005/8/layout/orgChart1"/>
    <dgm:cxn modelId="{E21C6411-B5F4-4B08-A6A3-95AF9BB71643}" srcId="{5FA2307A-852F-4326-8BE6-8B29FA687D33}" destId="{0D1FC907-A510-4015-9900-ED0FBB56031C}" srcOrd="3" destOrd="0" parTransId="{CDC8C984-D89E-433E-BB13-8616705FDD9C}" sibTransId="{6AB57D03-6512-42E6-B65D-14ED642F3959}"/>
    <dgm:cxn modelId="{2E7BB011-5525-4EC5-8E49-0C12F0782237}" srcId="{9EC07F14-BCE6-474A-A24D-E789A5C373CD}" destId="{A4909DCD-19F8-42CE-8135-AAA1758537C2}" srcOrd="0" destOrd="0" parTransId="{B5AE465B-D290-41BD-AC69-7E15BD53703D}" sibTransId="{53CD97E9-EA06-4C49-9BF4-B8E0A90623AF}"/>
    <dgm:cxn modelId="{01C0B114-06DE-43F4-BCB5-23BA25EDEAB2}" type="presOf" srcId="{6F12C11F-10BA-4ACD-A357-33C1D48FE2B4}" destId="{F21F7882-186E-40DE-A19F-9DB1E1A660A0}" srcOrd="0" destOrd="0" presId="urn:microsoft.com/office/officeart/2005/8/layout/orgChart1"/>
    <dgm:cxn modelId="{7C49D714-549A-4864-A2FA-59D545035035}" type="presOf" srcId="{BE445762-35A5-49C2-9A01-21DAD7C638FE}" destId="{45DBF0E5-7496-4640-97B6-C187605F10EB}" srcOrd="1" destOrd="0" presId="urn:microsoft.com/office/officeart/2005/8/layout/orgChart1"/>
    <dgm:cxn modelId="{B2057F16-9E3C-496B-AB4C-A77935A42856}" srcId="{A4909DCD-19F8-42CE-8135-AAA1758537C2}" destId="{CBCC85BB-392A-4B88-9FF7-55FFC4392E25}" srcOrd="0" destOrd="0" parTransId="{36803BE3-496C-4184-8913-9067F0914A43}" sibTransId="{BD7C85B8-0082-4747-B862-E0CB0FED6483}"/>
    <dgm:cxn modelId="{F003321B-F827-4E85-8CB5-767CA3342356}" type="presOf" srcId="{A4909DCD-19F8-42CE-8135-AAA1758537C2}" destId="{3DC0B814-F80D-41C5-9F3B-855C7A494BDC}" srcOrd="1" destOrd="0" presId="urn:microsoft.com/office/officeart/2005/8/layout/orgChart1"/>
    <dgm:cxn modelId="{695C0F1C-E5A6-488B-BCA1-C49333ADC1EB}" type="presOf" srcId="{49B2EA46-2CFF-4E54-8733-CF2DCE21E3ED}" destId="{06B53B54-4882-4A23-940D-87B9D44EF498}" srcOrd="0" destOrd="0" presId="urn:microsoft.com/office/officeart/2005/8/layout/orgChart1"/>
    <dgm:cxn modelId="{133E5B1C-81F2-43A3-9569-5BE8E32E9914}" type="presOf" srcId="{9EC07F14-BCE6-474A-A24D-E789A5C373CD}" destId="{73E97321-724D-44AF-84BB-7C48329C49A2}" srcOrd="1" destOrd="0" presId="urn:microsoft.com/office/officeart/2005/8/layout/orgChart1"/>
    <dgm:cxn modelId="{9027101F-E069-47CB-A5E1-58EAD495DDE0}" srcId="{BE445762-35A5-49C2-9A01-21DAD7C638FE}" destId="{294C5C8C-76BC-4A06-84E0-6BDC17DF8CB4}" srcOrd="0" destOrd="0" parTransId="{E171CC29-4780-401E-A2B4-40C35DB3F7AD}" sibTransId="{1367048A-A76C-4483-A134-AEF8E9F88395}"/>
    <dgm:cxn modelId="{7D61531F-319C-4969-A3CD-C320F9B5919B}" type="presOf" srcId="{1965B999-ACEB-456E-9A62-692CB70730BC}" destId="{9F1164CD-7609-4AD1-8BE1-64D76A7C838F}" srcOrd="1" destOrd="0" presId="urn:microsoft.com/office/officeart/2005/8/layout/orgChart1"/>
    <dgm:cxn modelId="{B09E541F-50F8-4F21-93AC-AA5F7E3169D1}" type="presOf" srcId="{4E083B3C-AAAA-4FB7-9FDD-0B5F85EE664E}" destId="{3319D8B3-F42B-4145-8DE9-306FC46B9B5F}" srcOrd="1" destOrd="0" presId="urn:microsoft.com/office/officeart/2005/8/layout/orgChart1"/>
    <dgm:cxn modelId="{447B7021-4C5C-4C18-9EA4-A0CB16A8AB41}" type="presOf" srcId="{74500506-8C21-4E59-BF19-2DBA88DEEE7E}" destId="{97174470-7200-4F29-8B91-89E9194A5B93}" srcOrd="0" destOrd="0" presId="urn:microsoft.com/office/officeart/2005/8/layout/orgChart1"/>
    <dgm:cxn modelId="{04DF2A25-E00D-402F-BA3D-0E9924C84DE8}" type="presOf" srcId="{E171CC29-4780-401E-A2B4-40C35DB3F7AD}" destId="{E84FE1C6-49BD-4FB2-83A4-EF2866038ABA}" srcOrd="0" destOrd="0" presId="urn:microsoft.com/office/officeart/2005/8/layout/orgChart1"/>
    <dgm:cxn modelId="{9E2C342B-F747-42A0-8A8D-0639600821E7}" type="presOf" srcId="{8A05145E-9D4F-4CBE-BD52-B877721053B5}" destId="{C40D998E-77B8-4246-92C6-F099AF1F84F0}" srcOrd="1" destOrd="0" presId="urn:microsoft.com/office/officeart/2005/8/layout/orgChart1"/>
    <dgm:cxn modelId="{6929F92E-93E3-434E-A22D-84B39E0AF094}" type="presOf" srcId="{33B77C5C-0443-4262-8AD0-62DB366D1311}" destId="{18B9C848-1145-4A23-9C69-CAD676FB5229}" srcOrd="1" destOrd="0" presId="urn:microsoft.com/office/officeart/2005/8/layout/orgChart1"/>
    <dgm:cxn modelId="{0B14A331-CBA5-4950-928F-F2A2108D7790}" srcId="{20C523CA-2460-4E7E-A0E9-50F367904D32}" destId="{D58A003D-A5C5-40FA-AD88-8C7F0AE84C61}" srcOrd="0" destOrd="0" parTransId="{49B2EA46-2CFF-4E54-8733-CF2DCE21E3ED}" sibTransId="{FA0C4925-AE39-4796-AAD0-FF7055ED83C3}"/>
    <dgm:cxn modelId="{E8976737-28CA-49AA-8CE7-16142DF1F7E5}" type="presOf" srcId="{115FB4F3-E871-41C8-BF39-DA35FA16893F}" destId="{680CFEAC-7E32-4CEF-83E2-AAB658A6BB21}" srcOrd="0" destOrd="0" presId="urn:microsoft.com/office/officeart/2005/8/layout/orgChart1"/>
    <dgm:cxn modelId="{9A743C39-9F2C-4029-AACC-3BEE9FD69E4A}" srcId="{5FA2307A-852F-4326-8BE6-8B29FA687D33}" destId="{BE445762-35A5-49C2-9A01-21DAD7C638FE}" srcOrd="1" destOrd="0" parTransId="{B377A6AB-AF39-47B7-94FE-0A40AF8C44B0}" sibTransId="{33609438-5650-4FA9-8D7E-D72EFF4FFC41}"/>
    <dgm:cxn modelId="{FFC6013D-6ACE-499A-AFF3-2A7806630B2A}" type="presOf" srcId="{9EC07F14-BCE6-474A-A24D-E789A5C373CD}" destId="{1F4ED75B-DEF3-44B8-A551-4990FAA9D6A4}" srcOrd="0" destOrd="0" presId="urn:microsoft.com/office/officeart/2005/8/layout/orgChart1"/>
    <dgm:cxn modelId="{7632703E-9124-4C9E-8DED-EE6973FEAA4E}" type="presOf" srcId="{C4956D59-0E7C-4CBF-B2FB-6DAE11DF47CA}" destId="{70A0CD4A-D437-4ECF-B7C6-54FB5A104454}" srcOrd="1" destOrd="0" presId="urn:microsoft.com/office/officeart/2005/8/layout/orgChart1"/>
    <dgm:cxn modelId="{FAC0553F-6569-4B0A-BD74-4F35D8E2240D}" type="presOf" srcId="{37973386-7953-45DA-9AC1-B950A74DE45D}" destId="{22617551-F4BF-438A-8439-8DC4AEB1A0E0}" srcOrd="1" destOrd="0" presId="urn:microsoft.com/office/officeart/2005/8/layout/orgChart1"/>
    <dgm:cxn modelId="{F5E6185D-B145-4471-A31F-0FF90984DA3A}" type="presOf" srcId="{890D37AF-8313-4ABE-A998-52776A7FD482}" destId="{1CCDDA4D-F012-40E2-8529-EF6EFFFAC341}" srcOrd="0" destOrd="0" presId="urn:microsoft.com/office/officeart/2005/8/layout/orgChart1"/>
    <dgm:cxn modelId="{FF7BD55E-7EB0-4B85-9C94-155A1EB6215E}" type="presOf" srcId="{9E57F754-6633-45EB-BD88-D6F19F10B71C}" destId="{32BBE0AC-9D55-4C52-9CEB-151239CCE459}" srcOrd="0" destOrd="0" presId="urn:microsoft.com/office/officeart/2005/8/layout/orgChart1"/>
    <dgm:cxn modelId="{12EEED5F-58F2-482D-AA3F-2D77EB73D529}" srcId="{20C523CA-2460-4E7E-A0E9-50F367904D32}" destId="{1965B999-ACEB-456E-9A62-692CB70730BC}" srcOrd="1" destOrd="0" parTransId="{4F35CAF3-53DF-4A13-AF8F-AFCC12FDF7F6}" sibTransId="{7A5F56DF-4AA0-406B-B42B-56FEA2EE9C37}"/>
    <dgm:cxn modelId="{91EE3560-E421-40D9-ABAA-8D59C34DC2AB}" type="presOf" srcId="{AB683D73-DAB2-4E87-ABF2-611F47AEBAC7}" destId="{486CEB93-6699-4A76-962B-518DB158D5C2}" srcOrd="0" destOrd="0" presId="urn:microsoft.com/office/officeart/2005/8/layout/orgChart1"/>
    <dgm:cxn modelId="{605B0843-EF23-4028-A0F6-2F35A62F2768}" type="presOf" srcId="{37973386-7953-45DA-9AC1-B950A74DE45D}" destId="{84636BB5-5758-4988-9958-3D6C92B7DE0C}" srcOrd="0" destOrd="0" presId="urn:microsoft.com/office/officeart/2005/8/layout/orgChart1"/>
    <dgm:cxn modelId="{6D531D66-7AE2-468D-81EC-B50E63F70FCA}" type="presOf" srcId="{D58A003D-A5C5-40FA-AD88-8C7F0AE84C61}" destId="{A1E7CCB2-9641-44D7-848E-A75F47D9A216}" srcOrd="1" destOrd="0" presId="urn:microsoft.com/office/officeart/2005/8/layout/orgChart1"/>
    <dgm:cxn modelId="{F6354766-1811-4DC0-BFE3-6EA1A5F390F2}" type="presOf" srcId="{394B7ED4-6D49-45F6-B051-2FC28717106D}" destId="{62DFB30A-C9E3-4B90-92D8-FD8AB80A4500}" srcOrd="0" destOrd="0" presId="urn:microsoft.com/office/officeart/2005/8/layout/orgChart1"/>
    <dgm:cxn modelId="{49CF5166-642E-4D4A-9C1D-F9AF6A074221}" type="presOf" srcId="{4E083B3C-AAAA-4FB7-9FDD-0B5F85EE664E}" destId="{9A04DA2C-ED3D-4D92-BFC1-0812C23837CD}" srcOrd="0" destOrd="0" presId="urn:microsoft.com/office/officeart/2005/8/layout/orgChart1"/>
    <dgm:cxn modelId="{0E4DB067-CFC7-4AEA-BF50-6BDB64BED265}" type="presOf" srcId="{6CB8D3FF-FC9B-43C8-9963-E736E44B0EC6}" destId="{A095FCED-65DA-4E38-A64E-825868357D18}" srcOrd="0" destOrd="0" presId="urn:microsoft.com/office/officeart/2005/8/layout/orgChart1"/>
    <dgm:cxn modelId="{2988C56A-0438-4214-A622-7A43C594C036}" srcId="{EF494F81-6EFD-4904-8329-144911BA1DD0}" destId="{33B77C5C-0443-4262-8AD0-62DB366D1311}" srcOrd="1" destOrd="0" parTransId="{74500506-8C21-4E59-BF19-2DBA88DEEE7E}" sibTransId="{D4804C81-2850-4C43-A8D1-0C7A18845C3B}"/>
    <dgm:cxn modelId="{9EF73E4D-8818-4C0A-AE6B-82E4D0B59A04}" type="presOf" srcId="{BE445762-35A5-49C2-9A01-21DAD7C638FE}" destId="{C91D8B69-A50F-4F2E-8CF5-97EEA9294473}" srcOrd="0" destOrd="0" presId="urn:microsoft.com/office/officeart/2005/8/layout/orgChart1"/>
    <dgm:cxn modelId="{5355476D-24AB-402B-B371-FF2DB373E341}" srcId="{5FA2307A-852F-4326-8BE6-8B29FA687D33}" destId="{9EC07F14-BCE6-474A-A24D-E789A5C373CD}" srcOrd="2" destOrd="0" parTransId="{21B064B5-4ABF-4626-888D-FA4C9292482C}" sibTransId="{D9F606B6-2C73-4211-B7AD-F5EA1A975CCE}"/>
    <dgm:cxn modelId="{C90BBC70-8859-4FD9-BD0F-DAE2ECCA06A9}" type="presOf" srcId="{976A2567-3E62-450E-9257-2B5CB3188E28}" destId="{32145B70-3CA1-4967-9EE8-2F69B1F43BD2}" srcOrd="0" destOrd="0" presId="urn:microsoft.com/office/officeart/2005/8/layout/orgChart1"/>
    <dgm:cxn modelId="{0F7CAE71-4C60-4A54-B781-E6095F6A535A}" type="presOf" srcId="{B377A6AB-AF39-47B7-94FE-0A40AF8C44B0}" destId="{85F64DDF-F97B-413F-83A2-DC86F2A9E1F8}" srcOrd="0" destOrd="0" presId="urn:microsoft.com/office/officeart/2005/8/layout/orgChart1"/>
    <dgm:cxn modelId="{3F5BFD73-702D-49AF-BA96-EDE88BAE8279}" type="presOf" srcId="{0D1FC907-A510-4015-9900-ED0FBB56031C}" destId="{A02D67A3-01D0-49FB-A925-AEAB770F3A37}" srcOrd="0" destOrd="0" presId="urn:microsoft.com/office/officeart/2005/8/layout/orgChart1"/>
    <dgm:cxn modelId="{AF505175-4C9F-4CBF-882A-64F86B45C54E}" type="presOf" srcId="{D314D6DD-43B8-4832-8756-4CC6986CE763}" destId="{F4B59267-9670-4730-8F02-282FE349ED1F}" srcOrd="0" destOrd="0" presId="urn:microsoft.com/office/officeart/2005/8/layout/orgChart1"/>
    <dgm:cxn modelId="{683C7255-2B61-4774-AC58-7E91237DF3E8}" type="presOf" srcId="{294C5C8C-76BC-4A06-84E0-6BDC17DF8CB4}" destId="{2A832C0D-A606-4BF3-96D2-BE35C5FF5E2D}" srcOrd="1" destOrd="0" presId="urn:microsoft.com/office/officeart/2005/8/layout/orgChart1"/>
    <dgm:cxn modelId="{15875355-0B8E-4180-B56F-2B141F2FB5B1}" type="presOf" srcId="{A55D3682-A1E1-429F-BF46-8FA1BBF11339}" destId="{80AE825D-3C7E-4799-A049-DC0D372DAC38}" srcOrd="0" destOrd="0" presId="urn:microsoft.com/office/officeart/2005/8/layout/orgChart1"/>
    <dgm:cxn modelId="{30BE1857-010A-41BB-A340-DE98A34557B9}" type="presOf" srcId="{6339D17F-0238-490F-9A59-ACE238B9D9AD}" destId="{54AF8DB9-CC47-4F67-8088-8641F2828751}" srcOrd="1" destOrd="0" presId="urn:microsoft.com/office/officeart/2005/8/layout/orgChart1"/>
    <dgm:cxn modelId="{06F72257-86D9-49D9-9800-EB45F2D3BFAA}" type="presOf" srcId="{7D6F2F3A-0DB9-4D90-8091-73E972733439}" destId="{B81FA1DF-9CD8-4632-9667-5A250D325E11}" srcOrd="0" destOrd="0" presId="urn:microsoft.com/office/officeart/2005/8/layout/orgChart1"/>
    <dgm:cxn modelId="{C90CE277-D130-4B01-894F-78228B57A8DC}" srcId="{294C5C8C-76BC-4A06-84E0-6BDC17DF8CB4}" destId="{324DD5F4-47DD-4E94-B08F-2FF099B5D7DA}" srcOrd="1" destOrd="0" parTransId="{115FB4F3-E871-41C8-BF39-DA35FA16893F}" sibTransId="{F9556626-B201-4067-B3FC-840FFCB6FC3B}"/>
    <dgm:cxn modelId="{61F7E977-4C65-4001-BA72-BFEECE74FF85}" type="presOf" srcId="{EF494F81-6EFD-4904-8329-144911BA1DD0}" destId="{903DA82C-19CD-4C0A-94F8-39AD3C3608CB}" srcOrd="0" destOrd="0" presId="urn:microsoft.com/office/officeart/2005/8/layout/orgChart1"/>
    <dgm:cxn modelId="{51183178-CA1D-4858-9BA6-3A82F23C100C}" type="presOf" srcId="{36803BE3-496C-4184-8913-9067F0914A43}" destId="{B7DCC767-734A-4FB9-8543-E9A729A448B1}" srcOrd="0" destOrd="0" presId="urn:microsoft.com/office/officeart/2005/8/layout/orgChart1"/>
    <dgm:cxn modelId="{7FB3B958-CA18-45D2-A024-08D0EC6785D5}" srcId="{EF494F81-6EFD-4904-8329-144911BA1DD0}" destId="{37973386-7953-45DA-9AC1-B950A74DE45D}" srcOrd="0" destOrd="0" parTransId="{6CB8D3FF-FC9B-43C8-9963-E736E44B0EC6}" sibTransId="{2174B7F8-1AFD-4190-ABE4-19A67D75DADE}"/>
    <dgm:cxn modelId="{55593D79-6808-4591-8181-DA13369097A0}" srcId="{9EC07F14-BCE6-474A-A24D-E789A5C373CD}" destId="{C4956D59-0E7C-4CBF-B2FB-6DAE11DF47CA}" srcOrd="2" destOrd="0" parTransId="{7D6F2F3A-0DB9-4D90-8091-73E972733439}" sibTransId="{654DFDF0-3067-4BBA-8094-EBCA204078F1}"/>
    <dgm:cxn modelId="{031CF779-AB2B-4ACE-9009-2F33F3D0528C}" type="presOf" srcId="{CBCC85BB-392A-4B88-9FF7-55FFC4392E25}" destId="{E0653045-1545-4845-A769-6F637B807B1D}" srcOrd="0" destOrd="0" presId="urn:microsoft.com/office/officeart/2005/8/layout/orgChart1"/>
    <dgm:cxn modelId="{F8F82F7A-4DB2-42ED-B1B4-0E37B128B7EA}" type="presOf" srcId="{CF7DFCF4-3661-445B-8724-EFCCEC5358F5}" destId="{0CECFD9C-CF6A-4B5F-8AC8-A1360072FCB5}" srcOrd="0" destOrd="0" presId="urn:microsoft.com/office/officeart/2005/8/layout/orgChart1"/>
    <dgm:cxn modelId="{EE43107B-7315-4499-80CF-2F5A8E650E15}" srcId="{A4909DCD-19F8-42CE-8135-AAA1758537C2}" destId="{D314D6DD-43B8-4832-8756-4CC6986CE763}" srcOrd="1" destOrd="0" parTransId="{5A84C16F-AB8F-4AEB-B875-8690AC6FFD59}" sibTransId="{E293FD15-FACE-4873-9F4F-485EFE8D3969}"/>
    <dgm:cxn modelId="{23C2DE7E-7428-4936-8005-2AFA9025A455}" type="presOf" srcId="{B5AE465B-D290-41BD-AC69-7E15BD53703D}" destId="{DA6244D0-B686-4D9C-9FA1-083F7CDB6779}" srcOrd="0" destOrd="0" presId="urn:microsoft.com/office/officeart/2005/8/layout/orgChart1"/>
    <dgm:cxn modelId="{6751A680-C656-4A40-9AA1-81CC48110B32}" type="presOf" srcId="{A4909DCD-19F8-42CE-8135-AAA1758537C2}" destId="{52D1A0AE-1815-40D4-80E3-B3B0B84D9FC5}" srcOrd="0" destOrd="0" presId="urn:microsoft.com/office/officeart/2005/8/layout/orgChart1"/>
    <dgm:cxn modelId="{B235EC85-738D-42DA-9698-6B1F88E984CB}" type="presOf" srcId="{D58A003D-A5C5-40FA-AD88-8C7F0AE84C61}" destId="{79EE0C3C-E95B-444D-BFCD-E4977E80B6D1}" srcOrd="0" destOrd="0" presId="urn:microsoft.com/office/officeart/2005/8/layout/orgChart1"/>
    <dgm:cxn modelId="{1A30D887-616A-4326-A24F-11C1939D9447}" type="presOf" srcId="{294C5C8C-76BC-4A06-84E0-6BDC17DF8CB4}" destId="{5F14F06A-C848-4335-8A6F-8BDA49BCE5E7}" srcOrd="0" destOrd="0" presId="urn:microsoft.com/office/officeart/2005/8/layout/orgChart1"/>
    <dgm:cxn modelId="{3598DC89-8E34-4333-BCDE-0049112A2E06}" type="presOf" srcId="{21B064B5-4ABF-4626-888D-FA4C9292482C}" destId="{56BF7574-CAE3-43AF-A6E7-2751C9373A48}" srcOrd="0" destOrd="0" presId="urn:microsoft.com/office/officeart/2005/8/layout/orgChart1"/>
    <dgm:cxn modelId="{1956CC8B-C34C-4273-9A4C-C072B9DAF1DF}" type="presOf" srcId="{DFC81D9D-DCA3-4AAB-8352-ACCE4492A00C}" destId="{89E32FF3-6A1E-4B2E-80CB-39B287D51EC0}" srcOrd="0" destOrd="0" presId="urn:microsoft.com/office/officeart/2005/8/layout/orgChart1"/>
    <dgm:cxn modelId="{A6C5488C-2ABD-4896-BB64-DA95F5DFF689}" type="presOf" srcId="{1965B999-ACEB-456E-9A62-692CB70730BC}" destId="{6187830F-A090-48B2-A80C-6C71B56B725C}" srcOrd="0" destOrd="0" presId="urn:microsoft.com/office/officeart/2005/8/layout/orgChart1"/>
    <dgm:cxn modelId="{ED43B78C-A735-4AE0-86D6-8933B5C4129F}" type="presOf" srcId="{0BA7453A-9259-4251-922B-9146D2AE3B5D}" destId="{AD3D7BFD-53B1-445D-B42D-9E9637478FC2}" srcOrd="0" destOrd="0" presId="urn:microsoft.com/office/officeart/2005/8/layout/orgChart1"/>
    <dgm:cxn modelId="{6AC58D8D-77B5-4B38-89CD-2EA8283F1AB6}" type="presOf" srcId="{C4956D59-0E7C-4CBF-B2FB-6DAE11DF47CA}" destId="{C88EA795-ACF4-4437-AF3D-6BEBEE69769A}" srcOrd="0" destOrd="0" presId="urn:microsoft.com/office/officeart/2005/8/layout/orgChart1"/>
    <dgm:cxn modelId="{05C3B28F-F213-413F-A848-DBFB408FAEFA}" type="presOf" srcId="{1F21848E-59F6-41BD-8FEB-286FF089A77E}" destId="{7A10419A-4494-47EC-B08D-48A8FE58426F}" srcOrd="0" destOrd="0" presId="urn:microsoft.com/office/officeart/2005/8/layout/orgChart1"/>
    <dgm:cxn modelId="{45870191-6A2C-4A8E-9F53-DAA211D48B19}" srcId="{20C523CA-2460-4E7E-A0E9-50F367904D32}" destId="{6339D17F-0238-490F-9A59-ACE238B9D9AD}" srcOrd="2" destOrd="0" parTransId="{A55D3682-A1E1-429F-BF46-8FA1BBF11339}" sibTransId="{689746B5-BD7D-4171-A18D-5A0B5DCED212}"/>
    <dgm:cxn modelId="{2D817091-D7BE-417E-8E2B-F9C07D2251A5}" type="presOf" srcId="{0D1FC907-A510-4015-9900-ED0FBB56031C}" destId="{11FFAE14-4EA0-4BC5-85F8-CB5D9A144D13}" srcOrd="1" destOrd="0" presId="urn:microsoft.com/office/officeart/2005/8/layout/orgChart1"/>
    <dgm:cxn modelId="{25EF5698-E1EA-4E87-B870-251477A19B09}" type="presOf" srcId="{20C523CA-2460-4E7E-A0E9-50F367904D32}" destId="{071FB62B-0CAF-46E6-9997-89C79987C32E}" srcOrd="0" destOrd="0" presId="urn:microsoft.com/office/officeart/2005/8/layout/orgChart1"/>
    <dgm:cxn modelId="{08DCE19B-CDA9-4E39-9E63-6A72A1E31EEF}" type="presOf" srcId="{8A05145E-9D4F-4CBE-BD52-B877721053B5}" destId="{73B111EC-ACEA-4F51-93B5-AB551F3FE588}" srcOrd="0" destOrd="0" presId="urn:microsoft.com/office/officeart/2005/8/layout/orgChart1"/>
    <dgm:cxn modelId="{CAF4FB9C-1770-47A4-B330-C8AF5A8C7457}" type="presOf" srcId="{CBCC85BB-392A-4B88-9FF7-55FFC4392E25}" destId="{40683E57-A799-46D0-8FEF-E4AF09597023}" srcOrd="1" destOrd="0" presId="urn:microsoft.com/office/officeart/2005/8/layout/orgChart1"/>
    <dgm:cxn modelId="{338308A3-579B-4143-9DA6-B4ACE493EA03}" srcId="{0D1FC907-A510-4015-9900-ED0FBB56031C}" destId="{0BA7453A-9259-4251-922B-9146D2AE3B5D}" srcOrd="0" destOrd="0" parTransId="{890D37AF-8313-4ABE-A998-52776A7FD482}" sibTransId="{B27986C8-A1FD-4E46-8A05-8825AA4A3392}"/>
    <dgm:cxn modelId="{4FEBF5A4-5E7B-4E7D-A4AE-8230F8279453}" type="presOf" srcId="{5A84C16F-AB8F-4AEB-B875-8690AC6FFD59}" destId="{146B2DD3-A7CC-4C8E-87F5-97C41D6A0A56}" srcOrd="0" destOrd="0" presId="urn:microsoft.com/office/officeart/2005/8/layout/orgChart1"/>
    <dgm:cxn modelId="{3797C0A9-57DA-4172-8DEA-4F759E1316C7}" type="presOf" srcId="{B0AB0DC3-C890-4334-B477-23D56C0DAF68}" destId="{48A22832-27C7-4314-8EDD-64DC550B03C8}" srcOrd="0" destOrd="0" presId="urn:microsoft.com/office/officeart/2005/8/layout/orgChart1"/>
    <dgm:cxn modelId="{7575D6AF-3492-479E-A729-E095DE83B043}" type="presOf" srcId="{324DD5F4-47DD-4E94-B08F-2FF099B5D7DA}" destId="{9019B9EE-1DC7-4B3C-98BE-809C603DFC21}" srcOrd="0" destOrd="0" presId="urn:microsoft.com/office/officeart/2005/8/layout/orgChart1"/>
    <dgm:cxn modelId="{1FC113B2-A926-4895-A58D-E00B30029669}" type="presOf" srcId="{70B27749-15EA-4EB8-8E1F-6362591774DF}" destId="{588708E8-121D-4964-B35D-0AB26E5C2C82}" srcOrd="1" destOrd="0" presId="urn:microsoft.com/office/officeart/2005/8/layout/orgChart1"/>
    <dgm:cxn modelId="{490F2EB3-D553-4A1D-8EF1-B76918C64626}" type="presOf" srcId="{AB683D73-DAB2-4E87-ABF2-611F47AEBAC7}" destId="{788DF3E3-CA15-476D-9E8A-2B9C8D052784}" srcOrd="1" destOrd="0" presId="urn:microsoft.com/office/officeart/2005/8/layout/orgChart1"/>
    <dgm:cxn modelId="{DC00FCB4-B88C-4EBB-8778-A2D5D2B81D89}" type="presOf" srcId="{33B77C5C-0443-4262-8AD0-62DB366D1311}" destId="{041FFD08-DF88-4C3F-B5F3-A63246CE5F39}" srcOrd="0" destOrd="0" presId="urn:microsoft.com/office/officeart/2005/8/layout/orgChart1"/>
    <dgm:cxn modelId="{1016AABA-C0D1-45D8-BCEC-42E1E8622FD1}" type="presOf" srcId="{20C523CA-2460-4E7E-A0E9-50F367904D32}" destId="{9E861FF1-68A9-43A9-B9C4-FEF274216A78}" srcOrd="1" destOrd="0" presId="urn:microsoft.com/office/officeart/2005/8/layout/orgChart1"/>
    <dgm:cxn modelId="{3F1BE0CA-DDD5-4D80-869F-306D74B4B0A3}" type="presOf" srcId="{0BA7453A-9259-4251-922B-9146D2AE3B5D}" destId="{C8E56BD1-2A95-492C-826E-93D12D68C7AF}" srcOrd="1" destOrd="0" presId="urn:microsoft.com/office/officeart/2005/8/layout/orgChart1"/>
    <dgm:cxn modelId="{060C17CF-B1EB-4FD3-9573-F92218884002}" srcId="{9EC07F14-BCE6-474A-A24D-E789A5C373CD}" destId="{AB683D73-DAB2-4E87-ABF2-611F47AEBAC7}" srcOrd="1" destOrd="0" parTransId="{C8DAA288-0EA8-4586-9605-3710823EF135}" sibTransId="{FDCCDF56-2C4E-42EA-911F-B3774D6A3803}"/>
    <dgm:cxn modelId="{D8A565D0-6E38-45B3-B89A-8F0CE85D4777}" srcId="{A4909DCD-19F8-42CE-8135-AAA1758537C2}" destId="{70B27749-15EA-4EB8-8E1F-6362591774DF}" srcOrd="2" destOrd="0" parTransId="{DFC81D9D-DCA3-4AAB-8352-ACCE4492A00C}" sibTransId="{34140264-D460-4CC5-8192-A26E7D4BF8DA}"/>
    <dgm:cxn modelId="{698E8BD3-303B-41D5-B188-81FB23A6DC56}" srcId="{294C5C8C-76BC-4A06-84E0-6BDC17DF8CB4}" destId="{B0AB0DC3-C890-4334-B477-23D56C0DAF68}" srcOrd="0" destOrd="0" parTransId="{EC6A7855-CB9B-4270-A1E0-07B00108D771}" sibTransId="{C236AD5A-F886-4AF1-BFDF-4CF920B299C9}"/>
    <dgm:cxn modelId="{3F7212D4-009C-4159-B892-35FCBC47408A}" type="presOf" srcId="{CDC8C984-D89E-433E-BB13-8616705FDD9C}" destId="{5AE339CE-4977-45EF-8E19-6D7058A89ED8}" srcOrd="0" destOrd="0" presId="urn:microsoft.com/office/officeart/2005/8/layout/orgChart1"/>
    <dgm:cxn modelId="{43F476D5-C636-445C-BE44-93B99A996660}" type="presOf" srcId="{C8DAA288-0EA8-4586-9605-3710823EF135}" destId="{7C376B17-246B-4C71-A72D-C9BBE3F4391E}" srcOrd="0" destOrd="0" presId="urn:microsoft.com/office/officeart/2005/8/layout/orgChart1"/>
    <dgm:cxn modelId="{63D2ADD5-FC5D-458A-B736-5A5E17E0D3B8}" srcId="{394B7ED4-6D49-45F6-B051-2FC28717106D}" destId="{5FA2307A-852F-4326-8BE6-8B29FA687D33}" srcOrd="0" destOrd="0" parTransId="{717571A3-8186-470E-B12D-CBD2E789D28B}" sibTransId="{6EF616C8-863B-416B-A7D6-5A63D8D36AF7}"/>
    <dgm:cxn modelId="{440CB0D5-8832-4E90-BB87-AC163028C40C}" type="presOf" srcId="{D314D6DD-43B8-4832-8756-4CC6986CE763}" destId="{4E0966BF-68D7-476C-8E0E-A4C274F270D5}" srcOrd="1" destOrd="0" presId="urn:microsoft.com/office/officeart/2005/8/layout/orgChart1"/>
    <dgm:cxn modelId="{1730C2D6-1554-412E-935D-320FCC506B3B}" srcId="{BE445762-35A5-49C2-9A01-21DAD7C638FE}" destId="{9E57F754-6633-45EB-BD88-D6F19F10B71C}" srcOrd="1" destOrd="0" parTransId="{976A2567-3E62-450E-9257-2B5CB3188E28}" sibTransId="{FF6FE92C-ADC5-4B9F-8D74-3DB720CA7DD3}"/>
    <dgm:cxn modelId="{1C81FADD-9159-4AE4-BCD3-4F236B8B6683}" type="presOf" srcId="{5FA2307A-852F-4326-8BE6-8B29FA687D33}" destId="{52D4F60F-C22C-44E6-A2BD-BDD865645C1F}" srcOrd="0" destOrd="0" presId="urn:microsoft.com/office/officeart/2005/8/layout/orgChart1"/>
    <dgm:cxn modelId="{A3C81CE2-1847-4E8A-880C-4878A02C0D7E}" type="presOf" srcId="{4F35CAF3-53DF-4A13-AF8F-AFCC12FDF7F6}" destId="{0077E654-B9B6-4075-99D9-86B31A255B4C}" srcOrd="0" destOrd="0" presId="urn:microsoft.com/office/officeart/2005/8/layout/orgChart1"/>
    <dgm:cxn modelId="{6A1DACE2-9039-44E5-B611-D300F51CCEB5}" srcId="{294C5C8C-76BC-4A06-84E0-6BDC17DF8CB4}" destId="{4E083B3C-AAAA-4FB7-9FDD-0B5F85EE664E}" srcOrd="2" destOrd="0" parTransId="{6F12C11F-10BA-4ACD-A357-33C1D48FE2B4}" sibTransId="{93F243B1-8876-456B-B2AD-3969647F73EF}"/>
    <dgm:cxn modelId="{CEF656E8-2B5E-4D2C-93BA-1C24A4C7F915}" type="presOf" srcId="{EC6A7855-CB9B-4270-A1E0-07B00108D771}" destId="{292B3008-6476-43AC-BEA2-031FBE032E70}" srcOrd="0" destOrd="0" presId="urn:microsoft.com/office/officeart/2005/8/layout/orgChart1"/>
    <dgm:cxn modelId="{5D9163F0-139E-478C-AEC9-06336137663D}" srcId="{5FA2307A-852F-4326-8BE6-8B29FA687D33}" destId="{EF494F81-6EFD-4904-8329-144911BA1DD0}" srcOrd="4" destOrd="0" parTransId="{45DD4219-11CF-4CF5-8A85-8FE5FCFE7527}" sibTransId="{3ACEBE44-437B-4F6A-A704-E09EC266411A}"/>
    <dgm:cxn modelId="{DC351AF2-6F80-4C53-9F11-745A9A66FBAF}" type="presOf" srcId="{5FA2307A-852F-4326-8BE6-8B29FA687D33}" destId="{5132BE8F-60C8-4083-A6CA-CBD798D1C863}" srcOrd="1" destOrd="0" presId="urn:microsoft.com/office/officeart/2005/8/layout/orgChart1"/>
    <dgm:cxn modelId="{9BB441F2-A133-4B35-9A6A-6624A7D63EED}" type="presOf" srcId="{45DD4219-11CF-4CF5-8A85-8FE5FCFE7527}" destId="{8273CBF2-043E-4524-A1B9-63AF9CF5F57C}" srcOrd="0" destOrd="0" presId="urn:microsoft.com/office/officeart/2005/8/layout/orgChart1"/>
    <dgm:cxn modelId="{211DB2F4-1A41-4539-B799-78D8F9067ED6}" type="presOf" srcId="{324DD5F4-47DD-4E94-B08F-2FF099B5D7DA}" destId="{55E2EE86-9539-43FE-A7D0-A323F2B8BEDD}" srcOrd="1" destOrd="0" presId="urn:microsoft.com/office/officeart/2005/8/layout/orgChart1"/>
    <dgm:cxn modelId="{849B66FE-88D3-4E76-849D-225904B50079}" type="presOf" srcId="{9E57F754-6633-45EB-BD88-D6F19F10B71C}" destId="{DE2FF034-A4CC-4AF6-B215-B6684F9F9634}" srcOrd="1" destOrd="0" presId="urn:microsoft.com/office/officeart/2005/8/layout/orgChart1"/>
    <dgm:cxn modelId="{CC72D40E-E7C1-4A9F-9A00-549807002F00}" type="presParOf" srcId="{62DFB30A-C9E3-4B90-92D8-FD8AB80A4500}" destId="{423A7082-3FDB-4192-9AE8-B56523DD2A70}" srcOrd="0" destOrd="0" presId="urn:microsoft.com/office/officeart/2005/8/layout/orgChart1"/>
    <dgm:cxn modelId="{1FC90B31-93D2-4055-A018-345C58A3C0D1}" type="presParOf" srcId="{423A7082-3FDB-4192-9AE8-B56523DD2A70}" destId="{2E8CF05C-BC47-4D89-975C-4A91B37FFA10}" srcOrd="0" destOrd="0" presId="urn:microsoft.com/office/officeart/2005/8/layout/orgChart1"/>
    <dgm:cxn modelId="{942F6A22-592A-4FE3-A469-26900F53BD8D}" type="presParOf" srcId="{2E8CF05C-BC47-4D89-975C-4A91B37FFA10}" destId="{52D4F60F-C22C-44E6-A2BD-BDD865645C1F}" srcOrd="0" destOrd="0" presId="urn:microsoft.com/office/officeart/2005/8/layout/orgChart1"/>
    <dgm:cxn modelId="{FEA111F6-A823-4634-88DE-7889FB9C8E65}" type="presParOf" srcId="{2E8CF05C-BC47-4D89-975C-4A91B37FFA10}" destId="{5132BE8F-60C8-4083-A6CA-CBD798D1C863}" srcOrd="1" destOrd="0" presId="urn:microsoft.com/office/officeart/2005/8/layout/orgChart1"/>
    <dgm:cxn modelId="{5948BE3A-6BD9-47D5-AAB0-BBA1E9DF7500}" type="presParOf" srcId="{423A7082-3FDB-4192-9AE8-B56523DD2A70}" destId="{D34BCAEC-8468-4FA1-B8F1-FF0F7E24F89B}" srcOrd="1" destOrd="0" presId="urn:microsoft.com/office/officeart/2005/8/layout/orgChart1"/>
    <dgm:cxn modelId="{2915C320-5D86-410F-861F-BE27CCB28BBD}" type="presParOf" srcId="{D34BCAEC-8468-4FA1-B8F1-FF0F7E24F89B}" destId="{0CECFD9C-CF6A-4B5F-8AC8-A1360072FCB5}" srcOrd="0" destOrd="0" presId="urn:microsoft.com/office/officeart/2005/8/layout/orgChart1"/>
    <dgm:cxn modelId="{BA09BAD9-1622-485E-A727-B41239F8C026}" type="presParOf" srcId="{D34BCAEC-8468-4FA1-B8F1-FF0F7E24F89B}" destId="{B737AA37-3F11-4723-9516-32BAD6CF4303}" srcOrd="1" destOrd="0" presId="urn:microsoft.com/office/officeart/2005/8/layout/orgChart1"/>
    <dgm:cxn modelId="{E7F60ED9-2B68-4FF2-B23E-A2E7F24DCBA4}" type="presParOf" srcId="{B737AA37-3F11-4723-9516-32BAD6CF4303}" destId="{741BA0D9-ED7F-411C-9006-2899724DE1D7}" srcOrd="0" destOrd="0" presId="urn:microsoft.com/office/officeart/2005/8/layout/orgChart1"/>
    <dgm:cxn modelId="{4F541C8F-84E3-4551-A59A-65FF3587A5BB}" type="presParOf" srcId="{741BA0D9-ED7F-411C-9006-2899724DE1D7}" destId="{071FB62B-0CAF-46E6-9997-89C79987C32E}" srcOrd="0" destOrd="0" presId="urn:microsoft.com/office/officeart/2005/8/layout/orgChart1"/>
    <dgm:cxn modelId="{A1192C56-990C-4258-B5E8-93CD30DF5107}" type="presParOf" srcId="{741BA0D9-ED7F-411C-9006-2899724DE1D7}" destId="{9E861FF1-68A9-43A9-B9C4-FEF274216A78}" srcOrd="1" destOrd="0" presId="urn:microsoft.com/office/officeart/2005/8/layout/orgChart1"/>
    <dgm:cxn modelId="{ECC983A2-7F69-444C-BA60-68369A857999}" type="presParOf" srcId="{B737AA37-3F11-4723-9516-32BAD6CF4303}" destId="{50733CB5-DA5D-437D-8C14-493D67906674}" srcOrd="1" destOrd="0" presId="urn:microsoft.com/office/officeart/2005/8/layout/orgChart1"/>
    <dgm:cxn modelId="{88D528FE-9733-4DB6-B69A-815FBC94267D}" type="presParOf" srcId="{50733CB5-DA5D-437D-8C14-493D67906674}" destId="{06B53B54-4882-4A23-940D-87B9D44EF498}" srcOrd="0" destOrd="0" presId="urn:microsoft.com/office/officeart/2005/8/layout/orgChart1"/>
    <dgm:cxn modelId="{435DA394-CBD0-46AC-A2BE-A9C231FEAFDD}" type="presParOf" srcId="{50733CB5-DA5D-437D-8C14-493D67906674}" destId="{8794093D-8565-4A71-B15C-1C7DAAAB0AAF}" srcOrd="1" destOrd="0" presId="urn:microsoft.com/office/officeart/2005/8/layout/orgChart1"/>
    <dgm:cxn modelId="{955308A5-3B1E-4501-B6CC-9AB858C3228E}" type="presParOf" srcId="{8794093D-8565-4A71-B15C-1C7DAAAB0AAF}" destId="{89916DA1-42F6-48BF-9C68-9B4DD5462CF0}" srcOrd="0" destOrd="0" presId="urn:microsoft.com/office/officeart/2005/8/layout/orgChart1"/>
    <dgm:cxn modelId="{3E4096BD-59D4-4816-B380-757C4BB87CAE}" type="presParOf" srcId="{89916DA1-42F6-48BF-9C68-9B4DD5462CF0}" destId="{79EE0C3C-E95B-444D-BFCD-E4977E80B6D1}" srcOrd="0" destOrd="0" presId="urn:microsoft.com/office/officeart/2005/8/layout/orgChart1"/>
    <dgm:cxn modelId="{DBDB4E5B-4E3F-410D-8022-4C42BC068C0E}" type="presParOf" srcId="{89916DA1-42F6-48BF-9C68-9B4DD5462CF0}" destId="{A1E7CCB2-9641-44D7-848E-A75F47D9A216}" srcOrd="1" destOrd="0" presId="urn:microsoft.com/office/officeart/2005/8/layout/orgChart1"/>
    <dgm:cxn modelId="{4E5A4517-9415-4DAE-B65D-CDB6B07DD481}" type="presParOf" srcId="{8794093D-8565-4A71-B15C-1C7DAAAB0AAF}" destId="{3ADE8596-275E-4C41-A9C0-45DB01C35FA7}" srcOrd="1" destOrd="0" presId="urn:microsoft.com/office/officeart/2005/8/layout/orgChart1"/>
    <dgm:cxn modelId="{632C093E-4569-4A72-B1F3-483AB73296EB}" type="presParOf" srcId="{8794093D-8565-4A71-B15C-1C7DAAAB0AAF}" destId="{16F37F2A-8C7D-45F6-A883-018D347CAFC0}" srcOrd="2" destOrd="0" presId="urn:microsoft.com/office/officeart/2005/8/layout/orgChart1"/>
    <dgm:cxn modelId="{B14D92FC-68D5-4757-A172-3AE6FE294BA2}" type="presParOf" srcId="{50733CB5-DA5D-437D-8C14-493D67906674}" destId="{0077E654-B9B6-4075-99D9-86B31A255B4C}" srcOrd="2" destOrd="0" presId="urn:microsoft.com/office/officeart/2005/8/layout/orgChart1"/>
    <dgm:cxn modelId="{5F02EDB4-868F-439A-BD69-1C39FB813770}" type="presParOf" srcId="{50733CB5-DA5D-437D-8C14-493D67906674}" destId="{3DE4D16C-8785-4B75-8CF5-B830E33C0C77}" srcOrd="3" destOrd="0" presId="urn:microsoft.com/office/officeart/2005/8/layout/orgChart1"/>
    <dgm:cxn modelId="{1946EDD8-7BFA-4C46-9FD1-F1FDEF12D5D5}" type="presParOf" srcId="{3DE4D16C-8785-4B75-8CF5-B830E33C0C77}" destId="{48331DB4-86DC-4811-8194-61012C165230}" srcOrd="0" destOrd="0" presId="urn:microsoft.com/office/officeart/2005/8/layout/orgChart1"/>
    <dgm:cxn modelId="{DFA9ECC5-8E9F-4A6D-B1DA-5DE4488264FE}" type="presParOf" srcId="{48331DB4-86DC-4811-8194-61012C165230}" destId="{6187830F-A090-48B2-A80C-6C71B56B725C}" srcOrd="0" destOrd="0" presId="urn:microsoft.com/office/officeart/2005/8/layout/orgChart1"/>
    <dgm:cxn modelId="{C3970FDF-E1B8-4350-A90F-9EBF1B580514}" type="presParOf" srcId="{48331DB4-86DC-4811-8194-61012C165230}" destId="{9F1164CD-7609-4AD1-8BE1-64D76A7C838F}" srcOrd="1" destOrd="0" presId="urn:microsoft.com/office/officeart/2005/8/layout/orgChart1"/>
    <dgm:cxn modelId="{C130B09E-AB67-4588-8C3A-51CCF0ADFEC1}" type="presParOf" srcId="{3DE4D16C-8785-4B75-8CF5-B830E33C0C77}" destId="{9CC87391-2274-4197-A352-FF5841A4A2AF}" srcOrd="1" destOrd="0" presId="urn:microsoft.com/office/officeart/2005/8/layout/orgChart1"/>
    <dgm:cxn modelId="{43EFB07C-A751-43DC-93E1-9C3C26D8D4DE}" type="presParOf" srcId="{3DE4D16C-8785-4B75-8CF5-B830E33C0C77}" destId="{0ABD0DE5-1D9E-4F23-9411-F559C1985202}" srcOrd="2" destOrd="0" presId="urn:microsoft.com/office/officeart/2005/8/layout/orgChart1"/>
    <dgm:cxn modelId="{C446AF4D-7D0D-42D2-BEA0-5295152A15A0}" type="presParOf" srcId="{50733CB5-DA5D-437D-8C14-493D67906674}" destId="{80AE825D-3C7E-4799-A049-DC0D372DAC38}" srcOrd="4" destOrd="0" presId="urn:microsoft.com/office/officeart/2005/8/layout/orgChart1"/>
    <dgm:cxn modelId="{81C6A2CF-D7AF-49DB-8935-F5D508110CB6}" type="presParOf" srcId="{50733CB5-DA5D-437D-8C14-493D67906674}" destId="{16D664D5-4EBF-48CC-BE2B-D8777D19AD51}" srcOrd="5" destOrd="0" presId="urn:microsoft.com/office/officeart/2005/8/layout/orgChart1"/>
    <dgm:cxn modelId="{F8A5C0F5-E74F-4FC4-8E15-5FE89428B7CD}" type="presParOf" srcId="{16D664D5-4EBF-48CC-BE2B-D8777D19AD51}" destId="{BDA23D97-A0E6-466B-983C-755EB34DC253}" srcOrd="0" destOrd="0" presId="urn:microsoft.com/office/officeart/2005/8/layout/orgChart1"/>
    <dgm:cxn modelId="{201537AF-4C4F-42F3-AB56-55922601D45F}" type="presParOf" srcId="{BDA23D97-A0E6-466B-983C-755EB34DC253}" destId="{7E86B494-C98B-4C89-BE9B-AD2F71645646}" srcOrd="0" destOrd="0" presId="urn:microsoft.com/office/officeart/2005/8/layout/orgChart1"/>
    <dgm:cxn modelId="{3F34951E-3B9B-499E-BE8D-E625C489E260}" type="presParOf" srcId="{BDA23D97-A0E6-466B-983C-755EB34DC253}" destId="{54AF8DB9-CC47-4F67-8088-8641F2828751}" srcOrd="1" destOrd="0" presId="urn:microsoft.com/office/officeart/2005/8/layout/orgChart1"/>
    <dgm:cxn modelId="{63C3CACC-710F-4F7A-A222-670C29DEF0A3}" type="presParOf" srcId="{16D664D5-4EBF-48CC-BE2B-D8777D19AD51}" destId="{C3C57640-098A-4735-9C91-8B65087D76D7}" srcOrd="1" destOrd="0" presId="urn:microsoft.com/office/officeart/2005/8/layout/orgChart1"/>
    <dgm:cxn modelId="{0B2327A5-FCCC-4C43-AFBE-6A5CA57BAC5A}" type="presParOf" srcId="{16D664D5-4EBF-48CC-BE2B-D8777D19AD51}" destId="{4BDDBE34-5919-401D-86AB-36758BF2A8B0}" srcOrd="2" destOrd="0" presId="urn:microsoft.com/office/officeart/2005/8/layout/orgChart1"/>
    <dgm:cxn modelId="{0925150E-1E11-4FCE-BE33-CDCAEDB38A3B}" type="presParOf" srcId="{B737AA37-3F11-4723-9516-32BAD6CF4303}" destId="{FFCE1D90-8C1A-41A9-A1C4-0E13916CA60D}" srcOrd="2" destOrd="0" presId="urn:microsoft.com/office/officeart/2005/8/layout/orgChart1"/>
    <dgm:cxn modelId="{6BA21704-C0B5-4981-AF33-2595CC894E35}" type="presParOf" srcId="{D34BCAEC-8468-4FA1-B8F1-FF0F7E24F89B}" destId="{85F64DDF-F97B-413F-83A2-DC86F2A9E1F8}" srcOrd="2" destOrd="0" presId="urn:microsoft.com/office/officeart/2005/8/layout/orgChart1"/>
    <dgm:cxn modelId="{7B99BAC5-404D-4C1F-9E4C-96BE34382F16}" type="presParOf" srcId="{D34BCAEC-8468-4FA1-B8F1-FF0F7E24F89B}" destId="{5060F2F4-55F3-43B9-94EF-E64B6E38662B}" srcOrd="3" destOrd="0" presId="urn:microsoft.com/office/officeart/2005/8/layout/orgChart1"/>
    <dgm:cxn modelId="{E28636DE-4DCB-4B5D-937C-CB79E35A3114}" type="presParOf" srcId="{5060F2F4-55F3-43B9-94EF-E64B6E38662B}" destId="{7120E416-53AA-46F0-9F36-3C59ACFA9ED5}" srcOrd="0" destOrd="0" presId="urn:microsoft.com/office/officeart/2005/8/layout/orgChart1"/>
    <dgm:cxn modelId="{0E760C16-0E72-42F8-B33D-FB21E079A95D}" type="presParOf" srcId="{7120E416-53AA-46F0-9F36-3C59ACFA9ED5}" destId="{C91D8B69-A50F-4F2E-8CF5-97EEA9294473}" srcOrd="0" destOrd="0" presId="urn:microsoft.com/office/officeart/2005/8/layout/orgChart1"/>
    <dgm:cxn modelId="{0948BA3E-12C1-4FD1-B171-6046302814C1}" type="presParOf" srcId="{7120E416-53AA-46F0-9F36-3C59ACFA9ED5}" destId="{45DBF0E5-7496-4640-97B6-C187605F10EB}" srcOrd="1" destOrd="0" presId="urn:microsoft.com/office/officeart/2005/8/layout/orgChart1"/>
    <dgm:cxn modelId="{F18DB0EE-D4B7-4C67-901C-A851D2BF943B}" type="presParOf" srcId="{5060F2F4-55F3-43B9-94EF-E64B6E38662B}" destId="{71BB875C-E564-46B0-9337-AB69FB4314A9}" srcOrd="1" destOrd="0" presId="urn:microsoft.com/office/officeart/2005/8/layout/orgChart1"/>
    <dgm:cxn modelId="{48CB085A-D460-4468-BDDC-A3B8E3086C52}" type="presParOf" srcId="{71BB875C-E564-46B0-9337-AB69FB4314A9}" destId="{E84FE1C6-49BD-4FB2-83A4-EF2866038ABA}" srcOrd="0" destOrd="0" presId="urn:microsoft.com/office/officeart/2005/8/layout/orgChart1"/>
    <dgm:cxn modelId="{F9EA223F-014E-40A1-AAD2-4D5458B50A8B}" type="presParOf" srcId="{71BB875C-E564-46B0-9337-AB69FB4314A9}" destId="{28A2A06A-73ED-43B3-99B2-913F1DF9C3F4}" srcOrd="1" destOrd="0" presId="urn:microsoft.com/office/officeart/2005/8/layout/orgChart1"/>
    <dgm:cxn modelId="{5A359513-9548-4BEF-9FE4-880B7E830BD0}" type="presParOf" srcId="{28A2A06A-73ED-43B3-99B2-913F1DF9C3F4}" destId="{165DF8EC-2CFD-4027-82A2-E9A2A2A749FE}" srcOrd="0" destOrd="0" presId="urn:microsoft.com/office/officeart/2005/8/layout/orgChart1"/>
    <dgm:cxn modelId="{389BE691-E489-4172-A9E3-FEAD8ECC5413}" type="presParOf" srcId="{165DF8EC-2CFD-4027-82A2-E9A2A2A749FE}" destId="{5F14F06A-C848-4335-8A6F-8BDA49BCE5E7}" srcOrd="0" destOrd="0" presId="urn:microsoft.com/office/officeart/2005/8/layout/orgChart1"/>
    <dgm:cxn modelId="{EE75B7D7-F7D4-4A2A-A6C3-80AEA34C457B}" type="presParOf" srcId="{165DF8EC-2CFD-4027-82A2-E9A2A2A749FE}" destId="{2A832C0D-A606-4BF3-96D2-BE35C5FF5E2D}" srcOrd="1" destOrd="0" presId="urn:microsoft.com/office/officeart/2005/8/layout/orgChart1"/>
    <dgm:cxn modelId="{772A2BA1-DF68-4329-B92B-57D90E96CA77}" type="presParOf" srcId="{28A2A06A-73ED-43B3-99B2-913F1DF9C3F4}" destId="{8A2862BB-F8C9-4D72-A3F7-192B25804133}" srcOrd="1" destOrd="0" presId="urn:microsoft.com/office/officeart/2005/8/layout/orgChart1"/>
    <dgm:cxn modelId="{D0FE1ABA-A9F5-4AF6-9987-AFE49257EC8D}" type="presParOf" srcId="{8A2862BB-F8C9-4D72-A3F7-192B25804133}" destId="{292B3008-6476-43AC-BEA2-031FBE032E70}" srcOrd="0" destOrd="0" presId="urn:microsoft.com/office/officeart/2005/8/layout/orgChart1"/>
    <dgm:cxn modelId="{82270337-5D90-41D8-A5BD-11B7C5BD31B5}" type="presParOf" srcId="{8A2862BB-F8C9-4D72-A3F7-192B25804133}" destId="{E0202D38-9763-41F4-B89D-D6E475FCE04A}" srcOrd="1" destOrd="0" presId="urn:microsoft.com/office/officeart/2005/8/layout/orgChart1"/>
    <dgm:cxn modelId="{03D09119-B486-4BDE-91CB-813B88189326}" type="presParOf" srcId="{E0202D38-9763-41F4-B89D-D6E475FCE04A}" destId="{D8D203B2-170D-4CE4-8B4A-98B24B4E49DC}" srcOrd="0" destOrd="0" presId="urn:microsoft.com/office/officeart/2005/8/layout/orgChart1"/>
    <dgm:cxn modelId="{591CA70F-D1E7-4878-B46E-D3289E561E4F}" type="presParOf" srcId="{D8D203B2-170D-4CE4-8B4A-98B24B4E49DC}" destId="{48A22832-27C7-4314-8EDD-64DC550B03C8}" srcOrd="0" destOrd="0" presId="urn:microsoft.com/office/officeart/2005/8/layout/orgChart1"/>
    <dgm:cxn modelId="{F4A390E5-226E-4DDA-ABBA-AACBEAF1307E}" type="presParOf" srcId="{D8D203B2-170D-4CE4-8B4A-98B24B4E49DC}" destId="{269673D5-5A0D-4405-B769-10020A3EFC9D}" srcOrd="1" destOrd="0" presId="urn:microsoft.com/office/officeart/2005/8/layout/orgChart1"/>
    <dgm:cxn modelId="{10A5E0BA-4F03-4835-9EAF-A0187A67A6E5}" type="presParOf" srcId="{E0202D38-9763-41F4-B89D-D6E475FCE04A}" destId="{020A38AF-F3A1-4CD7-99F7-D42550426F75}" srcOrd="1" destOrd="0" presId="urn:microsoft.com/office/officeart/2005/8/layout/orgChart1"/>
    <dgm:cxn modelId="{E2436E0F-186E-415C-B06A-C8A227D62B9A}" type="presParOf" srcId="{E0202D38-9763-41F4-B89D-D6E475FCE04A}" destId="{E6A6F47E-99CD-4055-92E6-B324FA28FAEF}" srcOrd="2" destOrd="0" presId="urn:microsoft.com/office/officeart/2005/8/layout/orgChart1"/>
    <dgm:cxn modelId="{3A5D3BEF-CAA0-4C6D-8114-49AE4B78195E}" type="presParOf" srcId="{8A2862BB-F8C9-4D72-A3F7-192B25804133}" destId="{680CFEAC-7E32-4CEF-83E2-AAB658A6BB21}" srcOrd="2" destOrd="0" presId="urn:microsoft.com/office/officeart/2005/8/layout/orgChart1"/>
    <dgm:cxn modelId="{5492F525-BB68-4A06-A0B8-FA74750E61B5}" type="presParOf" srcId="{8A2862BB-F8C9-4D72-A3F7-192B25804133}" destId="{129DA00F-446E-45A0-8CFC-53D2363406A3}" srcOrd="3" destOrd="0" presId="urn:microsoft.com/office/officeart/2005/8/layout/orgChart1"/>
    <dgm:cxn modelId="{90A433DA-8EE7-470D-BFE5-72FFE5DA273E}" type="presParOf" srcId="{129DA00F-446E-45A0-8CFC-53D2363406A3}" destId="{D8CA462A-2355-423B-BAF4-C468514C586C}" srcOrd="0" destOrd="0" presId="urn:microsoft.com/office/officeart/2005/8/layout/orgChart1"/>
    <dgm:cxn modelId="{7A250943-38B5-43C9-B2A0-D007EEDF4F6F}" type="presParOf" srcId="{D8CA462A-2355-423B-BAF4-C468514C586C}" destId="{9019B9EE-1DC7-4B3C-98BE-809C603DFC21}" srcOrd="0" destOrd="0" presId="urn:microsoft.com/office/officeart/2005/8/layout/orgChart1"/>
    <dgm:cxn modelId="{E8842DFA-25E5-45A1-8BD8-AE64CC83C3B6}" type="presParOf" srcId="{D8CA462A-2355-423B-BAF4-C468514C586C}" destId="{55E2EE86-9539-43FE-A7D0-A323F2B8BEDD}" srcOrd="1" destOrd="0" presId="urn:microsoft.com/office/officeart/2005/8/layout/orgChart1"/>
    <dgm:cxn modelId="{111729E3-4F32-4DAC-9489-BBCDCFD2B234}" type="presParOf" srcId="{129DA00F-446E-45A0-8CFC-53D2363406A3}" destId="{7A85C183-B809-4E7A-911A-C82BF498A6F6}" srcOrd="1" destOrd="0" presId="urn:microsoft.com/office/officeart/2005/8/layout/orgChart1"/>
    <dgm:cxn modelId="{DB979D21-CF66-4629-A30E-869EC4E78F38}" type="presParOf" srcId="{129DA00F-446E-45A0-8CFC-53D2363406A3}" destId="{EC815C00-D297-42AD-BFE9-EE8F31959005}" srcOrd="2" destOrd="0" presId="urn:microsoft.com/office/officeart/2005/8/layout/orgChart1"/>
    <dgm:cxn modelId="{3CD5148B-2CF4-4A9E-9A4F-0C5828945AEF}" type="presParOf" srcId="{8A2862BB-F8C9-4D72-A3F7-192B25804133}" destId="{F21F7882-186E-40DE-A19F-9DB1E1A660A0}" srcOrd="4" destOrd="0" presId="urn:microsoft.com/office/officeart/2005/8/layout/orgChart1"/>
    <dgm:cxn modelId="{B9759EAC-6CD0-4364-A866-0CCA3188B65A}" type="presParOf" srcId="{8A2862BB-F8C9-4D72-A3F7-192B25804133}" destId="{D979EC7C-A39B-4750-8834-E238A601A036}" srcOrd="5" destOrd="0" presId="urn:microsoft.com/office/officeart/2005/8/layout/orgChart1"/>
    <dgm:cxn modelId="{DC97BCCA-1F04-4BBB-92E4-06E7FC94BEC2}" type="presParOf" srcId="{D979EC7C-A39B-4750-8834-E238A601A036}" destId="{19229F9B-6E27-4725-80B5-42960A1819BB}" srcOrd="0" destOrd="0" presId="urn:microsoft.com/office/officeart/2005/8/layout/orgChart1"/>
    <dgm:cxn modelId="{7CA5AC38-DECC-44A1-8B56-B455CF8186F2}" type="presParOf" srcId="{19229F9B-6E27-4725-80B5-42960A1819BB}" destId="{9A04DA2C-ED3D-4D92-BFC1-0812C23837CD}" srcOrd="0" destOrd="0" presId="urn:microsoft.com/office/officeart/2005/8/layout/orgChart1"/>
    <dgm:cxn modelId="{BF82FC44-C1A5-4499-A3B5-4F934AA01D02}" type="presParOf" srcId="{19229F9B-6E27-4725-80B5-42960A1819BB}" destId="{3319D8B3-F42B-4145-8DE9-306FC46B9B5F}" srcOrd="1" destOrd="0" presId="urn:microsoft.com/office/officeart/2005/8/layout/orgChart1"/>
    <dgm:cxn modelId="{0B279B24-5A6C-48AD-92EB-9A1045D56063}" type="presParOf" srcId="{D979EC7C-A39B-4750-8834-E238A601A036}" destId="{3AC1DF7D-997B-4C03-8418-AC2AABA16E00}" srcOrd="1" destOrd="0" presId="urn:microsoft.com/office/officeart/2005/8/layout/orgChart1"/>
    <dgm:cxn modelId="{D7D10183-2DAC-469B-8686-3BB42D76A244}" type="presParOf" srcId="{D979EC7C-A39B-4750-8834-E238A601A036}" destId="{E9F52A5F-05D6-4FFE-AAA7-2D071C940C1D}" srcOrd="2" destOrd="0" presId="urn:microsoft.com/office/officeart/2005/8/layout/orgChart1"/>
    <dgm:cxn modelId="{95F02946-560F-469F-B52D-D13033132701}" type="presParOf" srcId="{28A2A06A-73ED-43B3-99B2-913F1DF9C3F4}" destId="{2FABCB32-3708-4F1E-A733-E03C89911FEB}" srcOrd="2" destOrd="0" presId="urn:microsoft.com/office/officeart/2005/8/layout/orgChart1"/>
    <dgm:cxn modelId="{C8D4AA0B-0ACF-4E03-B4BE-3AB945DDC5CF}" type="presParOf" srcId="{71BB875C-E564-46B0-9337-AB69FB4314A9}" destId="{32145B70-3CA1-4967-9EE8-2F69B1F43BD2}" srcOrd="2" destOrd="0" presId="urn:microsoft.com/office/officeart/2005/8/layout/orgChart1"/>
    <dgm:cxn modelId="{BEE12865-390E-43EA-AAB2-0E4A08E194A9}" type="presParOf" srcId="{71BB875C-E564-46B0-9337-AB69FB4314A9}" destId="{E71725E6-BF9B-4C39-BF5B-174D016AB5CD}" srcOrd="3" destOrd="0" presId="urn:microsoft.com/office/officeart/2005/8/layout/orgChart1"/>
    <dgm:cxn modelId="{FDAC8E76-C65D-4DB1-9620-788FA01C2F49}" type="presParOf" srcId="{E71725E6-BF9B-4C39-BF5B-174D016AB5CD}" destId="{2697D772-1999-42AB-9C1C-9226BE546365}" srcOrd="0" destOrd="0" presId="urn:microsoft.com/office/officeart/2005/8/layout/orgChart1"/>
    <dgm:cxn modelId="{EA4CA47B-A09A-4D8E-9E9D-896C8858D6DF}" type="presParOf" srcId="{2697D772-1999-42AB-9C1C-9226BE546365}" destId="{32BBE0AC-9D55-4C52-9CEB-151239CCE459}" srcOrd="0" destOrd="0" presId="urn:microsoft.com/office/officeart/2005/8/layout/orgChart1"/>
    <dgm:cxn modelId="{ACB08098-17D3-4A27-BD53-09C3E269B87E}" type="presParOf" srcId="{2697D772-1999-42AB-9C1C-9226BE546365}" destId="{DE2FF034-A4CC-4AF6-B215-B6684F9F9634}" srcOrd="1" destOrd="0" presId="urn:microsoft.com/office/officeart/2005/8/layout/orgChart1"/>
    <dgm:cxn modelId="{1C9E04A4-38A7-4D90-B0E0-9882813F2B6D}" type="presParOf" srcId="{E71725E6-BF9B-4C39-BF5B-174D016AB5CD}" destId="{BBA202DC-1588-4F82-82FF-0B90382396DA}" srcOrd="1" destOrd="0" presId="urn:microsoft.com/office/officeart/2005/8/layout/orgChart1"/>
    <dgm:cxn modelId="{D0A04F3F-D06B-4041-905B-130F2E5549D3}" type="presParOf" srcId="{E71725E6-BF9B-4C39-BF5B-174D016AB5CD}" destId="{05641E1B-974B-4CF8-85D6-39E79D653E7B}" srcOrd="2" destOrd="0" presId="urn:microsoft.com/office/officeart/2005/8/layout/orgChart1"/>
    <dgm:cxn modelId="{ED040CBE-3195-4C9D-90E7-DEB439954FF2}" type="presParOf" srcId="{71BB875C-E564-46B0-9337-AB69FB4314A9}" destId="{7A10419A-4494-47EC-B08D-48A8FE58426F}" srcOrd="4" destOrd="0" presId="urn:microsoft.com/office/officeart/2005/8/layout/orgChart1"/>
    <dgm:cxn modelId="{DD25DEDE-58CA-4C13-ACEE-2165DD0CA758}" type="presParOf" srcId="{71BB875C-E564-46B0-9337-AB69FB4314A9}" destId="{B8B25A0A-9ED0-4E97-930A-890FAEC5DC30}" srcOrd="5" destOrd="0" presId="urn:microsoft.com/office/officeart/2005/8/layout/orgChart1"/>
    <dgm:cxn modelId="{EC698A25-C767-4B01-9526-2FBD44849342}" type="presParOf" srcId="{B8B25A0A-9ED0-4E97-930A-890FAEC5DC30}" destId="{34ACDCBB-416E-4D00-8EE6-62D75AC7FAEC}" srcOrd="0" destOrd="0" presId="urn:microsoft.com/office/officeart/2005/8/layout/orgChart1"/>
    <dgm:cxn modelId="{0015F1FA-EF30-4CAD-9811-B37D8E259342}" type="presParOf" srcId="{34ACDCBB-416E-4D00-8EE6-62D75AC7FAEC}" destId="{73B111EC-ACEA-4F51-93B5-AB551F3FE588}" srcOrd="0" destOrd="0" presId="urn:microsoft.com/office/officeart/2005/8/layout/orgChart1"/>
    <dgm:cxn modelId="{65EE519F-38C0-49B6-8D19-608B25CCCCE5}" type="presParOf" srcId="{34ACDCBB-416E-4D00-8EE6-62D75AC7FAEC}" destId="{C40D998E-77B8-4246-92C6-F099AF1F84F0}" srcOrd="1" destOrd="0" presId="urn:microsoft.com/office/officeart/2005/8/layout/orgChart1"/>
    <dgm:cxn modelId="{57294C7D-40F0-4D0D-BBB3-6343EA1256A5}" type="presParOf" srcId="{B8B25A0A-9ED0-4E97-930A-890FAEC5DC30}" destId="{A6402E53-1198-475B-AFC8-F1F96339E57C}" srcOrd="1" destOrd="0" presId="urn:microsoft.com/office/officeart/2005/8/layout/orgChart1"/>
    <dgm:cxn modelId="{E5DA110A-6BBE-4C85-9200-AECBFA20B600}" type="presParOf" srcId="{B8B25A0A-9ED0-4E97-930A-890FAEC5DC30}" destId="{338B2F89-F32A-4F24-8C20-C3A3AC113D53}" srcOrd="2" destOrd="0" presId="urn:microsoft.com/office/officeart/2005/8/layout/orgChart1"/>
    <dgm:cxn modelId="{4A4C5DA6-1D47-4042-B706-08746F2ADE01}" type="presParOf" srcId="{5060F2F4-55F3-43B9-94EF-E64B6E38662B}" destId="{D2D4935F-C651-4005-BE0E-AC82B3DBF106}" srcOrd="2" destOrd="0" presId="urn:microsoft.com/office/officeart/2005/8/layout/orgChart1"/>
    <dgm:cxn modelId="{610EB744-AD54-492E-96D3-05FB3174B7BC}" type="presParOf" srcId="{D34BCAEC-8468-4FA1-B8F1-FF0F7E24F89B}" destId="{56BF7574-CAE3-43AF-A6E7-2751C9373A48}" srcOrd="4" destOrd="0" presId="urn:microsoft.com/office/officeart/2005/8/layout/orgChart1"/>
    <dgm:cxn modelId="{A4436801-052E-43DB-8553-E9741F213A90}" type="presParOf" srcId="{D34BCAEC-8468-4FA1-B8F1-FF0F7E24F89B}" destId="{5091A981-7B90-4A68-B410-FBE5EE156CD3}" srcOrd="5" destOrd="0" presId="urn:microsoft.com/office/officeart/2005/8/layout/orgChart1"/>
    <dgm:cxn modelId="{B526DF58-77A1-41C1-B7AA-E0620D39DE16}" type="presParOf" srcId="{5091A981-7B90-4A68-B410-FBE5EE156CD3}" destId="{83B4FE70-3BC5-4493-BD59-6A6651DE25AE}" srcOrd="0" destOrd="0" presId="urn:microsoft.com/office/officeart/2005/8/layout/orgChart1"/>
    <dgm:cxn modelId="{D33EE1B4-9DB9-4F0F-AAE2-BCC2FAF047E5}" type="presParOf" srcId="{83B4FE70-3BC5-4493-BD59-6A6651DE25AE}" destId="{1F4ED75B-DEF3-44B8-A551-4990FAA9D6A4}" srcOrd="0" destOrd="0" presId="urn:microsoft.com/office/officeart/2005/8/layout/orgChart1"/>
    <dgm:cxn modelId="{7ACB8C22-1FB8-415E-80E3-011B0BC5AB9D}" type="presParOf" srcId="{83B4FE70-3BC5-4493-BD59-6A6651DE25AE}" destId="{73E97321-724D-44AF-84BB-7C48329C49A2}" srcOrd="1" destOrd="0" presId="urn:microsoft.com/office/officeart/2005/8/layout/orgChart1"/>
    <dgm:cxn modelId="{E72C8420-05C9-4507-BEB3-52620576628A}" type="presParOf" srcId="{5091A981-7B90-4A68-B410-FBE5EE156CD3}" destId="{4FBCF093-C103-4FE5-B9B3-C254906BF201}" srcOrd="1" destOrd="0" presId="urn:microsoft.com/office/officeart/2005/8/layout/orgChart1"/>
    <dgm:cxn modelId="{0B17BEC8-1EEB-4237-9D97-2FD6F5BD4F17}" type="presParOf" srcId="{4FBCF093-C103-4FE5-B9B3-C254906BF201}" destId="{DA6244D0-B686-4D9C-9FA1-083F7CDB6779}" srcOrd="0" destOrd="0" presId="urn:microsoft.com/office/officeart/2005/8/layout/orgChart1"/>
    <dgm:cxn modelId="{7D7D461C-5C7F-40BD-958E-42DAB0F5E32D}" type="presParOf" srcId="{4FBCF093-C103-4FE5-B9B3-C254906BF201}" destId="{49F9FEC0-C4F3-4550-9222-8CECC1DAAC0E}" srcOrd="1" destOrd="0" presId="urn:microsoft.com/office/officeart/2005/8/layout/orgChart1"/>
    <dgm:cxn modelId="{7DCDF14A-5044-434D-920D-649D349AEA29}" type="presParOf" srcId="{49F9FEC0-C4F3-4550-9222-8CECC1DAAC0E}" destId="{1DE11F84-163A-4CF5-A55C-18775F12465A}" srcOrd="0" destOrd="0" presId="urn:microsoft.com/office/officeart/2005/8/layout/orgChart1"/>
    <dgm:cxn modelId="{4923279F-994C-46A1-A764-896CDE202607}" type="presParOf" srcId="{1DE11F84-163A-4CF5-A55C-18775F12465A}" destId="{52D1A0AE-1815-40D4-80E3-B3B0B84D9FC5}" srcOrd="0" destOrd="0" presId="urn:microsoft.com/office/officeart/2005/8/layout/orgChart1"/>
    <dgm:cxn modelId="{8657C032-D878-4579-8557-AA6E37A56F9E}" type="presParOf" srcId="{1DE11F84-163A-4CF5-A55C-18775F12465A}" destId="{3DC0B814-F80D-41C5-9F3B-855C7A494BDC}" srcOrd="1" destOrd="0" presId="urn:microsoft.com/office/officeart/2005/8/layout/orgChart1"/>
    <dgm:cxn modelId="{16219C8A-8D99-48A4-AEBE-EEB12237DF8F}" type="presParOf" srcId="{49F9FEC0-C4F3-4550-9222-8CECC1DAAC0E}" destId="{3DF80DA6-F075-4069-910D-0C39987DECDD}" srcOrd="1" destOrd="0" presId="urn:microsoft.com/office/officeart/2005/8/layout/orgChart1"/>
    <dgm:cxn modelId="{F77474DA-11D2-49A8-B810-0A4F7CB12028}" type="presParOf" srcId="{3DF80DA6-F075-4069-910D-0C39987DECDD}" destId="{B7DCC767-734A-4FB9-8543-E9A729A448B1}" srcOrd="0" destOrd="0" presId="urn:microsoft.com/office/officeart/2005/8/layout/orgChart1"/>
    <dgm:cxn modelId="{5BDFEFBB-E3C6-4B33-A371-5D0819DCBE39}" type="presParOf" srcId="{3DF80DA6-F075-4069-910D-0C39987DECDD}" destId="{53C88757-7903-4468-9EA2-88BE29B9B0CA}" srcOrd="1" destOrd="0" presId="urn:microsoft.com/office/officeart/2005/8/layout/orgChart1"/>
    <dgm:cxn modelId="{4426935D-6B61-4D85-B635-EC64ECAE7938}" type="presParOf" srcId="{53C88757-7903-4468-9EA2-88BE29B9B0CA}" destId="{B64D54B9-95CB-49CA-9B93-62A42A0C80FD}" srcOrd="0" destOrd="0" presId="urn:microsoft.com/office/officeart/2005/8/layout/orgChart1"/>
    <dgm:cxn modelId="{4AEC832C-036B-4AD4-993F-431827A8E385}" type="presParOf" srcId="{B64D54B9-95CB-49CA-9B93-62A42A0C80FD}" destId="{E0653045-1545-4845-A769-6F637B807B1D}" srcOrd="0" destOrd="0" presId="urn:microsoft.com/office/officeart/2005/8/layout/orgChart1"/>
    <dgm:cxn modelId="{477718BC-4485-47F9-86A8-D41FDB1CB385}" type="presParOf" srcId="{B64D54B9-95CB-49CA-9B93-62A42A0C80FD}" destId="{40683E57-A799-46D0-8FEF-E4AF09597023}" srcOrd="1" destOrd="0" presId="urn:microsoft.com/office/officeart/2005/8/layout/orgChart1"/>
    <dgm:cxn modelId="{75FD0064-E931-4FC5-ACD8-400BEFAE0CCE}" type="presParOf" srcId="{53C88757-7903-4468-9EA2-88BE29B9B0CA}" destId="{BEFCFDCB-0A2D-4218-B9D4-7A46BEC871FC}" srcOrd="1" destOrd="0" presId="urn:microsoft.com/office/officeart/2005/8/layout/orgChart1"/>
    <dgm:cxn modelId="{E9CD0E97-429B-4B63-A5DC-323C65EA580E}" type="presParOf" srcId="{53C88757-7903-4468-9EA2-88BE29B9B0CA}" destId="{F4DD9629-3B89-4D1D-B33A-A3B9F37A94CB}" srcOrd="2" destOrd="0" presId="urn:microsoft.com/office/officeart/2005/8/layout/orgChart1"/>
    <dgm:cxn modelId="{DA221229-0EC8-4EBB-B1F5-2A64CA31DFE8}" type="presParOf" srcId="{3DF80DA6-F075-4069-910D-0C39987DECDD}" destId="{146B2DD3-A7CC-4C8E-87F5-97C41D6A0A56}" srcOrd="2" destOrd="0" presId="urn:microsoft.com/office/officeart/2005/8/layout/orgChart1"/>
    <dgm:cxn modelId="{6144042A-2A64-49D7-A584-EF5A30FEDA4E}" type="presParOf" srcId="{3DF80DA6-F075-4069-910D-0C39987DECDD}" destId="{7CF85C01-8515-4102-A002-BC5CFE228670}" srcOrd="3" destOrd="0" presId="urn:microsoft.com/office/officeart/2005/8/layout/orgChart1"/>
    <dgm:cxn modelId="{2FE2F4D8-A358-4E65-B01C-85C6F8BBD747}" type="presParOf" srcId="{7CF85C01-8515-4102-A002-BC5CFE228670}" destId="{7B985779-6DAF-4658-83F3-A208B085E0C6}" srcOrd="0" destOrd="0" presId="urn:microsoft.com/office/officeart/2005/8/layout/orgChart1"/>
    <dgm:cxn modelId="{08032B31-0F1A-4C6F-BB89-FDC3E73410D8}" type="presParOf" srcId="{7B985779-6DAF-4658-83F3-A208B085E0C6}" destId="{F4B59267-9670-4730-8F02-282FE349ED1F}" srcOrd="0" destOrd="0" presId="urn:microsoft.com/office/officeart/2005/8/layout/orgChart1"/>
    <dgm:cxn modelId="{53E3A63F-5251-4DE0-B98B-6CF5DDADBC97}" type="presParOf" srcId="{7B985779-6DAF-4658-83F3-A208B085E0C6}" destId="{4E0966BF-68D7-476C-8E0E-A4C274F270D5}" srcOrd="1" destOrd="0" presId="urn:microsoft.com/office/officeart/2005/8/layout/orgChart1"/>
    <dgm:cxn modelId="{34A3EC04-A936-4A95-BE5A-7A0F45AB62E0}" type="presParOf" srcId="{7CF85C01-8515-4102-A002-BC5CFE228670}" destId="{FBC2603B-9B34-495D-87DA-33C466A5ED52}" srcOrd="1" destOrd="0" presId="urn:microsoft.com/office/officeart/2005/8/layout/orgChart1"/>
    <dgm:cxn modelId="{68AA3742-B9C0-4A2E-974D-560DCE2B0C52}" type="presParOf" srcId="{7CF85C01-8515-4102-A002-BC5CFE228670}" destId="{F7B0DD41-489C-4BC8-8B95-74CF116BA532}" srcOrd="2" destOrd="0" presId="urn:microsoft.com/office/officeart/2005/8/layout/orgChart1"/>
    <dgm:cxn modelId="{9347E832-3F35-47CC-8503-BB8A016008E6}" type="presParOf" srcId="{3DF80DA6-F075-4069-910D-0C39987DECDD}" destId="{89E32FF3-6A1E-4B2E-80CB-39B287D51EC0}" srcOrd="4" destOrd="0" presId="urn:microsoft.com/office/officeart/2005/8/layout/orgChart1"/>
    <dgm:cxn modelId="{F80F2A50-9027-485D-81D4-D73EB2F4D974}" type="presParOf" srcId="{3DF80DA6-F075-4069-910D-0C39987DECDD}" destId="{074DDD5B-31B4-4767-83E4-361A9B87FB97}" srcOrd="5" destOrd="0" presId="urn:microsoft.com/office/officeart/2005/8/layout/orgChart1"/>
    <dgm:cxn modelId="{61C0133E-5CCD-4549-A792-0584D83AE1C7}" type="presParOf" srcId="{074DDD5B-31B4-4767-83E4-361A9B87FB97}" destId="{F408DEFD-A0BB-4962-B7DC-6CB31C4DBDF4}" srcOrd="0" destOrd="0" presId="urn:microsoft.com/office/officeart/2005/8/layout/orgChart1"/>
    <dgm:cxn modelId="{F3895808-59FF-40A8-9A59-8AE63F69EEA2}" type="presParOf" srcId="{F408DEFD-A0BB-4962-B7DC-6CB31C4DBDF4}" destId="{44CE4ECE-556A-47FD-A8E3-CCAED189CC3B}" srcOrd="0" destOrd="0" presId="urn:microsoft.com/office/officeart/2005/8/layout/orgChart1"/>
    <dgm:cxn modelId="{AAE84FBA-F4C9-4C96-BCB3-CEFFF962CB83}" type="presParOf" srcId="{F408DEFD-A0BB-4962-B7DC-6CB31C4DBDF4}" destId="{588708E8-121D-4964-B35D-0AB26E5C2C82}" srcOrd="1" destOrd="0" presId="urn:microsoft.com/office/officeart/2005/8/layout/orgChart1"/>
    <dgm:cxn modelId="{33F1F670-A466-4234-A558-413A08BFBD9E}" type="presParOf" srcId="{074DDD5B-31B4-4767-83E4-361A9B87FB97}" destId="{D1E7A90B-0682-4F07-A146-9F3326269817}" srcOrd="1" destOrd="0" presId="urn:microsoft.com/office/officeart/2005/8/layout/orgChart1"/>
    <dgm:cxn modelId="{823E6C46-8B97-4DCE-85B6-E2ADADA52CA3}" type="presParOf" srcId="{074DDD5B-31B4-4767-83E4-361A9B87FB97}" destId="{50339130-1C05-4CBC-8FAB-F235AA84E7B2}" srcOrd="2" destOrd="0" presId="urn:microsoft.com/office/officeart/2005/8/layout/orgChart1"/>
    <dgm:cxn modelId="{57410A64-B3C8-45C1-BB6B-908DD14A5150}" type="presParOf" srcId="{49F9FEC0-C4F3-4550-9222-8CECC1DAAC0E}" destId="{F700FDFA-C248-4EA7-B9BA-61342C2AD480}" srcOrd="2" destOrd="0" presId="urn:microsoft.com/office/officeart/2005/8/layout/orgChart1"/>
    <dgm:cxn modelId="{CFB67452-5F7E-400F-9C22-2B20B5F0280C}" type="presParOf" srcId="{4FBCF093-C103-4FE5-B9B3-C254906BF201}" destId="{7C376B17-246B-4C71-A72D-C9BBE3F4391E}" srcOrd="2" destOrd="0" presId="urn:microsoft.com/office/officeart/2005/8/layout/orgChart1"/>
    <dgm:cxn modelId="{72A1C246-C752-4C5B-B44B-59AE18506067}" type="presParOf" srcId="{4FBCF093-C103-4FE5-B9B3-C254906BF201}" destId="{ABE7BFE8-0A9D-4399-B4AE-C478BB66EC62}" srcOrd="3" destOrd="0" presId="urn:microsoft.com/office/officeart/2005/8/layout/orgChart1"/>
    <dgm:cxn modelId="{C2801A74-8D52-4AE7-8023-8A67A1916A84}" type="presParOf" srcId="{ABE7BFE8-0A9D-4399-B4AE-C478BB66EC62}" destId="{BF2674F7-2DF5-4EF0-AAA6-9EC109FA6DE8}" srcOrd="0" destOrd="0" presId="urn:microsoft.com/office/officeart/2005/8/layout/orgChart1"/>
    <dgm:cxn modelId="{F96CD254-C5D1-4C2E-9193-51D2AFB53416}" type="presParOf" srcId="{BF2674F7-2DF5-4EF0-AAA6-9EC109FA6DE8}" destId="{486CEB93-6699-4A76-962B-518DB158D5C2}" srcOrd="0" destOrd="0" presId="urn:microsoft.com/office/officeart/2005/8/layout/orgChart1"/>
    <dgm:cxn modelId="{330D259D-FCE3-4E52-A6E6-0CA4F6355E1B}" type="presParOf" srcId="{BF2674F7-2DF5-4EF0-AAA6-9EC109FA6DE8}" destId="{788DF3E3-CA15-476D-9E8A-2B9C8D052784}" srcOrd="1" destOrd="0" presId="urn:microsoft.com/office/officeart/2005/8/layout/orgChart1"/>
    <dgm:cxn modelId="{E11C3737-EAE4-4B7B-8C35-96974428753E}" type="presParOf" srcId="{ABE7BFE8-0A9D-4399-B4AE-C478BB66EC62}" destId="{7E1F4E82-BF11-4357-B675-A059039D1E4D}" srcOrd="1" destOrd="0" presId="urn:microsoft.com/office/officeart/2005/8/layout/orgChart1"/>
    <dgm:cxn modelId="{2554FB00-F68D-4FB9-BE20-AFC444B26B4A}" type="presParOf" srcId="{ABE7BFE8-0A9D-4399-B4AE-C478BB66EC62}" destId="{2A918DC8-A3F6-4E1D-B536-4510D116E501}" srcOrd="2" destOrd="0" presId="urn:microsoft.com/office/officeart/2005/8/layout/orgChart1"/>
    <dgm:cxn modelId="{D3497ED9-5314-4B10-AAF4-E220209AB961}" type="presParOf" srcId="{4FBCF093-C103-4FE5-B9B3-C254906BF201}" destId="{B81FA1DF-9CD8-4632-9667-5A250D325E11}" srcOrd="4" destOrd="0" presId="urn:microsoft.com/office/officeart/2005/8/layout/orgChart1"/>
    <dgm:cxn modelId="{FA0B6CBF-0614-42EE-B17D-1C985A4DFE7C}" type="presParOf" srcId="{4FBCF093-C103-4FE5-B9B3-C254906BF201}" destId="{EBCD3D40-2576-44B0-8DDD-FB0AA9A891F5}" srcOrd="5" destOrd="0" presId="urn:microsoft.com/office/officeart/2005/8/layout/orgChart1"/>
    <dgm:cxn modelId="{BB9E9CBE-FE2C-4C47-9862-9C1E01D66B36}" type="presParOf" srcId="{EBCD3D40-2576-44B0-8DDD-FB0AA9A891F5}" destId="{C250CC1C-B466-49C8-B1C8-98D4AC69A5C2}" srcOrd="0" destOrd="0" presId="urn:microsoft.com/office/officeart/2005/8/layout/orgChart1"/>
    <dgm:cxn modelId="{91D32DE2-918A-40A7-9F0F-85C5E9EF7ACD}" type="presParOf" srcId="{C250CC1C-B466-49C8-B1C8-98D4AC69A5C2}" destId="{C88EA795-ACF4-4437-AF3D-6BEBEE69769A}" srcOrd="0" destOrd="0" presId="urn:microsoft.com/office/officeart/2005/8/layout/orgChart1"/>
    <dgm:cxn modelId="{3CA15ED0-7643-4487-B28D-B7B9D5A63ECB}" type="presParOf" srcId="{C250CC1C-B466-49C8-B1C8-98D4AC69A5C2}" destId="{70A0CD4A-D437-4ECF-B7C6-54FB5A104454}" srcOrd="1" destOrd="0" presId="urn:microsoft.com/office/officeart/2005/8/layout/orgChart1"/>
    <dgm:cxn modelId="{7CF3C9A3-CA47-414B-A38D-2EA2241A82F1}" type="presParOf" srcId="{EBCD3D40-2576-44B0-8DDD-FB0AA9A891F5}" destId="{874B5CDE-63F8-47EE-A2F1-0B5F772AE1B7}" srcOrd="1" destOrd="0" presId="urn:microsoft.com/office/officeart/2005/8/layout/orgChart1"/>
    <dgm:cxn modelId="{E4D73B35-82B0-4925-9096-6A1E914A5A2A}" type="presParOf" srcId="{EBCD3D40-2576-44B0-8DDD-FB0AA9A891F5}" destId="{27D29734-E4CE-4E53-A5A2-098AECD297A2}" srcOrd="2" destOrd="0" presId="urn:microsoft.com/office/officeart/2005/8/layout/orgChart1"/>
    <dgm:cxn modelId="{F6FC9760-9261-4E23-817E-45C40B94E86D}" type="presParOf" srcId="{5091A981-7B90-4A68-B410-FBE5EE156CD3}" destId="{F4EC1DC4-E7FA-41D1-B4E2-13A622F2C323}" srcOrd="2" destOrd="0" presId="urn:microsoft.com/office/officeart/2005/8/layout/orgChart1"/>
    <dgm:cxn modelId="{476E3F6B-0AD8-48A8-ABF6-8B34ABA5B57A}" type="presParOf" srcId="{D34BCAEC-8468-4FA1-B8F1-FF0F7E24F89B}" destId="{5AE339CE-4977-45EF-8E19-6D7058A89ED8}" srcOrd="6" destOrd="0" presId="urn:microsoft.com/office/officeart/2005/8/layout/orgChart1"/>
    <dgm:cxn modelId="{CF774C4D-B61C-491D-AB79-25DF1D02CD24}" type="presParOf" srcId="{D34BCAEC-8468-4FA1-B8F1-FF0F7E24F89B}" destId="{0E79DA78-1682-40C5-BB35-B384E5011F3D}" srcOrd="7" destOrd="0" presId="urn:microsoft.com/office/officeart/2005/8/layout/orgChart1"/>
    <dgm:cxn modelId="{281A999C-49FF-47D6-998E-7054B5EF2209}" type="presParOf" srcId="{0E79DA78-1682-40C5-BB35-B384E5011F3D}" destId="{5D3BB4D9-D5DE-4383-BFCC-0DFA5DA10A17}" srcOrd="0" destOrd="0" presId="urn:microsoft.com/office/officeart/2005/8/layout/orgChart1"/>
    <dgm:cxn modelId="{CD410EAF-6E8F-4EE3-BD3B-11F0F24D2E0E}" type="presParOf" srcId="{5D3BB4D9-D5DE-4383-BFCC-0DFA5DA10A17}" destId="{A02D67A3-01D0-49FB-A925-AEAB770F3A37}" srcOrd="0" destOrd="0" presId="urn:microsoft.com/office/officeart/2005/8/layout/orgChart1"/>
    <dgm:cxn modelId="{7ED6D848-90C2-4CA8-87BB-50588D503534}" type="presParOf" srcId="{5D3BB4D9-D5DE-4383-BFCC-0DFA5DA10A17}" destId="{11FFAE14-4EA0-4BC5-85F8-CB5D9A144D13}" srcOrd="1" destOrd="0" presId="urn:microsoft.com/office/officeart/2005/8/layout/orgChart1"/>
    <dgm:cxn modelId="{58BC19F5-885C-44BF-9419-E949AD3DC289}" type="presParOf" srcId="{0E79DA78-1682-40C5-BB35-B384E5011F3D}" destId="{F7A34D0C-701E-4A59-873B-01574E68B5DA}" srcOrd="1" destOrd="0" presId="urn:microsoft.com/office/officeart/2005/8/layout/orgChart1"/>
    <dgm:cxn modelId="{CEBFBB26-24E9-4358-9100-BC02EADE86F7}" type="presParOf" srcId="{F7A34D0C-701E-4A59-873B-01574E68B5DA}" destId="{1CCDDA4D-F012-40E2-8529-EF6EFFFAC341}" srcOrd="0" destOrd="0" presId="urn:microsoft.com/office/officeart/2005/8/layout/orgChart1"/>
    <dgm:cxn modelId="{6A8ADC19-15C1-457A-9120-46C42FC1EC88}" type="presParOf" srcId="{F7A34D0C-701E-4A59-873B-01574E68B5DA}" destId="{EE62E769-F277-41AC-9021-2FF35D6B66B1}" srcOrd="1" destOrd="0" presId="urn:microsoft.com/office/officeart/2005/8/layout/orgChart1"/>
    <dgm:cxn modelId="{D8FE3A04-A9C1-4DA6-9AA5-209BE09E7AE4}" type="presParOf" srcId="{EE62E769-F277-41AC-9021-2FF35D6B66B1}" destId="{778AF1DA-3026-493B-91E4-F1C0D16EBAF0}" srcOrd="0" destOrd="0" presId="urn:microsoft.com/office/officeart/2005/8/layout/orgChart1"/>
    <dgm:cxn modelId="{409EF84C-26F0-4831-A590-3AF444C137A9}" type="presParOf" srcId="{778AF1DA-3026-493B-91E4-F1C0D16EBAF0}" destId="{AD3D7BFD-53B1-445D-B42D-9E9637478FC2}" srcOrd="0" destOrd="0" presId="urn:microsoft.com/office/officeart/2005/8/layout/orgChart1"/>
    <dgm:cxn modelId="{6F3B82B6-287A-4F47-BA95-CBB3F64A5085}" type="presParOf" srcId="{778AF1DA-3026-493B-91E4-F1C0D16EBAF0}" destId="{C8E56BD1-2A95-492C-826E-93D12D68C7AF}" srcOrd="1" destOrd="0" presId="urn:microsoft.com/office/officeart/2005/8/layout/orgChart1"/>
    <dgm:cxn modelId="{20F455D0-CB9F-4CCE-A0CE-B72BBF613198}" type="presParOf" srcId="{EE62E769-F277-41AC-9021-2FF35D6B66B1}" destId="{DB916A9D-8072-42B0-B808-BFB700DFB181}" srcOrd="1" destOrd="0" presId="urn:microsoft.com/office/officeart/2005/8/layout/orgChart1"/>
    <dgm:cxn modelId="{D78F7184-7F64-4498-9AC6-95C314B55E50}" type="presParOf" srcId="{EE62E769-F277-41AC-9021-2FF35D6B66B1}" destId="{9472CD60-2276-4CF6-85D6-3182037A5EA7}" srcOrd="2" destOrd="0" presId="urn:microsoft.com/office/officeart/2005/8/layout/orgChart1"/>
    <dgm:cxn modelId="{2827DF9E-2CFB-4126-A797-7D6811A53515}" type="presParOf" srcId="{0E79DA78-1682-40C5-BB35-B384E5011F3D}" destId="{314F01AD-8AE5-4299-9D9A-1E3429D07A84}" srcOrd="2" destOrd="0" presId="urn:microsoft.com/office/officeart/2005/8/layout/orgChart1"/>
    <dgm:cxn modelId="{D71E21A2-C836-49F7-9578-1B993F5E1F6D}" type="presParOf" srcId="{D34BCAEC-8468-4FA1-B8F1-FF0F7E24F89B}" destId="{8273CBF2-043E-4524-A1B9-63AF9CF5F57C}" srcOrd="8" destOrd="0" presId="urn:microsoft.com/office/officeart/2005/8/layout/orgChart1"/>
    <dgm:cxn modelId="{421E472C-44D0-4DC2-A3D1-2728A6258428}" type="presParOf" srcId="{D34BCAEC-8468-4FA1-B8F1-FF0F7E24F89B}" destId="{C27636A4-0C7D-4B40-AC33-D3D762914C71}" srcOrd="9" destOrd="0" presId="urn:microsoft.com/office/officeart/2005/8/layout/orgChart1"/>
    <dgm:cxn modelId="{B44DA7CC-75C5-4D10-8E38-89C5245B23E3}" type="presParOf" srcId="{C27636A4-0C7D-4B40-AC33-D3D762914C71}" destId="{049DD3E3-6673-43F0-82BF-6ABB4099BB4B}" srcOrd="0" destOrd="0" presId="urn:microsoft.com/office/officeart/2005/8/layout/orgChart1"/>
    <dgm:cxn modelId="{CE694314-AB31-44A1-91AC-41EE020167B1}" type="presParOf" srcId="{049DD3E3-6673-43F0-82BF-6ABB4099BB4B}" destId="{903DA82C-19CD-4C0A-94F8-39AD3C3608CB}" srcOrd="0" destOrd="0" presId="urn:microsoft.com/office/officeart/2005/8/layout/orgChart1"/>
    <dgm:cxn modelId="{DBB15A1A-08BD-4155-BB4A-D8D098ED7688}" type="presParOf" srcId="{049DD3E3-6673-43F0-82BF-6ABB4099BB4B}" destId="{115317A6-ABDE-482D-AE13-7F8D8A65EBC8}" srcOrd="1" destOrd="0" presId="urn:microsoft.com/office/officeart/2005/8/layout/orgChart1"/>
    <dgm:cxn modelId="{91DCE929-1300-4632-9552-7CBAAF120C87}" type="presParOf" srcId="{C27636A4-0C7D-4B40-AC33-D3D762914C71}" destId="{E9781ED4-C426-432C-8438-E4889C242D70}" srcOrd="1" destOrd="0" presId="urn:microsoft.com/office/officeart/2005/8/layout/orgChart1"/>
    <dgm:cxn modelId="{EADF3058-87F7-4C65-96FD-087BEB99E9A1}" type="presParOf" srcId="{E9781ED4-C426-432C-8438-E4889C242D70}" destId="{A095FCED-65DA-4E38-A64E-825868357D18}" srcOrd="0" destOrd="0" presId="urn:microsoft.com/office/officeart/2005/8/layout/orgChart1"/>
    <dgm:cxn modelId="{38F170CD-ABBC-4917-9EF9-00FC8DD697C7}" type="presParOf" srcId="{E9781ED4-C426-432C-8438-E4889C242D70}" destId="{60E34F3A-77CB-452F-A335-A0D65110650B}" srcOrd="1" destOrd="0" presId="urn:microsoft.com/office/officeart/2005/8/layout/orgChart1"/>
    <dgm:cxn modelId="{E32F81C2-CB7F-4609-A9D8-4E2DFAA41EE2}" type="presParOf" srcId="{60E34F3A-77CB-452F-A335-A0D65110650B}" destId="{DBDD8A19-104A-4551-8F66-ED9CD3A2896A}" srcOrd="0" destOrd="0" presId="urn:microsoft.com/office/officeart/2005/8/layout/orgChart1"/>
    <dgm:cxn modelId="{0BCB6ECE-19EF-4778-B690-9258FFBDCEDD}" type="presParOf" srcId="{DBDD8A19-104A-4551-8F66-ED9CD3A2896A}" destId="{84636BB5-5758-4988-9958-3D6C92B7DE0C}" srcOrd="0" destOrd="0" presId="urn:microsoft.com/office/officeart/2005/8/layout/orgChart1"/>
    <dgm:cxn modelId="{BDCCBF81-4DE4-410D-A632-A174306AECD5}" type="presParOf" srcId="{DBDD8A19-104A-4551-8F66-ED9CD3A2896A}" destId="{22617551-F4BF-438A-8439-8DC4AEB1A0E0}" srcOrd="1" destOrd="0" presId="urn:microsoft.com/office/officeart/2005/8/layout/orgChart1"/>
    <dgm:cxn modelId="{3EA11BBB-EE1F-4729-BEBD-D191C4B4DC4B}" type="presParOf" srcId="{60E34F3A-77CB-452F-A335-A0D65110650B}" destId="{5986555D-15F4-41D2-9CA4-551FDC5CB527}" srcOrd="1" destOrd="0" presId="urn:microsoft.com/office/officeart/2005/8/layout/orgChart1"/>
    <dgm:cxn modelId="{6A1732F5-62C6-4551-B37D-8DCFD2F50918}" type="presParOf" srcId="{60E34F3A-77CB-452F-A335-A0D65110650B}" destId="{B1D65517-CD3B-4A57-B99D-F574E3D7CE09}" srcOrd="2" destOrd="0" presId="urn:microsoft.com/office/officeart/2005/8/layout/orgChart1"/>
    <dgm:cxn modelId="{D1F4B786-00D7-45E6-9069-5F428AA3BEB9}" type="presParOf" srcId="{E9781ED4-C426-432C-8438-E4889C242D70}" destId="{97174470-7200-4F29-8B91-89E9194A5B93}" srcOrd="2" destOrd="0" presId="urn:microsoft.com/office/officeart/2005/8/layout/orgChart1"/>
    <dgm:cxn modelId="{D902EF25-D0B6-485B-BAE4-D281929C22EE}" type="presParOf" srcId="{E9781ED4-C426-432C-8438-E4889C242D70}" destId="{C4439B61-176C-499F-A70C-F425974E31F2}" srcOrd="3" destOrd="0" presId="urn:microsoft.com/office/officeart/2005/8/layout/orgChart1"/>
    <dgm:cxn modelId="{25B4E731-6A3C-4B72-B386-CC944D9BF268}" type="presParOf" srcId="{C4439B61-176C-499F-A70C-F425974E31F2}" destId="{93FBA373-66F7-4376-98C2-B1C390B42416}" srcOrd="0" destOrd="0" presId="urn:microsoft.com/office/officeart/2005/8/layout/orgChart1"/>
    <dgm:cxn modelId="{A401B2DE-F551-404C-98B4-696594B9E2A7}" type="presParOf" srcId="{93FBA373-66F7-4376-98C2-B1C390B42416}" destId="{041FFD08-DF88-4C3F-B5F3-A63246CE5F39}" srcOrd="0" destOrd="0" presId="urn:microsoft.com/office/officeart/2005/8/layout/orgChart1"/>
    <dgm:cxn modelId="{13CE0105-6954-4F88-AE5A-FE5C19081DAF}" type="presParOf" srcId="{93FBA373-66F7-4376-98C2-B1C390B42416}" destId="{18B9C848-1145-4A23-9C69-CAD676FB5229}" srcOrd="1" destOrd="0" presId="urn:microsoft.com/office/officeart/2005/8/layout/orgChart1"/>
    <dgm:cxn modelId="{1D3CB979-4372-45FC-9BD7-D2B37A3FA2F1}" type="presParOf" srcId="{C4439B61-176C-499F-A70C-F425974E31F2}" destId="{79997B45-9741-4B30-BFEA-9CE760209C6F}" srcOrd="1" destOrd="0" presId="urn:microsoft.com/office/officeart/2005/8/layout/orgChart1"/>
    <dgm:cxn modelId="{EA7A5C8F-A7E2-4936-A2BF-7EC21931EDA3}" type="presParOf" srcId="{C4439B61-176C-499F-A70C-F425974E31F2}" destId="{49EC18B3-AD2D-4D89-AF5C-212E72CBE2D5}" srcOrd="2" destOrd="0" presId="urn:microsoft.com/office/officeart/2005/8/layout/orgChart1"/>
    <dgm:cxn modelId="{C2A9213E-6FB0-4CA8-959E-99DEA7C060AC}" type="presParOf" srcId="{C27636A4-0C7D-4B40-AC33-D3D762914C71}" destId="{81AC2C28-F67D-45D4-B2F9-130A2DEE3FC4}" srcOrd="2" destOrd="0" presId="urn:microsoft.com/office/officeart/2005/8/layout/orgChart1"/>
    <dgm:cxn modelId="{7ABE647B-3F8D-4E22-BEEA-E1977D5104D6}" type="presParOf" srcId="{423A7082-3FDB-4192-9AE8-B56523DD2A70}" destId="{E287DA71-D6E1-463A-B1D6-D9935539D1E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BD0E763-2BFD-4931-9693-2D91A5CC23A6}"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GB"/>
        </a:p>
      </dgm:t>
    </dgm:pt>
    <dgm:pt modelId="{2D04B250-F0C0-4A62-89E1-958B1353D685}">
      <dgm:prSet phldrT="[Text]" custT="1"/>
      <dgm:spPr/>
      <dgm:t>
        <a:bodyPr/>
        <a:lstStyle/>
        <a:p>
          <a:r>
            <a:rPr lang="en-GB" sz="2500" b="0" cap="none" spc="0">
              <a:ln w="0"/>
              <a:solidFill>
                <a:schemeClr val="tx1"/>
              </a:solidFill>
              <a:effectLst>
                <a:outerShdw blurRad="38100" dist="19050" dir="2700000" algn="tl" rotWithShape="0">
                  <a:schemeClr val="dk1">
                    <a:alpha val="40000"/>
                  </a:schemeClr>
                </a:outerShdw>
              </a:effectLst>
            </a:rPr>
            <a:t>Relevant Constraints</a:t>
          </a:r>
        </a:p>
      </dgm:t>
    </dgm:pt>
    <dgm:pt modelId="{B6C09366-21EF-4326-A31D-1614493E8EEB}" type="parTrans" cxnId="{DAE69A9D-B4E1-42AE-A8A9-5D8E2608FA2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79EB6425-827C-4107-9A5C-4C29465494D1}" type="sibTrans" cxnId="{DAE69A9D-B4E1-42AE-A8A9-5D8E2608FA20}">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9A397853-6860-48F6-8BFB-450F96C2E44C}">
      <dgm:prSet phldrT="[Text]" custT="1"/>
      <dgm:spPr/>
      <dgm:t>
        <a:bodyPr/>
        <a:lstStyle/>
        <a:p>
          <a:r>
            <a:rPr lang="en-GB" sz="2000" b="0" cap="none" spc="0">
              <a:ln w="0"/>
              <a:solidFill>
                <a:schemeClr val="tx1"/>
              </a:solidFill>
              <a:effectLst>
                <a:outerShdw blurRad="38100" dist="19050" dir="2700000" algn="tl" rotWithShape="0">
                  <a:schemeClr val="dk1">
                    <a:alpha val="40000"/>
                  </a:schemeClr>
                </a:outerShdw>
              </a:effectLst>
            </a:rPr>
            <a:t>Economic Efficiency</a:t>
          </a:r>
        </a:p>
      </dgm:t>
    </dgm:pt>
    <dgm:pt modelId="{2DA65989-F1A4-41AE-9BDA-4238CB1E9C43}" type="parTrans" cxnId="{76E7552C-75A2-4F5E-853F-826BAE23727B}">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6280ABB1-4451-4DEC-8CE0-2107CB26FF86}" type="sibTrans" cxnId="{76E7552C-75A2-4F5E-853F-826BAE23727B}">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FDC8AAC2-7B7A-415E-AA23-2CE789875A3E}">
      <dgm:prSet phldrT="[Text]" custT="1"/>
      <dgm:spPr/>
      <dgm:t>
        <a:bodyPr/>
        <a:lstStyle/>
        <a:p>
          <a:r>
            <a:rPr lang="en-GB" sz="2000" b="0" cap="none" spc="0">
              <a:ln w="0"/>
              <a:solidFill>
                <a:schemeClr val="tx1"/>
              </a:solidFill>
              <a:effectLst>
                <a:outerShdw blurRad="38100" dist="19050" dir="2700000" algn="tl" rotWithShape="0">
                  <a:schemeClr val="dk1">
                    <a:alpha val="40000"/>
                  </a:schemeClr>
                </a:outerShdw>
              </a:effectLst>
            </a:rPr>
            <a:t>Digital Ticketing</a:t>
          </a:r>
        </a:p>
      </dgm:t>
    </dgm:pt>
    <dgm:pt modelId="{9A779478-6749-407B-9B57-A314FCFA2018}" type="parTrans" cxnId="{DF0CF76B-5375-4239-962D-4AE7C245682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6BED7680-6A87-44AD-8D2A-F2B7A48326C2}" type="sibTrans" cxnId="{DF0CF76B-5375-4239-962D-4AE7C245682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D4515D49-2836-4687-95C0-D23329B88830}">
      <dgm:prSet phldrT="[Text]" custT="1"/>
      <dgm:spPr/>
      <dgm:t>
        <a:bodyPr/>
        <a:lstStyle/>
        <a:p>
          <a:r>
            <a:rPr lang="en-GB" sz="20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Eco-Friendly Communication</a:t>
          </a:r>
          <a:endParaRPr lang="en-GB" sz="2000" b="0" cap="none" spc="0">
            <a:ln w="0"/>
            <a:solidFill>
              <a:schemeClr val="tx1"/>
            </a:solidFill>
            <a:effectLst>
              <a:outerShdw blurRad="38100" dist="19050" dir="2700000" algn="tl" rotWithShape="0">
                <a:schemeClr val="dk1">
                  <a:alpha val="40000"/>
                </a:schemeClr>
              </a:outerShdw>
            </a:effectLst>
          </a:endParaRPr>
        </a:p>
      </dgm:t>
    </dgm:pt>
    <dgm:pt modelId="{709A579E-93D4-4590-B83B-1002CF1492B4}" type="parTrans" cxnId="{88F514EA-92DF-4B26-A769-BC2F7E0D43A6}">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BCD662E9-6ECA-4711-A70B-68019C74B898}" type="sibTrans" cxnId="{88F514EA-92DF-4B26-A769-BC2F7E0D43A6}">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C3E82F87-01D3-4AE2-82A1-36919C7A731C}">
      <dgm:prSet phldrT="[Text]" custT="1"/>
      <dgm:spPr/>
      <dgm:t>
        <a:bodyPr/>
        <a:lstStyle/>
        <a:p>
          <a:r>
            <a:rPr lang="en-GB" sz="20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Efficient Resource Allocation</a:t>
          </a:r>
          <a:endParaRPr lang="en-GB" sz="2000" b="0" cap="none" spc="0">
            <a:ln w="0"/>
            <a:solidFill>
              <a:schemeClr val="tx1"/>
            </a:solidFill>
            <a:effectLst>
              <a:outerShdw blurRad="38100" dist="19050" dir="2700000" algn="tl" rotWithShape="0">
                <a:schemeClr val="dk1">
                  <a:alpha val="40000"/>
                </a:schemeClr>
              </a:outerShdw>
            </a:effectLst>
          </a:endParaRPr>
        </a:p>
      </dgm:t>
    </dgm:pt>
    <dgm:pt modelId="{A55DA91B-036A-411B-82FC-AFD358BB870E}" type="parTrans" cxnId="{71F84754-089D-469B-8B3E-4EF42BCE7AB1}">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142326B8-A609-4EE7-AE8D-282F32590B12}" type="sibTrans" cxnId="{71F84754-089D-469B-8B3E-4EF42BCE7AB1}">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13C18931-0515-4306-8E97-CA944C9A96D2}">
      <dgm:prSet phldrT="[Text]"/>
      <dgm:spPr/>
      <dgm:t>
        <a:bodyPr/>
        <a:lstStyle/>
        <a:p>
          <a:pPr algn="ctr"/>
          <a:r>
            <a:rPr lang="en-GB"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Cost-effective strategies for event planning, including budget management and resource optimization</a:t>
          </a:r>
          <a:endParaRPr lang="en-GB" b="0" cap="none" spc="0">
            <a:ln w="0"/>
            <a:solidFill>
              <a:schemeClr val="tx1"/>
            </a:solidFill>
            <a:effectLst>
              <a:outerShdw blurRad="38100" dist="19050" dir="2700000" algn="tl" rotWithShape="0">
                <a:schemeClr val="dk1">
                  <a:alpha val="40000"/>
                </a:schemeClr>
              </a:outerShdw>
            </a:effectLst>
          </a:endParaRPr>
        </a:p>
      </dgm:t>
    </dgm:pt>
    <dgm:pt modelId="{134DC5A8-146C-4BFC-88ED-8C594D034C05}" type="parTrans" cxnId="{810F4B33-C51A-4E41-ADF2-DB31A7C5493C}">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E153F342-ECA0-4E30-BBAE-41E029268E55}" type="sibTrans" cxnId="{810F4B33-C51A-4E41-ADF2-DB31A7C5493C}">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063D6BDC-B52B-40EA-A2EA-130CFAE40003}">
      <dgm:prSet phldrT="[Text]"/>
      <dgm:spPr/>
      <dgm:t>
        <a:bodyPr/>
        <a:lstStyle/>
        <a:p>
          <a:pPr algn="ctr"/>
          <a:r>
            <a:rPr lang="en-GB"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Eliminates the need for paper tickets, reducing waste and improving convenience for attendees.</a:t>
          </a:r>
          <a:endParaRPr lang="en-GB" b="0" cap="none" spc="0">
            <a:ln w="0"/>
            <a:solidFill>
              <a:schemeClr val="tx1"/>
            </a:solidFill>
            <a:effectLst>
              <a:outerShdw blurRad="38100" dist="19050" dir="2700000" algn="tl" rotWithShape="0">
                <a:schemeClr val="dk1">
                  <a:alpha val="40000"/>
                </a:schemeClr>
              </a:outerShdw>
            </a:effectLst>
          </a:endParaRPr>
        </a:p>
      </dgm:t>
    </dgm:pt>
    <dgm:pt modelId="{A84EB346-668F-4989-AD5A-4E2D05E0FBA8}" type="parTrans" cxnId="{32CA4662-2508-4637-A8F4-F35C545D47DB}">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0D431F34-BA93-4A49-AD65-A2F963B81098}" type="sibTrans" cxnId="{32CA4662-2508-4637-A8F4-F35C545D47DB}">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E9B539DC-B4C0-4BC2-B6A8-3486B4482270}">
      <dgm:prSet phldrT="[Text]"/>
      <dgm:spPr/>
      <dgm:t>
        <a:bodyPr/>
        <a:lstStyle/>
        <a:p>
          <a:pPr algn="ctr"/>
          <a:r>
            <a:rPr lang="en-GB"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Utilizes digital notifications and updates to minimize the use of printed materials and reduce environmental impact.</a:t>
          </a:r>
          <a:endParaRPr lang="en-GB" b="0" cap="none" spc="0">
            <a:ln w="0"/>
            <a:solidFill>
              <a:schemeClr val="tx1"/>
            </a:solidFill>
            <a:effectLst>
              <a:outerShdw blurRad="38100" dist="19050" dir="2700000" algn="tl" rotWithShape="0">
                <a:schemeClr val="dk1">
                  <a:alpha val="40000"/>
                </a:schemeClr>
              </a:outerShdw>
            </a:effectLst>
          </a:endParaRPr>
        </a:p>
      </dgm:t>
    </dgm:pt>
    <dgm:pt modelId="{F9FC5BBB-F2B0-4DF0-B959-CC15AE75CB55}" type="parTrans" cxnId="{FC301FC6-729E-40BE-8411-7DAE1D636FD1}">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CC5F95FB-41AB-47E3-B1A6-52A74D8B33DB}" type="sibTrans" cxnId="{FC301FC6-729E-40BE-8411-7DAE1D636FD1}">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B56E514-E8FF-4A1E-ABF3-98ED74B1451F}">
      <dgm:prSet phldrT="[Text]"/>
      <dgm:spPr/>
      <dgm:t>
        <a:bodyPr/>
        <a:lstStyle/>
        <a:p>
          <a:pPr algn="ctr"/>
          <a:r>
            <a:rPr lang="en-GB"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Provides tools for optimizing event resources, such as venue space and supplies, to avoid unnecessary consumption.</a:t>
          </a:r>
          <a:endParaRPr lang="en-GB" b="0" cap="none" spc="0">
            <a:ln w="0"/>
            <a:solidFill>
              <a:schemeClr val="tx1"/>
            </a:solidFill>
            <a:effectLst>
              <a:outerShdw blurRad="38100" dist="19050" dir="2700000" algn="tl" rotWithShape="0">
                <a:schemeClr val="dk1">
                  <a:alpha val="40000"/>
                </a:schemeClr>
              </a:outerShdw>
            </a:effectLst>
          </a:endParaRPr>
        </a:p>
      </dgm:t>
    </dgm:pt>
    <dgm:pt modelId="{3EC51547-6809-4895-8C5D-42A1B5B58B45}" type="parTrans" cxnId="{6DEBB43E-6F43-47AF-82FE-DBB200F5898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5ED37290-7E95-4ED7-8E76-05A75A603971}" type="sibTrans" cxnId="{6DEBB43E-6F43-47AF-82FE-DBB200F58987}">
      <dgm:prSet/>
      <dgm:spPr/>
      <dgm:t>
        <a:bodyPr/>
        <a:lstStyle/>
        <a:p>
          <a:endParaRPr lang="en-GB" b="0" cap="none" spc="0">
            <a:ln w="0"/>
            <a:solidFill>
              <a:schemeClr val="tx1"/>
            </a:solidFill>
            <a:effectLst>
              <a:outerShdw blurRad="38100" dist="19050" dir="2700000" algn="tl" rotWithShape="0">
                <a:schemeClr val="dk1">
                  <a:alpha val="40000"/>
                </a:schemeClr>
              </a:outerShdw>
            </a:effectLst>
          </a:endParaRPr>
        </a:p>
      </dgm:t>
    </dgm:pt>
    <dgm:pt modelId="{27C3C87A-5A57-4393-BD5E-0B6CABC6F9CD}" type="pres">
      <dgm:prSet presAssocID="{BBD0E763-2BFD-4931-9693-2D91A5CC23A6}" presName="hierChild1" presStyleCnt="0">
        <dgm:presLayoutVars>
          <dgm:orgChart val="1"/>
          <dgm:chPref val="1"/>
          <dgm:dir/>
          <dgm:animOne val="branch"/>
          <dgm:animLvl val="lvl"/>
          <dgm:resizeHandles/>
        </dgm:presLayoutVars>
      </dgm:prSet>
      <dgm:spPr/>
    </dgm:pt>
    <dgm:pt modelId="{1BBC3E01-3525-4C2E-95E5-DB3AE34742F4}" type="pres">
      <dgm:prSet presAssocID="{2D04B250-F0C0-4A62-89E1-958B1353D685}" presName="hierRoot1" presStyleCnt="0">
        <dgm:presLayoutVars>
          <dgm:hierBranch val="init"/>
        </dgm:presLayoutVars>
      </dgm:prSet>
      <dgm:spPr/>
    </dgm:pt>
    <dgm:pt modelId="{105A06E7-50BF-4B9F-9842-876D4B34F8DD}" type="pres">
      <dgm:prSet presAssocID="{2D04B250-F0C0-4A62-89E1-958B1353D685}" presName="rootComposite1" presStyleCnt="0"/>
      <dgm:spPr/>
    </dgm:pt>
    <dgm:pt modelId="{E17A6A57-97D8-4757-9601-6C7843D286AE}" type="pres">
      <dgm:prSet presAssocID="{2D04B250-F0C0-4A62-89E1-958B1353D685}" presName="rootText1" presStyleLbl="node0" presStyleIdx="0" presStyleCnt="1" custLinFactNeighborX="4954" custLinFactNeighborY="-53723">
        <dgm:presLayoutVars>
          <dgm:chPref val="3"/>
        </dgm:presLayoutVars>
      </dgm:prSet>
      <dgm:spPr/>
    </dgm:pt>
    <dgm:pt modelId="{8A0CF0FB-AC68-4E24-8475-97678AFACAF3}" type="pres">
      <dgm:prSet presAssocID="{2D04B250-F0C0-4A62-89E1-958B1353D685}" presName="rootConnector1" presStyleLbl="node1" presStyleIdx="0" presStyleCnt="0"/>
      <dgm:spPr/>
    </dgm:pt>
    <dgm:pt modelId="{18C26B6F-9227-4422-819F-EAEC9B3C2714}" type="pres">
      <dgm:prSet presAssocID="{2D04B250-F0C0-4A62-89E1-958B1353D685}" presName="hierChild2" presStyleCnt="0"/>
      <dgm:spPr/>
    </dgm:pt>
    <dgm:pt modelId="{2D1FB7DC-1955-4BF1-9C5C-75333382049C}" type="pres">
      <dgm:prSet presAssocID="{2DA65989-F1A4-41AE-9BDA-4238CB1E9C43}" presName="Name37" presStyleLbl="parChTrans1D2" presStyleIdx="0" presStyleCnt="4"/>
      <dgm:spPr/>
    </dgm:pt>
    <dgm:pt modelId="{F2BC0891-C5EF-4D81-9386-FFABA504F478}" type="pres">
      <dgm:prSet presAssocID="{9A397853-6860-48F6-8BFB-450F96C2E44C}" presName="hierRoot2" presStyleCnt="0">
        <dgm:presLayoutVars>
          <dgm:hierBranch val="init"/>
        </dgm:presLayoutVars>
      </dgm:prSet>
      <dgm:spPr/>
    </dgm:pt>
    <dgm:pt modelId="{D4EE947C-E986-419B-BD76-F386222352E4}" type="pres">
      <dgm:prSet presAssocID="{9A397853-6860-48F6-8BFB-450F96C2E44C}" presName="rootComposite" presStyleCnt="0"/>
      <dgm:spPr/>
    </dgm:pt>
    <dgm:pt modelId="{AD86E778-7363-435B-9D5C-58BD7CBB2B3C}" type="pres">
      <dgm:prSet presAssocID="{9A397853-6860-48F6-8BFB-450F96C2E44C}" presName="rootText" presStyleLbl="node2" presStyleIdx="0" presStyleCnt="4">
        <dgm:presLayoutVars>
          <dgm:chPref val="3"/>
        </dgm:presLayoutVars>
      </dgm:prSet>
      <dgm:spPr/>
    </dgm:pt>
    <dgm:pt modelId="{80458A71-ABFF-42D8-9F8A-EC3FDFA23AD2}" type="pres">
      <dgm:prSet presAssocID="{9A397853-6860-48F6-8BFB-450F96C2E44C}" presName="rootConnector" presStyleLbl="node2" presStyleIdx="0" presStyleCnt="4"/>
      <dgm:spPr/>
    </dgm:pt>
    <dgm:pt modelId="{711E4C7F-C040-421D-B91F-F0EB98D4F252}" type="pres">
      <dgm:prSet presAssocID="{9A397853-6860-48F6-8BFB-450F96C2E44C}" presName="hierChild4" presStyleCnt="0"/>
      <dgm:spPr/>
    </dgm:pt>
    <dgm:pt modelId="{86BED112-20A5-43B0-915C-E2D6FD7E2FAB}" type="pres">
      <dgm:prSet presAssocID="{134DC5A8-146C-4BFC-88ED-8C594D034C05}" presName="Name37" presStyleLbl="parChTrans1D3" presStyleIdx="0" presStyleCnt="4"/>
      <dgm:spPr/>
    </dgm:pt>
    <dgm:pt modelId="{563FC622-8641-44BB-839E-92B7B85C208E}" type="pres">
      <dgm:prSet presAssocID="{13C18931-0515-4306-8E97-CA944C9A96D2}" presName="hierRoot2" presStyleCnt="0">
        <dgm:presLayoutVars>
          <dgm:hierBranch val="init"/>
        </dgm:presLayoutVars>
      </dgm:prSet>
      <dgm:spPr/>
    </dgm:pt>
    <dgm:pt modelId="{08E7579F-5D48-42F8-B001-89CD798D6BA3}" type="pres">
      <dgm:prSet presAssocID="{13C18931-0515-4306-8E97-CA944C9A96D2}" presName="rootComposite" presStyleCnt="0"/>
      <dgm:spPr/>
    </dgm:pt>
    <dgm:pt modelId="{7AE59795-F4EB-4749-B425-875E66534CCF}" type="pres">
      <dgm:prSet presAssocID="{13C18931-0515-4306-8E97-CA944C9A96D2}" presName="rootText" presStyleLbl="node3" presStyleIdx="0" presStyleCnt="4">
        <dgm:presLayoutVars>
          <dgm:chPref val="3"/>
        </dgm:presLayoutVars>
      </dgm:prSet>
      <dgm:spPr/>
    </dgm:pt>
    <dgm:pt modelId="{F0C6FE14-36EC-49DA-BC81-3B650040F0A6}" type="pres">
      <dgm:prSet presAssocID="{13C18931-0515-4306-8E97-CA944C9A96D2}" presName="rootConnector" presStyleLbl="node3" presStyleIdx="0" presStyleCnt="4"/>
      <dgm:spPr/>
    </dgm:pt>
    <dgm:pt modelId="{8EC9BA15-1A0D-4FCF-8306-E42ECFE1918D}" type="pres">
      <dgm:prSet presAssocID="{13C18931-0515-4306-8E97-CA944C9A96D2}" presName="hierChild4" presStyleCnt="0"/>
      <dgm:spPr/>
    </dgm:pt>
    <dgm:pt modelId="{E40DEDCB-66E7-41C5-9639-1AD5C353D0E0}" type="pres">
      <dgm:prSet presAssocID="{13C18931-0515-4306-8E97-CA944C9A96D2}" presName="hierChild5" presStyleCnt="0"/>
      <dgm:spPr/>
    </dgm:pt>
    <dgm:pt modelId="{4AEDEA14-DEAF-42C2-B7C4-A0F3B11F6272}" type="pres">
      <dgm:prSet presAssocID="{9A397853-6860-48F6-8BFB-450F96C2E44C}" presName="hierChild5" presStyleCnt="0"/>
      <dgm:spPr/>
    </dgm:pt>
    <dgm:pt modelId="{78110222-3258-4FCA-B045-3FDF2129D745}" type="pres">
      <dgm:prSet presAssocID="{9A779478-6749-407B-9B57-A314FCFA2018}" presName="Name37" presStyleLbl="parChTrans1D2" presStyleIdx="1" presStyleCnt="4"/>
      <dgm:spPr/>
    </dgm:pt>
    <dgm:pt modelId="{C40E5035-E69D-414D-8541-C12A40DAC0EE}" type="pres">
      <dgm:prSet presAssocID="{FDC8AAC2-7B7A-415E-AA23-2CE789875A3E}" presName="hierRoot2" presStyleCnt="0">
        <dgm:presLayoutVars>
          <dgm:hierBranch val="init"/>
        </dgm:presLayoutVars>
      </dgm:prSet>
      <dgm:spPr/>
    </dgm:pt>
    <dgm:pt modelId="{7D946EF5-21FB-493A-AB7A-7EAC3C109906}" type="pres">
      <dgm:prSet presAssocID="{FDC8AAC2-7B7A-415E-AA23-2CE789875A3E}" presName="rootComposite" presStyleCnt="0"/>
      <dgm:spPr/>
    </dgm:pt>
    <dgm:pt modelId="{41E8D902-6436-4545-B70E-5C6BEC7044F2}" type="pres">
      <dgm:prSet presAssocID="{FDC8AAC2-7B7A-415E-AA23-2CE789875A3E}" presName="rootText" presStyleLbl="node2" presStyleIdx="1" presStyleCnt="4">
        <dgm:presLayoutVars>
          <dgm:chPref val="3"/>
        </dgm:presLayoutVars>
      </dgm:prSet>
      <dgm:spPr/>
    </dgm:pt>
    <dgm:pt modelId="{793C92F0-2E51-4167-A9C6-F659DE8867E5}" type="pres">
      <dgm:prSet presAssocID="{FDC8AAC2-7B7A-415E-AA23-2CE789875A3E}" presName="rootConnector" presStyleLbl="node2" presStyleIdx="1" presStyleCnt="4"/>
      <dgm:spPr/>
    </dgm:pt>
    <dgm:pt modelId="{7AF13840-F427-462C-959A-FA914A43E104}" type="pres">
      <dgm:prSet presAssocID="{FDC8AAC2-7B7A-415E-AA23-2CE789875A3E}" presName="hierChild4" presStyleCnt="0"/>
      <dgm:spPr/>
    </dgm:pt>
    <dgm:pt modelId="{1F6EDC99-90FC-4C0C-84B5-DAD9E7C0B65A}" type="pres">
      <dgm:prSet presAssocID="{A84EB346-668F-4989-AD5A-4E2D05E0FBA8}" presName="Name37" presStyleLbl="parChTrans1D3" presStyleIdx="1" presStyleCnt="4"/>
      <dgm:spPr/>
    </dgm:pt>
    <dgm:pt modelId="{B2DD2928-DB5C-4058-8B2F-849761354B9D}" type="pres">
      <dgm:prSet presAssocID="{063D6BDC-B52B-40EA-A2EA-130CFAE40003}" presName="hierRoot2" presStyleCnt="0">
        <dgm:presLayoutVars>
          <dgm:hierBranch val="init"/>
        </dgm:presLayoutVars>
      </dgm:prSet>
      <dgm:spPr/>
    </dgm:pt>
    <dgm:pt modelId="{3088FC7D-9D9B-4247-80BD-51D38D7641F7}" type="pres">
      <dgm:prSet presAssocID="{063D6BDC-B52B-40EA-A2EA-130CFAE40003}" presName="rootComposite" presStyleCnt="0"/>
      <dgm:spPr/>
    </dgm:pt>
    <dgm:pt modelId="{75D26259-1FAC-4B56-9F86-1C8A13F2FA6A}" type="pres">
      <dgm:prSet presAssocID="{063D6BDC-B52B-40EA-A2EA-130CFAE40003}" presName="rootText" presStyleLbl="node3" presStyleIdx="1" presStyleCnt="4">
        <dgm:presLayoutVars>
          <dgm:chPref val="3"/>
        </dgm:presLayoutVars>
      </dgm:prSet>
      <dgm:spPr/>
    </dgm:pt>
    <dgm:pt modelId="{7D08901A-94F7-4379-8755-FE6937B95C84}" type="pres">
      <dgm:prSet presAssocID="{063D6BDC-B52B-40EA-A2EA-130CFAE40003}" presName="rootConnector" presStyleLbl="node3" presStyleIdx="1" presStyleCnt="4"/>
      <dgm:spPr/>
    </dgm:pt>
    <dgm:pt modelId="{93073AB9-22AA-48CB-A1AC-73E4279D47A5}" type="pres">
      <dgm:prSet presAssocID="{063D6BDC-B52B-40EA-A2EA-130CFAE40003}" presName="hierChild4" presStyleCnt="0"/>
      <dgm:spPr/>
    </dgm:pt>
    <dgm:pt modelId="{5F63CA35-D056-4601-A290-297785560D0C}" type="pres">
      <dgm:prSet presAssocID="{063D6BDC-B52B-40EA-A2EA-130CFAE40003}" presName="hierChild5" presStyleCnt="0"/>
      <dgm:spPr/>
    </dgm:pt>
    <dgm:pt modelId="{16301EC6-ECEC-4753-BCA9-D311D2CA5AB3}" type="pres">
      <dgm:prSet presAssocID="{FDC8AAC2-7B7A-415E-AA23-2CE789875A3E}" presName="hierChild5" presStyleCnt="0"/>
      <dgm:spPr/>
    </dgm:pt>
    <dgm:pt modelId="{1E09E73E-44A6-424A-B0A3-7DB6421C8850}" type="pres">
      <dgm:prSet presAssocID="{709A579E-93D4-4590-B83B-1002CF1492B4}" presName="Name37" presStyleLbl="parChTrans1D2" presStyleIdx="2" presStyleCnt="4"/>
      <dgm:spPr/>
    </dgm:pt>
    <dgm:pt modelId="{F7C5BBED-23BD-4997-B0F7-A023E4CDC9FC}" type="pres">
      <dgm:prSet presAssocID="{D4515D49-2836-4687-95C0-D23329B88830}" presName="hierRoot2" presStyleCnt="0">
        <dgm:presLayoutVars>
          <dgm:hierBranch val="init"/>
        </dgm:presLayoutVars>
      </dgm:prSet>
      <dgm:spPr/>
    </dgm:pt>
    <dgm:pt modelId="{E659185A-14A7-46FC-A496-6FC390E8AC78}" type="pres">
      <dgm:prSet presAssocID="{D4515D49-2836-4687-95C0-D23329B88830}" presName="rootComposite" presStyleCnt="0"/>
      <dgm:spPr/>
    </dgm:pt>
    <dgm:pt modelId="{A119230E-B51F-4AD7-B4B2-27ABF6807B48}" type="pres">
      <dgm:prSet presAssocID="{D4515D49-2836-4687-95C0-D23329B88830}" presName="rootText" presStyleLbl="node2" presStyleIdx="2" presStyleCnt="4">
        <dgm:presLayoutVars>
          <dgm:chPref val="3"/>
        </dgm:presLayoutVars>
      </dgm:prSet>
      <dgm:spPr/>
    </dgm:pt>
    <dgm:pt modelId="{A5A6CDD4-ED44-48DA-BBD2-027ADEDC83F5}" type="pres">
      <dgm:prSet presAssocID="{D4515D49-2836-4687-95C0-D23329B88830}" presName="rootConnector" presStyleLbl="node2" presStyleIdx="2" presStyleCnt="4"/>
      <dgm:spPr/>
    </dgm:pt>
    <dgm:pt modelId="{EDA3BBB0-C458-4918-B927-F531ED469E9D}" type="pres">
      <dgm:prSet presAssocID="{D4515D49-2836-4687-95C0-D23329B88830}" presName="hierChild4" presStyleCnt="0"/>
      <dgm:spPr/>
    </dgm:pt>
    <dgm:pt modelId="{52FC3E31-921D-49DA-ACDF-4B6570AE8EC6}" type="pres">
      <dgm:prSet presAssocID="{F9FC5BBB-F2B0-4DF0-B959-CC15AE75CB55}" presName="Name37" presStyleLbl="parChTrans1D3" presStyleIdx="2" presStyleCnt="4"/>
      <dgm:spPr/>
    </dgm:pt>
    <dgm:pt modelId="{6A23491D-8C04-4795-B584-CA992860E1C4}" type="pres">
      <dgm:prSet presAssocID="{E9B539DC-B4C0-4BC2-B6A8-3486B4482270}" presName="hierRoot2" presStyleCnt="0">
        <dgm:presLayoutVars>
          <dgm:hierBranch val="init"/>
        </dgm:presLayoutVars>
      </dgm:prSet>
      <dgm:spPr/>
    </dgm:pt>
    <dgm:pt modelId="{14A88E91-B7E8-415D-8CAE-F7AFD4165C51}" type="pres">
      <dgm:prSet presAssocID="{E9B539DC-B4C0-4BC2-B6A8-3486B4482270}" presName="rootComposite" presStyleCnt="0"/>
      <dgm:spPr/>
    </dgm:pt>
    <dgm:pt modelId="{F6F61758-35DF-487A-8A2B-E304D12E9492}" type="pres">
      <dgm:prSet presAssocID="{E9B539DC-B4C0-4BC2-B6A8-3486B4482270}" presName="rootText" presStyleLbl="node3" presStyleIdx="2" presStyleCnt="4">
        <dgm:presLayoutVars>
          <dgm:chPref val="3"/>
        </dgm:presLayoutVars>
      </dgm:prSet>
      <dgm:spPr/>
    </dgm:pt>
    <dgm:pt modelId="{2EC4A1E1-5089-43B9-AC53-8B97C9EB8E87}" type="pres">
      <dgm:prSet presAssocID="{E9B539DC-B4C0-4BC2-B6A8-3486B4482270}" presName="rootConnector" presStyleLbl="node3" presStyleIdx="2" presStyleCnt="4"/>
      <dgm:spPr/>
    </dgm:pt>
    <dgm:pt modelId="{03989741-0952-4EE8-B1F1-AA6A9FE0582A}" type="pres">
      <dgm:prSet presAssocID="{E9B539DC-B4C0-4BC2-B6A8-3486B4482270}" presName="hierChild4" presStyleCnt="0"/>
      <dgm:spPr/>
    </dgm:pt>
    <dgm:pt modelId="{09067D18-BCF3-4975-BCE2-41FC6B350C4C}" type="pres">
      <dgm:prSet presAssocID="{E9B539DC-B4C0-4BC2-B6A8-3486B4482270}" presName="hierChild5" presStyleCnt="0"/>
      <dgm:spPr/>
    </dgm:pt>
    <dgm:pt modelId="{F20F7C25-D227-487D-9269-498CA7A20530}" type="pres">
      <dgm:prSet presAssocID="{D4515D49-2836-4687-95C0-D23329B88830}" presName="hierChild5" presStyleCnt="0"/>
      <dgm:spPr/>
    </dgm:pt>
    <dgm:pt modelId="{02DE8041-BE67-4462-9E30-7D319BAEC2F3}" type="pres">
      <dgm:prSet presAssocID="{A55DA91B-036A-411B-82FC-AFD358BB870E}" presName="Name37" presStyleLbl="parChTrans1D2" presStyleIdx="3" presStyleCnt="4"/>
      <dgm:spPr/>
    </dgm:pt>
    <dgm:pt modelId="{2068D13A-AEFC-4E29-890E-ED28C6E39ED9}" type="pres">
      <dgm:prSet presAssocID="{C3E82F87-01D3-4AE2-82A1-36919C7A731C}" presName="hierRoot2" presStyleCnt="0">
        <dgm:presLayoutVars>
          <dgm:hierBranch val="init"/>
        </dgm:presLayoutVars>
      </dgm:prSet>
      <dgm:spPr/>
    </dgm:pt>
    <dgm:pt modelId="{FDF2360F-044A-4A85-9303-10178B7CA008}" type="pres">
      <dgm:prSet presAssocID="{C3E82F87-01D3-4AE2-82A1-36919C7A731C}" presName="rootComposite" presStyleCnt="0"/>
      <dgm:spPr/>
    </dgm:pt>
    <dgm:pt modelId="{2F549FFF-E948-49F9-ACA9-C03773A51B49}" type="pres">
      <dgm:prSet presAssocID="{C3E82F87-01D3-4AE2-82A1-36919C7A731C}" presName="rootText" presStyleLbl="node2" presStyleIdx="3" presStyleCnt="4">
        <dgm:presLayoutVars>
          <dgm:chPref val="3"/>
        </dgm:presLayoutVars>
      </dgm:prSet>
      <dgm:spPr/>
    </dgm:pt>
    <dgm:pt modelId="{EE465D44-8F80-445C-9E66-9FC994FE6E56}" type="pres">
      <dgm:prSet presAssocID="{C3E82F87-01D3-4AE2-82A1-36919C7A731C}" presName="rootConnector" presStyleLbl="node2" presStyleIdx="3" presStyleCnt="4"/>
      <dgm:spPr/>
    </dgm:pt>
    <dgm:pt modelId="{B470E798-75F5-439D-BDAC-1AB0851CF460}" type="pres">
      <dgm:prSet presAssocID="{C3E82F87-01D3-4AE2-82A1-36919C7A731C}" presName="hierChild4" presStyleCnt="0"/>
      <dgm:spPr/>
    </dgm:pt>
    <dgm:pt modelId="{A6B52CF9-B7D2-425D-9DFE-8A90DF4BD733}" type="pres">
      <dgm:prSet presAssocID="{3EC51547-6809-4895-8C5D-42A1B5B58B45}" presName="Name37" presStyleLbl="parChTrans1D3" presStyleIdx="3" presStyleCnt="4"/>
      <dgm:spPr/>
    </dgm:pt>
    <dgm:pt modelId="{B64A1C38-5196-4F52-A9AE-D963D6A58D46}" type="pres">
      <dgm:prSet presAssocID="{2B56E514-E8FF-4A1E-ABF3-98ED74B1451F}" presName="hierRoot2" presStyleCnt="0">
        <dgm:presLayoutVars>
          <dgm:hierBranch val="init"/>
        </dgm:presLayoutVars>
      </dgm:prSet>
      <dgm:spPr/>
    </dgm:pt>
    <dgm:pt modelId="{24D5A6AC-F3DB-43BD-8613-F61425CA73D8}" type="pres">
      <dgm:prSet presAssocID="{2B56E514-E8FF-4A1E-ABF3-98ED74B1451F}" presName="rootComposite" presStyleCnt="0"/>
      <dgm:spPr/>
    </dgm:pt>
    <dgm:pt modelId="{491F7371-282C-4450-9D4D-46B833C6AFBB}" type="pres">
      <dgm:prSet presAssocID="{2B56E514-E8FF-4A1E-ABF3-98ED74B1451F}" presName="rootText" presStyleLbl="node3" presStyleIdx="3" presStyleCnt="4">
        <dgm:presLayoutVars>
          <dgm:chPref val="3"/>
        </dgm:presLayoutVars>
      </dgm:prSet>
      <dgm:spPr/>
    </dgm:pt>
    <dgm:pt modelId="{8E1C0A7F-2C4B-4169-8A2B-4407EEC5FB07}" type="pres">
      <dgm:prSet presAssocID="{2B56E514-E8FF-4A1E-ABF3-98ED74B1451F}" presName="rootConnector" presStyleLbl="node3" presStyleIdx="3" presStyleCnt="4"/>
      <dgm:spPr/>
    </dgm:pt>
    <dgm:pt modelId="{A7B68F16-31A0-4DB4-AE25-A29F66AA0C0A}" type="pres">
      <dgm:prSet presAssocID="{2B56E514-E8FF-4A1E-ABF3-98ED74B1451F}" presName="hierChild4" presStyleCnt="0"/>
      <dgm:spPr/>
    </dgm:pt>
    <dgm:pt modelId="{88A82B9D-947B-47EF-9E04-44D40097870F}" type="pres">
      <dgm:prSet presAssocID="{2B56E514-E8FF-4A1E-ABF3-98ED74B1451F}" presName="hierChild5" presStyleCnt="0"/>
      <dgm:spPr/>
    </dgm:pt>
    <dgm:pt modelId="{1AA8BCD2-C6B7-4512-92A0-2952F0B9E943}" type="pres">
      <dgm:prSet presAssocID="{C3E82F87-01D3-4AE2-82A1-36919C7A731C}" presName="hierChild5" presStyleCnt="0"/>
      <dgm:spPr/>
    </dgm:pt>
    <dgm:pt modelId="{A523210D-D4E4-4BF2-8B1B-488EF5676D72}" type="pres">
      <dgm:prSet presAssocID="{2D04B250-F0C0-4A62-89E1-958B1353D685}" presName="hierChild3" presStyleCnt="0"/>
      <dgm:spPr/>
    </dgm:pt>
  </dgm:ptLst>
  <dgm:cxnLst>
    <dgm:cxn modelId="{B118B907-8AC0-4F3A-A521-46A3C4CF0323}" type="presOf" srcId="{2B56E514-E8FF-4A1E-ABF3-98ED74B1451F}" destId="{8E1C0A7F-2C4B-4169-8A2B-4407EEC5FB07}" srcOrd="1" destOrd="0" presId="urn:microsoft.com/office/officeart/2005/8/layout/orgChart1"/>
    <dgm:cxn modelId="{E102161E-CB8E-4F72-BE07-DC50BC1E0F58}" type="presOf" srcId="{BBD0E763-2BFD-4931-9693-2D91A5CC23A6}" destId="{27C3C87A-5A57-4393-BD5E-0B6CABC6F9CD}" srcOrd="0" destOrd="0" presId="urn:microsoft.com/office/officeart/2005/8/layout/orgChart1"/>
    <dgm:cxn modelId="{DC208824-CF2D-4298-A288-1F9ADC4C0985}" type="presOf" srcId="{063D6BDC-B52B-40EA-A2EA-130CFAE40003}" destId="{7D08901A-94F7-4379-8755-FE6937B95C84}" srcOrd="1" destOrd="0" presId="urn:microsoft.com/office/officeart/2005/8/layout/orgChart1"/>
    <dgm:cxn modelId="{85CF9227-C9B7-48A8-AFF2-9B83553F8BC2}" type="presOf" srcId="{2D04B250-F0C0-4A62-89E1-958B1353D685}" destId="{E17A6A57-97D8-4757-9601-6C7843D286AE}" srcOrd="0" destOrd="0" presId="urn:microsoft.com/office/officeart/2005/8/layout/orgChart1"/>
    <dgm:cxn modelId="{96160D29-4EA2-4D9E-831B-A9CB87BE44A8}" type="presOf" srcId="{E9B539DC-B4C0-4BC2-B6A8-3486B4482270}" destId="{F6F61758-35DF-487A-8A2B-E304D12E9492}" srcOrd="0" destOrd="0" presId="urn:microsoft.com/office/officeart/2005/8/layout/orgChart1"/>
    <dgm:cxn modelId="{41B32B2C-533F-4B46-A4D9-DC92D22FA77C}" type="presOf" srcId="{13C18931-0515-4306-8E97-CA944C9A96D2}" destId="{F0C6FE14-36EC-49DA-BC81-3B650040F0A6}" srcOrd="1" destOrd="0" presId="urn:microsoft.com/office/officeart/2005/8/layout/orgChart1"/>
    <dgm:cxn modelId="{76E7552C-75A2-4F5E-853F-826BAE23727B}" srcId="{2D04B250-F0C0-4A62-89E1-958B1353D685}" destId="{9A397853-6860-48F6-8BFB-450F96C2E44C}" srcOrd="0" destOrd="0" parTransId="{2DA65989-F1A4-41AE-9BDA-4238CB1E9C43}" sibTransId="{6280ABB1-4451-4DEC-8CE0-2107CB26FF86}"/>
    <dgm:cxn modelId="{810F4B33-C51A-4E41-ADF2-DB31A7C5493C}" srcId="{9A397853-6860-48F6-8BFB-450F96C2E44C}" destId="{13C18931-0515-4306-8E97-CA944C9A96D2}" srcOrd="0" destOrd="0" parTransId="{134DC5A8-146C-4BFC-88ED-8C594D034C05}" sibTransId="{E153F342-ECA0-4E30-BBAE-41E029268E55}"/>
    <dgm:cxn modelId="{25E58B35-0A25-4F4A-9E5F-F326157B9F06}" type="presOf" srcId="{A84EB346-668F-4989-AD5A-4E2D05E0FBA8}" destId="{1F6EDC99-90FC-4C0C-84B5-DAD9E7C0B65A}" srcOrd="0" destOrd="0" presId="urn:microsoft.com/office/officeart/2005/8/layout/orgChart1"/>
    <dgm:cxn modelId="{C8462038-EB33-4C50-BC2A-2335B8FC1438}" type="presOf" srcId="{F9FC5BBB-F2B0-4DF0-B959-CC15AE75CB55}" destId="{52FC3E31-921D-49DA-ACDF-4B6570AE8EC6}" srcOrd="0" destOrd="0" presId="urn:microsoft.com/office/officeart/2005/8/layout/orgChart1"/>
    <dgm:cxn modelId="{6DEBB43E-6F43-47AF-82FE-DBB200F58987}" srcId="{C3E82F87-01D3-4AE2-82A1-36919C7A731C}" destId="{2B56E514-E8FF-4A1E-ABF3-98ED74B1451F}" srcOrd="0" destOrd="0" parTransId="{3EC51547-6809-4895-8C5D-42A1B5B58B45}" sibTransId="{5ED37290-7E95-4ED7-8E76-05A75A603971}"/>
    <dgm:cxn modelId="{4561CF3F-D3CB-4EB8-BE19-5E0C6A6927C1}" type="presOf" srcId="{2D04B250-F0C0-4A62-89E1-958B1353D685}" destId="{8A0CF0FB-AC68-4E24-8475-97678AFACAF3}" srcOrd="1" destOrd="0" presId="urn:microsoft.com/office/officeart/2005/8/layout/orgChart1"/>
    <dgm:cxn modelId="{BE47CC41-279D-4537-8D8B-13CDF07C444F}" type="presOf" srcId="{C3E82F87-01D3-4AE2-82A1-36919C7A731C}" destId="{EE465D44-8F80-445C-9E66-9FC994FE6E56}" srcOrd="1" destOrd="0" presId="urn:microsoft.com/office/officeart/2005/8/layout/orgChart1"/>
    <dgm:cxn modelId="{32CA4662-2508-4637-A8F4-F35C545D47DB}" srcId="{FDC8AAC2-7B7A-415E-AA23-2CE789875A3E}" destId="{063D6BDC-B52B-40EA-A2EA-130CFAE40003}" srcOrd="0" destOrd="0" parTransId="{A84EB346-668F-4989-AD5A-4E2D05E0FBA8}" sibTransId="{0D431F34-BA93-4A49-AD65-A2F963B81098}"/>
    <dgm:cxn modelId="{9CC46744-C05C-49EA-9456-7932332594A9}" type="presOf" srcId="{A55DA91B-036A-411B-82FC-AFD358BB870E}" destId="{02DE8041-BE67-4462-9E30-7D319BAEC2F3}" srcOrd="0" destOrd="0" presId="urn:microsoft.com/office/officeart/2005/8/layout/orgChart1"/>
    <dgm:cxn modelId="{DF0CF76B-5375-4239-962D-4AE7C2456827}" srcId="{2D04B250-F0C0-4A62-89E1-958B1353D685}" destId="{FDC8AAC2-7B7A-415E-AA23-2CE789875A3E}" srcOrd="1" destOrd="0" parTransId="{9A779478-6749-407B-9B57-A314FCFA2018}" sibTransId="{6BED7680-6A87-44AD-8D2A-F2B7A48326C2}"/>
    <dgm:cxn modelId="{71F84754-089D-469B-8B3E-4EF42BCE7AB1}" srcId="{2D04B250-F0C0-4A62-89E1-958B1353D685}" destId="{C3E82F87-01D3-4AE2-82A1-36919C7A731C}" srcOrd="3" destOrd="0" parTransId="{A55DA91B-036A-411B-82FC-AFD358BB870E}" sibTransId="{142326B8-A609-4EE7-AE8D-282F32590B12}"/>
    <dgm:cxn modelId="{D47ED954-F72A-4C0E-9BE6-0653D349520B}" type="presOf" srcId="{3EC51547-6809-4895-8C5D-42A1B5B58B45}" destId="{A6B52CF9-B7D2-425D-9DFE-8A90DF4BD733}" srcOrd="0" destOrd="0" presId="urn:microsoft.com/office/officeart/2005/8/layout/orgChart1"/>
    <dgm:cxn modelId="{079A7F84-2BB4-401E-9C8D-88302ED757A6}" type="presOf" srcId="{FDC8AAC2-7B7A-415E-AA23-2CE789875A3E}" destId="{41E8D902-6436-4545-B70E-5C6BEC7044F2}" srcOrd="0" destOrd="0" presId="urn:microsoft.com/office/officeart/2005/8/layout/orgChart1"/>
    <dgm:cxn modelId="{D30FF585-1A1F-445C-A76C-AA5842591DD5}" type="presOf" srcId="{FDC8AAC2-7B7A-415E-AA23-2CE789875A3E}" destId="{793C92F0-2E51-4167-A9C6-F659DE8867E5}" srcOrd="1" destOrd="0" presId="urn:microsoft.com/office/officeart/2005/8/layout/orgChart1"/>
    <dgm:cxn modelId="{ACBE9E87-497F-4787-AD48-429513F755D9}" type="presOf" srcId="{E9B539DC-B4C0-4BC2-B6A8-3486B4482270}" destId="{2EC4A1E1-5089-43B9-AC53-8B97C9EB8E87}" srcOrd="1" destOrd="0" presId="urn:microsoft.com/office/officeart/2005/8/layout/orgChart1"/>
    <dgm:cxn modelId="{4CC5F888-F5E9-4C4B-BDEF-A4F800BCC80C}" type="presOf" srcId="{9A397853-6860-48F6-8BFB-450F96C2E44C}" destId="{AD86E778-7363-435B-9D5C-58BD7CBB2B3C}" srcOrd="0" destOrd="0" presId="urn:microsoft.com/office/officeart/2005/8/layout/orgChart1"/>
    <dgm:cxn modelId="{2AFE7493-61C0-4D21-ADF5-C49F63B86101}" type="presOf" srcId="{2B56E514-E8FF-4A1E-ABF3-98ED74B1451F}" destId="{491F7371-282C-4450-9D4D-46B833C6AFBB}" srcOrd="0" destOrd="0" presId="urn:microsoft.com/office/officeart/2005/8/layout/orgChart1"/>
    <dgm:cxn modelId="{DAE69A9D-B4E1-42AE-A8A9-5D8E2608FA20}" srcId="{BBD0E763-2BFD-4931-9693-2D91A5CC23A6}" destId="{2D04B250-F0C0-4A62-89E1-958B1353D685}" srcOrd="0" destOrd="0" parTransId="{B6C09366-21EF-4326-A31D-1614493E8EEB}" sibTransId="{79EB6425-827C-4107-9A5C-4C29465494D1}"/>
    <dgm:cxn modelId="{858DA5A2-2B83-4BFA-8224-049361F956E8}" type="presOf" srcId="{134DC5A8-146C-4BFC-88ED-8C594D034C05}" destId="{86BED112-20A5-43B0-915C-E2D6FD7E2FAB}" srcOrd="0" destOrd="0" presId="urn:microsoft.com/office/officeart/2005/8/layout/orgChart1"/>
    <dgm:cxn modelId="{B82CF0A2-FBAE-4156-B75A-3A9711AAA471}" type="presOf" srcId="{C3E82F87-01D3-4AE2-82A1-36919C7A731C}" destId="{2F549FFF-E948-49F9-ACA9-C03773A51B49}" srcOrd="0" destOrd="0" presId="urn:microsoft.com/office/officeart/2005/8/layout/orgChart1"/>
    <dgm:cxn modelId="{8B67B5A9-7203-4552-A6EE-5F4C6F1AD1F9}" type="presOf" srcId="{9A397853-6860-48F6-8BFB-450F96C2E44C}" destId="{80458A71-ABFF-42D8-9F8A-EC3FDFA23AD2}" srcOrd="1" destOrd="0" presId="urn:microsoft.com/office/officeart/2005/8/layout/orgChart1"/>
    <dgm:cxn modelId="{1B6B50AA-EC53-4C2D-B436-02ADE575FC87}" type="presOf" srcId="{D4515D49-2836-4687-95C0-D23329B88830}" destId="{A119230E-B51F-4AD7-B4B2-27ABF6807B48}" srcOrd="0" destOrd="0" presId="urn:microsoft.com/office/officeart/2005/8/layout/orgChart1"/>
    <dgm:cxn modelId="{50B495AF-122A-4717-ABFA-AAFCD8810DB2}" type="presOf" srcId="{D4515D49-2836-4687-95C0-D23329B88830}" destId="{A5A6CDD4-ED44-48DA-BBD2-027ADEDC83F5}" srcOrd="1" destOrd="0" presId="urn:microsoft.com/office/officeart/2005/8/layout/orgChart1"/>
    <dgm:cxn modelId="{A5F5BFBA-0DD6-4A8D-8134-C9D130CA66D8}" type="presOf" srcId="{9A779478-6749-407B-9B57-A314FCFA2018}" destId="{78110222-3258-4FCA-B045-3FDF2129D745}" srcOrd="0" destOrd="0" presId="urn:microsoft.com/office/officeart/2005/8/layout/orgChart1"/>
    <dgm:cxn modelId="{C494B5C4-A1C3-4076-99C2-42EB6E3B4A31}" type="presOf" srcId="{13C18931-0515-4306-8E97-CA944C9A96D2}" destId="{7AE59795-F4EB-4749-B425-875E66534CCF}" srcOrd="0" destOrd="0" presId="urn:microsoft.com/office/officeart/2005/8/layout/orgChart1"/>
    <dgm:cxn modelId="{FC301FC6-729E-40BE-8411-7DAE1D636FD1}" srcId="{D4515D49-2836-4687-95C0-D23329B88830}" destId="{E9B539DC-B4C0-4BC2-B6A8-3486B4482270}" srcOrd="0" destOrd="0" parTransId="{F9FC5BBB-F2B0-4DF0-B959-CC15AE75CB55}" sibTransId="{CC5F95FB-41AB-47E3-B1A6-52A74D8B33DB}"/>
    <dgm:cxn modelId="{88F514EA-92DF-4B26-A769-BC2F7E0D43A6}" srcId="{2D04B250-F0C0-4A62-89E1-958B1353D685}" destId="{D4515D49-2836-4687-95C0-D23329B88830}" srcOrd="2" destOrd="0" parTransId="{709A579E-93D4-4590-B83B-1002CF1492B4}" sibTransId="{BCD662E9-6ECA-4711-A70B-68019C74B898}"/>
    <dgm:cxn modelId="{1AA4BBEA-64C7-46F1-B08C-9F9BFC00DC0E}" type="presOf" srcId="{063D6BDC-B52B-40EA-A2EA-130CFAE40003}" destId="{75D26259-1FAC-4B56-9F86-1C8A13F2FA6A}" srcOrd="0" destOrd="0" presId="urn:microsoft.com/office/officeart/2005/8/layout/orgChart1"/>
    <dgm:cxn modelId="{C6CDAEFA-319D-4D28-A9D2-9ED80518E481}" type="presOf" srcId="{2DA65989-F1A4-41AE-9BDA-4238CB1E9C43}" destId="{2D1FB7DC-1955-4BF1-9C5C-75333382049C}" srcOrd="0" destOrd="0" presId="urn:microsoft.com/office/officeart/2005/8/layout/orgChart1"/>
    <dgm:cxn modelId="{DFFA5DFF-4178-4AAE-82F4-C8D029CEAC55}" type="presOf" srcId="{709A579E-93D4-4590-B83B-1002CF1492B4}" destId="{1E09E73E-44A6-424A-B0A3-7DB6421C8850}" srcOrd="0" destOrd="0" presId="urn:microsoft.com/office/officeart/2005/8/layout/orgChart1"/>
    <dgm:cxn modelId="{EE1D28C8-9589-43CF-A203-94F2EA64126A}" type="presParOf" srcId="{27C3C87A-5A57-4393-BD5E-0B6CABC6F9CD}" destId="{1BBC3E01-3525-4C2E-95E5-DB3AE34742F4}" srcOrd="0" destOrd="0" presId="urn:microsoft.com/office/officeart/2005/8/layout/orgChart1"/>
    <dgm:cxn modelId="{71C8EA7B-8F7A-48BA-91E0-43AEA62890A1}" type="presParOf" srcId="{1BBC3E01-3525-4C2E-95E5-DB3AE34742F4}" destId="{105A06E7-50BF-4B9F-9842-876D4B34F8DD}" srcOrd="0" destOrd="0" presId="urn:microsoft.com/office/officeart/2005/8/layout/orgChart1"/>
    <dgm:cxn modelId="{AF0A88E8-BABD-4831-90A1-8A5F7DD9E491}" type="presParOf" srcId="{105A06E7-50BF-4B9F-9842-876D4B34F8DD}" destId="{E17A6A57-97D8-4757-9601-6C7843D286AE}" srcOrd="0" destOrd="0" presId="urn:microsoft.com/office/officeart/2005/8/layout/orgChart1"/>
    <dgm:cxn modelId="{B537C022-3B63-4E59-8BE4-637D3C14F44A}" type="presParOf" srcId="{105A06E7-50BF-4B9F-9842-876D4B34F8DD}" destId="{8A0CF0FB-AC68-4E24-8475-97678AFACAF3}" srcOrd="1" destOrd="0" presId="urn:microsoft.com/office/officeart/2005/8/layout/orgChart1"/>
    <dgm:cxn modelId="{25C6EE5E-D580-40CC-9548-3982BD4767B5}" type="presParOf" srcId="{1BBC3E01-3525-4C2E-95E5-DB3AE34742F4}" destId="{18C26B6F-9227-4422-819F-EAEC9B3C2714}" srcOrd="1" destOrd="0" presId="urn:microsoft.com/office/officeart/2005/8/layout/orgChart1"/>
    <dgm:cxn modelId="{F5F14471-1C8A-4477-A49D-4C42275C1AB7}" type="presParOf" srcId="{18C26B6F-9227-4422-819F-EAEC9B3C2714}" destId="{2D1FB7DC-1955-4BF1-9C5C-75333382049C}" srcOrd="0" destOrd="0" presId="urn:microsoft.com/office/officeart/2005/8/layout/orgChart1"/>
    <dgm:cxn modelId="{5C4AC25C-ADD8-4C15-93C6-19BE1876019C}" type="presParOf" srcId="{18C26B6F-9227-4422-819F-EAEC9B3C2714}" destId="{F2BC0891-C5EF-4D81-9386-FFABA504F478}" srcOrd="1" destOrd="0" presId="urn:microsoft.com/office/officeart/2005/8/layout/orgChart1"/>
    <dgm:cxn modelId="{F54C9EEF-ED32-4E17-AA35-5D4A0EAAA531}" type="presParOf" srcId="{F2BC0891-C5EF-4D81-9386-FFABA504F478}" destId="{D4EE947C-E986-419B-BD76-F386222352E4}" srcOrd="0" destOrd="0" presId="urn:microsoft.com/office/officeart/2005/8/layout/orgChart1"/>
    <dgm:cxn modelId="{DE025E7E-7F30-4437-AA9C-98DF13A5228B}" type="presParOf" srcId="{D4EE947C-E986-419B-BD76-F386222352E4}" destId="{AD86E778-7363-435B-9D5C-58BD7CBB2B3C}" srcOrd="0" destOrd="0" presId="urn:microsoft.com/office/officeart/2005/8/layout/orgChart1"/>
    <dgm:cxn modelId="{986D7051-3B2E-4FF3-BD2C-7718159497C6}" type="presParOf" srcId="{D4EE947C-E986-419B-BD76-F386222352E4}" destId="{80458A71-ABFF-42D8-9F8A-EC3FDFA23AD2}" srcOrd="1" destOrd="0" presId="urn:microsoft.com/office/officeart/2005/8/layout/orgChart1"/>
    <dgm:cxn modelId="{237884C3-2396-4C8D-84D8-CB58ECA557E9}" type="presParOf" srcId="{F2BC0891-C5EF-4D81-9386-FFABA504F478}" destId="{711E4C7F-C040-421D-B91F-F0EB98D4F252}" srcOrd="1" destOrd="0" presId="urn:microsoft.com/office/officeart/2005/8/layout/orgChart1"/>
    <dgm:cxn modelId="{FE9E1670-05F4-41B0-B4C3-FFABF1F8076B}" type="presParOf" srcId="{711E4C7F-C040-421D-B91F-F0EB98D4F252}" destId="{86BED112-20A5-43B0-915C-E2D6FD7E2FAB}" srcOrd="0" destOrd="0" presId="urn:microsoft.com/office/officeart/2005/8/layout/orgChart1"/>
    <dgm:cxn modelId="{278570C4-F796-47A6-AC3F-89DC1A246AC0}" type="presParOf" srcId="{711E4C7F-C040-421D-B91F-F0EB98D4F252}" destId="{563FC622-8641-44BB-839E-92B7B85C208E}" srcOrd="1" destOrd="0" presId="urn:microsoft.com/office/officeart/2005/8/layout/orgChart1"/>
    <dgm:cxn modelId="{0327D8E7-0B15-44FE-9050-3ADE68D6E26E}" type="presParOf" srcId="{563FC622-8641-44BB-839E-92B7B85C208E}" destId="{08E7579F-5D48-42F8-B001-89CD798D6BA3}" srcOrd="0" destOrd="0" presId="urn:microsoft.com/office/officeart/2005/8/layout/orgChart1"/>
    <dgm:cxn modelId="{A944704D-4A14-4692-B3B0-0C4FFA9B2EC4}" type="presParOf" srcId="{08E7579F-5D48-42F8-B001-89CD798D6BA3}" destId="{7AE59795-F4EB-4749-B425-875E66534CCF}" srcOrd="0" destOrd="0" presId="urn:microsoft.com/office/officeart/2005/8/layout/orgChart1"/>
    <dgm:cxn modelId="{36FCEBEB-5738-401E-BFFE-014054731775}" type="presParOf" srcId="{08E7579F-5D48-42F8-B001-89CD798D6BA3}" destId="{F0C6FE14-36EC-49DA-BC81-3B650040F0A6}" srcOrd="1" destOrd="0" presId="urn:microsoft.com/office/officeart/2005/8/layout/orgChart1"/>
    <dgm:cxn modelId="{B21692FE-B573-4AAD-8214-AB9175E734FE}" type="presParOf" srcId="{563FC622-8641-44BB-839E-92B7B85C208E}" destId="{8EC9BA15-1A0D-4FCF-8306-E42ECFE1918D}" srcOrd="1" destOrd="0" presId="urn:microsoft.com/office/officeart/2005/8/layout/orgChart1"/>
    <dgm:cxn modelId="{081D5A68-517B-4A93-8F52-229384C1A054}" type="presParOf" srcId="{563FC622-8641-44BB-839E-92B7B85C208E}" destId="{E40DEDCB-66E7-41C5-9639-1AD5C353D0E0}" srcOrd="2" destOrd="0" presId="urn:microsoft.com/office/officeart/2005/8/layout/orgChart1"/>
    <dgm:cxn modelId="{A2E7140A-4C91-4BF8-8F71-F5A211B5B315}" type="presParOf" srcId="{F2BC0891-C5EF-4D81-9386-FFABA504F478}" destId="{4AEDEA14-DEAF-42C2-B7C4-A0F3B11F6272}" srcOrd="2" destOrd="0" presId="urn:microsoft.com/office/officeart/2005/8/layout/orgChart1"/>
    <dgm:cxn modelId="{07D16BA3-E60C-4C04-82EB-431B14D410D4}" type="presParOf" srcId="{18C26B6F-9227-4422-819F-EAEC9B3C2714}" destId="{78110222-3258-4FCA-B045-3FDF2129D745}" srcOrd="2" destOrd="0" presId="urn:microsoft.com/office/officeart/2005/8/layout/orgChart1"/>
    <dgm:cxn modelId="{02688080-2524-457A-AF35-D3D3E2872336}" type="presParOf" srcId="{18C26B6F-9227-4422-819F-EAEC9B3C2714}" destId="{C40E5035-E69D-414D-8541-C12A40DAC0EE}" srcOrd="3" destOrd="0" presId="urn:microsoft.com/office/officeart/2005/8/layout/orgChart1"/>
    <dgm:cxn modelId="{DADE443C-0038-40C3-B38A-42858D4C0472}" type="presParOf" srcId="{C40E5035-E69D-414D-8541-C12A40DAC0EE}" destId="{7D946EF5-21FB-493A-AB7A-7EAC3C109906}" srcOrd="0" destOrd="0" presId="urn:microsoft.com/office/officeart/2005/8/layout/orgChart1"/>
    <dgm:cxn modelId="{45E0EA55-E2B3-4C04-B1DC-9DA8E9BBF3DE}" type="presParOf" srcId="{7D946EF5-21FB-493A-AB7A-7EAC3C109906}" destId="{41E8D902-6436-4545-B70E-5C6BEC7044F2}" srcOrd="0" destOrd="0" presId="urn:microsoft.com/office/officeart/2005/8/layout/orgChart1"/>
    <dgm:cxn modelId="{05AB3B95-6BF7-4100-A1DE-E5E73DB13427}" type="presParOf" srcId="{7D946EF5-21FB-493A-AB7A-7EAC3C109906}" destId="{793C92F0-2E51-4167-A9C6-F659DE8867E5}" srcOrd="1" destOrd="0" presId="urn:microsoft.com/office/officeart/2005/8/layout/orgChart1"/>
    <dgm:cxn modelId="{EC57907A-B399-423F-804B-E31C4D738EBD}" type="presParOf" srcId="{C40E5035-E69D-414D-8541-C12A40DAC0EE}" destId="{7AF13840-F427-462C-959A-FA914A43E104}" srcOrd="1" destOrd="0" presId="urn:microsoft.com/office/officeart/2005/8/layout/orgChart1"/>
    <dgm:cxn modelId="{89BCFBE5-4B94-456A-9E32-F65FF3CD33FD}" type="presParOf" srcId="{7AF13840-F427-462C-959A-FA914A43E104}" destId="{1F6EDC99-90FC-4C0C-84B5-DAD9E7C0B65A}" srcOrd="0" destOrd="0" presId="urn:microsoft.com/office/officeart/2005/8/layout/orgChart1"/>
    <dgm:cxn modelId="{736724B2-2DEA-4160-99FB-EECC96C9457B}" type="presParOf" srcId="{7AF13840-F427-462C-959A-FA914A43E104}" destId="{B2DD2928-DB5C-4058-8B2F-849761354B9D}" srcOrd="1" destOrd="0" presId="urn:microsoft.com/office/officeart/2005/8/layout/orgChart1"/>
    <dgm:cxn modelId="{C24DCA6D-93BE-4C5C-9027-7BA137AB3DA2}" type="presParOf" srcId="{B2DD2928-DB5C-4058-8B2F-849761354B9D}" destId="{3088FC7D-9D9B-4247-80BD-51D38D7641F7}" srcOrd="0" destOrd="0" presId="urn:microsoft.com/office/officeart/2005/8/layout/orgChart1"/>
    <dgm:cxn modelId="{F64FB9E4-C9AA-414F-806B-D5198939AEFD}" type="presParOf" srcId="{3088FC7D-9D9B-4247-80BD-51D38D7641F7}" destId="{75D26259-1FAC-4B56-9F86-1C8A13F2FA6A}" srcOrd="0" destOrd="0" presId="urn:microsoft.com/office/officeart/2005/8/layout/orgChart1"/>
    <dgm:cxn modelId="{D151DF64-4978-4639-A140-DB9FE75D1030}" type="presParOf" srcId="{3088FC7D-9D9B-4247-80BD-51D38D7641F7}" destId="{7D08901A-94F7-4379-8755-FE6937B95C84}" srcOrd="1" destOrd="0" presId="urn:microsoft.com/office/officeart/2005/8/layout/orgChart1"/>
    <dgm:cxn modelId="{DE011A7A-E355-4206-B4DB-73CB7C7B4370}" type="presParOf" srcId="{B2DD2928-DB5C-4058-8B2F-849761354B9D}" destId="{93073AB9-22AA-48CB-A1AC-73E4279D47A5}" srcOrd="1" destOrd="0" presId="urn:microsoft.com/office/officeart/2005/8/layout/orgChart1"/>
    <dgm:cxn modelId="{8CCF286E-B156-498E-B84F-2DC8E0A5E371}" type="presParOf" srcId="{B2DD2928-DB5C-4058-8B2F-849761354B9D}" destId="{5F63CA35-D056-4601-A290-297785560D0C}" srcOrd="2" destOrd="0" presId="urn:microsoft.com/office/officeart/2005/8/layout/orgChart1"/>
    <dgm:cxn modelId="{12BF846E-3A1E-4B89-87CE-EE0B3BAE4660}" type="presParOf" srcId="{C40E5035-E69D-414D-8541-C12A40DAC0EE}" destId="{16301EC6-ECEC-4753-BCA9-D311D2CA5AB3}" srcOrd="2" destOrd="0" presId="urn:microsoft.com/office/officeart/2005/8/layout/orgChart1"/>
    <dgm:cxn modelId="{E9585D5D-7B5E-4552-8EEB-994FF7C70A84}" type="presParOf" srcId="{18C26B6F-9227-4422-819F-EAEC9B3C2714}" destId="{1E09E73E-44A6-424A-B0A3-7DB6421C8850}" srcOrd="4" destOrd="0" presId="urn:microsoft.com/office/officeart/2005/8/layout/orgChart1"/>
    <dgm:cxn modelId="{7BAFD238-DEF8-4247-AC47-8A9153362247}" type="presParOf" srcId="{18C26B6F-9227-4422-819F-EAEC9B3C2714}" destId="{F7C5BBED-23BD-4997-B0F7-A023E4CDC9FC}" srcOrd="5" destOrd="0" presId="urn:microsoft.com/office/officeart/2005/8/layout/orgChart1"/>
    <dgm:cxn modelId="{85D5F89E-BF34-4C34-8B29-AC307753E511}" type="presParOf" srcId="{F7C5BBED-23BD-4997-B0F7-A023E4CDC9FC}" destId="{E659185A-14A7-46FC-A496-6FC390E8AC78}" srcOrd="0" destOrd="0" presId="urn:microsoft.com/office/officeart/2005/8/layout/orgChart1"/>
    <dgm:cxn modelId="{C67D7D71-2EE8-4D39-AACC-6EFDFC20758A}" type="presParOf" srcId="{E659185A-14A7-46FC-A496-6FC390E8AC78}" destId="{A119230E-B51F-4AD7-B4B2-27ABF6807B48}" srcOrd="0" destOrd="0" presId="urn:microsoft.com/office/officeart/2005/8/layout/orgChart1"/>
    <dgm:cxn modelId="{D7E02AEC-5B65-4698-9773-2A1D4F3A9466}" type="presParOf" srcId="{E659185A-14A7-46FC-A496-6FC390E8AC78}" destId="{A5A6CDD4-ED44-48DA-BBD2-027ADEDC83F5}" srcOrd="1" destOrd="0" presId="urn:microsoft.com/office/officeart/2005/8/layout/orgChart1"/>
    <dgm:cxn modelId="{1A11C7B5-B308-4089-B68B-EA603EE7E75E}" type="presParOf" srcId="{F7C5BBED-23BD-4997-B0F7-A023E4CDC9FC}" destId="{EDA3BBB0-C458-4918-B927-F531ED469E9D}" srcOrd="1" destOrd="0" presId="urn:microsoft.com/office/officeart/2005/8/layout/orgChart1"/>
    <dgm:cxn modelId="{2C2A6F5B-CA93-4828-973C-6D6DD7B93192}" type="presParOf" srcId="{EDA3BBB0-C458-4918-B927-F531ED469E9D}" destId="{52FC3E31-921D-49DA-ACDF-4B6570AE8EC6}" srcOrd="0" destOrd="0" presId="urn:microsoft.com/office/officeart/2005/8/layout/orgChart1"/>
    <dgm:cxn modelId="{004E9715-1710-40EA-ACAD-E1C098CECF69}" type="presParOf" srcId="{EDA3BBB0-C458-4918-B927-F531ED469E9D}" destId="{6A23491D-8C04-4795-B584-CA992860E1C4}" srcOrd="1" destOrd="0" presId="urn:microsoft.com/office/officeart/2005/8/layout/orgChart1"/>
    <dgm:cxn modelId="{69C5FC08-2951-4B5C-B34C-8D9214338A77}" type="presParOf" srcId="{6A23491D-8C04-4795-B584-CA992860E1C4}" destId="{14A88E91-B7E8-415D-8CAE-F7AFD4165C51}" srcOrd="0" destOrd="0" presId="urn:microsoft.com/office/officeart/2005/8/layout/orgChart1"/>
    <dgm:cxn modelId="{B70726B3-4455-4BBA-8868-8AC8F7EEF348}" type="presParOf" srcId="{14A88E91-B7E8-415D-8CAE-F7AFD4165C51}" destId="{F6F61758-35DF-487A-8A2B-E304D12E9492}" srcOrd="0" destOrd="0" presId="urn:microsoft.com/office/officeart/2005/8/layout/orgChart1"/>
    <dgm:cxn modelId="{4E03E162-3368-4C63-AD56-5C8BB2A7BCFA}" type="presParOf" srcId="{14A88E91-B7E8-415D-8CAE-F7AFD4165C51}" destId="{2EC4A1E1-5089-43B9-AC53-8B97C9EB8E87}" srcOrd="1" destOrd="0" presId="urn:microsoft.com/office/officeart/2005/8/layout/orgChart1"/>
    <dgm:cxn modelId="{8DB066AE-B972-4390-9FCE-4E8DAA4D3559}" type="presParOf" srcId="{6A23491D-8C04-4795-B584-CA992860E1C4}" destId="{03989741-0952-4EE8-B1F1-AA6A9FE0582A}" srcOrd="1" destOrd="0" presId="urn:microsoft.com/office/officeart/2005/8/layout/orgChart1"/>
    <dgm:cxn modelId="{8A90BD16-D719-43ED-A8FF-6559833A98B9}" type="presParOf" srcId="{6A23491D-8C04-4795-B584-CA992860E1C4}" destId="{09067D18-BCF3-4975-BCE2-41FC6B350C4C}" srcOrd="2" destOrd="0" presId="urn:microsoft.com/office/officeart/2005/8/layout/orgChart1"/>
    <dgm:cxn modelId="{451720AA-B6DE-40F9-BB4D-EFBAC28EFD01}" type="presParOf" srcId="{F7C5BBED-23BD-4997-B0F7-A023E4CDC9FC}" destId="{F20F7C25-D227-487D-9269-498CA7A20530}" srcOrd="2" destOrd="0" presId="urn:microsoft.com/office/officeart/2005/8/layout/orgChart1"/>
    <dgm:cxn modelId="{CEF554D5-E8F2-4696-BD9E-81FFA0883A09}" type="presParOf" srcId="{18C26B6F-9227-4422-819F-EAEC9B3C2714}" destId="{02DE8041-BE67-4462-9E30-7D319BAEC2F3}" srcOrd="6" destOrd="0" presId="urn:microsoft.com/office/officeart/2005/8/layout/orgChart1"/>
    <dgm:cxn modelId="{DF6D7944-0390-4F67-B0AD-E63DE6DD10F4}" type="presParOf" srcId="{18C26B6F-9227-4422-819F-EAEC9B3C2714}" destId="{2068D13A-AEFC-4E29-890E-ED28C6E39ED9}" srcOrd="7" destOrd="0" presId="urn:microsoft.com/office/officeart/2005/8/layout/orgChart1"/>
    <dgm:cxn modelId="{09673341-1C9E-4DBD-AAA0-6E884FB96919}" type="presParOf" srcId="{2068D13A-AEFC-4E29-890E-ED28C6E39ED9}" destId="{FDF2360F-044A-4A85-9303-10178B7CA008}" srcOrd="0" destOrd="0" presId="urn:microsoft.com/office/officeart/2005/8/layout/orgChart1"/>
    <dgm:cxn modelId="{98F7EBDD-F047-4096-AAD9-74359F3DBED3}" type="presParOf" srcId="{FDF2360F-044A-4A85-9303-10178B7CA008}" destId="{2F549FFF-E948-49F9-ACA9-C03773A51B49}" srcOrd="0" destOrd="0" presId="urn:microsoft.com/office/officeart/2005/8/layout/orgChart1"/>
    <dgm:cxn modelId="{24F65D29-7F74-429D-BB2B-2822633B2DD2}" type="presParOf" srcId="{FDF2360F-044A-4A85-9303-10178B7CA008}" destId="{EE465D44-8F80-445C-9E66-9FC994FE6E56}" srcOrd="1" destOrd="0" presId="urn:microsoft.com/office/officeart/2005/8/layout/orgChart1"/>
    <dgm:cxn modelId="{20DBCB7C-5D42-4B86-B789-9959962A5399}" type="presParOf" srcId="{2068D13A-AEFC-4E29-890E-ED28C6E39ED9}" destId="{B470E798-75F5-439D-BDAC-1AB0851CF460}" srcOrd="1" destOrd="0" presId="urn:microsoft.com/office/officeart/2005/8/layout/orgChart1"/>
    <dgm:cxn modelId="{AF8FCFD4-960C-4D3C-B3FA-D2D9BF18233A}" type="presParOf" srcId="{B470E798-75F5-439D-BDAC-1AB0851CF460}" destId="{A6B52CF9-B7D2-425D-9DFE-8A90DF4BD733}" srcOrd="0" destOrd="0" presId="urn:microsoft.com/office/officeart/2005/8/layout/orgChart1"/>
    <dgm:cxn modelId="{AC74450C-ED5D-477F-9D4A-D25A8408FB60}" type="presParOf" srcId="{B470E798-75F5-439D-BDAC-1AB0851CF460}" destId="{B64A1C38-5196-4F52-A9AE-D963D6A58D46}" srcOrd="1" destOrd="0" presId="urn:microsoft.com/office/officeart/2005/8/layout/orgChart1"/>
    <dgm:cxn modelId="{8684D4D9-ABDE-465E-A140-F891806BD04B}" type="presParOf" srcId="{B64A1C38-5196-4F52-A9AE-D963D6A58D46}" destId="{24D5A6AC-F3DB-43BD-8613-F61425CA73D8}" srcOrd="0" destOrd="0" presId="urn:microsoft.com/office/officeart/2005/8/layout/orgChart1"/>
    <dgm:cxn modelId="{737595D8-C9BB-40B9-9C0D-5484D89EDC93}" type="presParOf" srcId="{24D5A6AC-F3DB-43BD-8613-F61425CA73D8}" destId="{491F7371-282C-4450-9D4D-46B833C6AFBB}" srcOrd="0" destOrd="0" presId="urn:microsoft.com/office/officeart/2005/8/layout/orgChart1"/>
    <dgm:cxn modelId="{C8AC7E15-D653-424F-BA29-8A031EFEB642}" type="presParOf" srcId="{24D5A6AC-F3DB-43BD-8613-F61425CA73D8}" destId="{8E1C0A7F-2C4B-4169-8A2B-4407EEC5FB07}" srcOrd="1" destOrd="0" presId="urn:microsoft.com/office/officeart/2005/8/layout/orgChart1"/>
    <dgm:cxn modelId="{368C97FC-E67B-40E6-986A-17129559B590}" type="presParOf" srcId="{B64A1C38-5196-4F52-A9AE-D963D6A58D46}" destId="{A7B68F16-31A0-4DB4-AE25-A29F66AA0C0A}" srcOrd="1" destOrd="0" presId="urn:microsoft.com/office/officeart/2005/8/layout/orgChart1"/>
    <dgm:cxn modelId="{F51EB933-2D24-4108-80FA-AE5052A854AA}" type="presParOf" srcId="{B64A1C38-5196-4F52-A9AE-D963D6A58D46}" destId="{88A82B9D-947B-47EF-9E04-44D40097870F}" srcOrd="2" destOrd="0" presId="urn:microsoft.com/office/officeart/2005/8/layout/orgChart1"/>
    <dgm:cxn modelId="{AF135397-60DA-4D36-91D6-180940AB7016}" type="presParOf" srcId="{2068D13A-AEFC-4E29-890E-ED28C6E39ED9}" destId="{1AA8BCD2-C6B7-4512-92A0-2952F0B9E943}" srcOrd="2" destOrd="0" presId="urn:microsoft.com/office/officeart/2005/8/layout/orgChart1"/>
    <dgm:cxn modelId="{7E752D47-9FFF-4B30-AE8E-1FF9C648D3AC}" type="presParOf" srcId="{1BBC3E01-3525-4C2E-95E5-DB3AE34742F4}" destId="{A523210D-D4E4-4BF2-8B1B-488EF5676D7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CD9AF-5971-4AA6-8960-F2EAD68D86F4}">
      <dsp:nvSpPr>
        <dsp:cNvPr id="0" name=""/>
        <dsp:cNvSpPr/>
      </dsp:nvSpPr>
      <dsp:spPr>
        <a:xfrm>
          <a:off x="245309" y="2269298"/>
          <a:ext cx="1669471" cy="1103445"/>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0" kern="1200" cap="none" spc="0">
              <a:ln w="0"/>
              <a:effectLst>
                <a:outerShdw blurRad="38100" dist="19050" dir="2700000" algn="tl" rotWithShape="0">
                  <a:schemeClr val="dk1">
                    <a:alpha val="40000"/>
                  </a:schemeClr>
                </a:outerShdw>
              </a:effectLst>
              <a:latin typeface="Times New Roman"/>
              <a:cs typeface="Times New Roman"/>
            </a:rPr>
            <a:t>OBJECTIVES</a:t>
          </a:r>
          <a:endParaRPr lang="en-US" sz="2000" b="0" kern="1200" cap="none" spc="0">
            <a:ln w="0"/>
            <a:effectLst>
              <a:outerShdw blurRad="38100" dist="19050" dir="2700000" algn="tl" rotWithShape="0">
                <a:schemeClr val="dk1">
                  <a:alpha val="40000"/>
                </a:schemeClr>
              </a:outerShdw>
            </a:effectLst>
          </a:endParaRPr>
        </a:p>
      </dsp:txBody>
      <dsp:txXfrm>
        <a:off x="277628" y="2301617"/>
        <a:ext cx="1604833" cy="1038807"/>
      </dsp:txXfrm>
    </dsp:sp>
    <dsp:sp modelId="{86281866-B9F0-45E8-A274-8B78679AAD11}">
      <dsp:nvSpPr>
        <dsp:cNvPr id="0" name=""/>
        <dsp:cNvSpPr/>
      </dsp:nvSpPr>
      <dsp:spPr>
        <a:xfrm rot="19369672">
          <a:off x="1511284" y="1607772"/>
          <a:ext cx="3971894" cy="26630"/>
        </a:xfrm>
        <a:custGeom>
          <a:avLst/>
          <a:gdLst/>
          <a:ahLst/>
          <a:cxnLst/>
          <a:rect l="0" t="0" r="0" b="0"/>
          <a:pathLst>
            <a:path>
              <a:moveTo>
                <a:pt x="0" y="13315"/>
              </a:moveTo>
              <a:lnTo>
                <a:pt x="3971894"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397934" y="1521791"/>
        <a:ext cx="198594" cy="198594"/>
      </dsp:txXfrm>
    </dsp:sp>
    <dsp:sp modelId="{40D7B623-71C0-4BE3-9D21-0CAE0C64B309}">
      <dsp:nvSpPr>
        <dsp:cNvPr id="0" name=""/>
        <dsp:cNvSpPr/>
      </dsp:nvSpPr>
      <dsp:spPr>
        <a:xfrm>
          <a:off x="5079681" y="3787"/>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Streamline Event Planning</a:t>
          </a:r>
        </a:p>
      </dsp:txBody>
      <dsp:txXfrm>
        <a:off x="5104130" y="28236"/>
        <a:ext cx="1620573" cy="785837"/>
      </dsp:txXfrm>
    </dsp:sp>
    <dsp:sp modelId="{061B3475-E677-444B-BE36-6F3AFFFB931D}">
      <dsp:nvSpPr>
        <dsp:cNvPr id="0" name=""/>
        <dsp:cNvSpPr/>
      </dsp:nvSpPr>
      <dsp:spPr>
        <a:xfrm rot="21593453">
          <a:off x="6749151" y="405946"/>
          <a:ext cx="1988978" cy="26630"/>
        </a:xfrm>
        <a:custGeom>
          <a:avLst/>
          <a:gdLst/>
          <a:ahLst/>
          <a:cxnLst/>
          <a:rect l="0" t="0" r="0" b="0"/>
          <a:pathLst>
            <a:path>
              <a:moveTo>
                <a:pt x="0" y="13315"/>
              </a:moveTo>
              <a:lnTo>
                <a:pt x="1988978"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693916" y="369537"/>
        <a:ext cx="99448" cy="99448"/>
      </dsp:txXfrm>
    </dsp:sp>
    <dsp:sp modelId="{EFA5CB88-0403-436C-A11F-D4AE700151C7}">
      <dsp:nvSpPr>
        <dsp:cNvPr id="0" name=""/>
        <dsp:cNvSpPr/>
      </dsp:nvSpPr>
      <dsp:spPr>
        <a:xfrm>
          <a:off x="8738128" y="0"/>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Simplify event planning processes by centralizing scheduling, task coordination, and communication.</a:t>
          </a:r>
        </a:p>
      </dsp:txBody>
      <dsp:txXfrm>
        <a:off x="8762577" y="24449"/>
        <a:ext cx="1620573" cy="785837"/>
      </dsp:txXfrm>
    </dsp:sp>
    <dsp:sp modelId="{D7179CDF-67E9-444F-BAB9-089FD5BD13AB}">
      <dsp:nvSpPr>
        <dsp:cNvPr id="0" name=""/>
        <dsp:cNvSpPr/>
      </dsp:nvSpPr>
      <dsp:spPr>
        <a:xfrm rot="20132167">
          <a:off x="1758700" y="2087746"/>
          <a:ext cx="3477062" cy="26630"/>
        </a:xfrm>
        <a:custGeom>
          <a:avLst/>
          <a:gdLst/>
          <a:ahLst/>
          <a:cxnLst/>
          <a:rect l="0" t="0" r="0" b="0"/>
          <a:pathLst>
            <a:path>
              <a:moveTo>
                <a:pt x="0" y="13315"/>
              </a:moveTo>
              <a:lnTo>
                <a:pt x="3477062"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0305" y="2014134"/>
        <a:ext cx="173853" cy="173853"/>
      </dsp:txXfrm>
    </dsp:sp>
    <dsp:sp modelId="{A0A35FAC-2F13-439F-9396-2F6E084EF17C}">
      <dsp:nvSpPr>
        <dsp:cNvPr id="0" name=""/>
        <dsp:cNvSpPr/>
      </dsp:nvSpPr>
      <dsp:spPr>
        <a:xfrm>
          <a:off x="5079681" y="963734"/>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Enhance Coordination</a:t>
          </a:r>
        </a:p>
      </dsp:txBody>
      <dsp:txXfrm>
        <a:off x="5104130" y="988183"/>
        <a:ext cx="1620573" cy="785837"/>
      </dsp:txXfrm>
    </dsp:sp>
    <dsp:sp modelId="{31FE0268-1D5C-44B2-B1B0-F0F6AEA473A1}">
      <dsp:nvSpPr>
        <dsp:cNvPr id="0" name=""/>
        <dsp:cNvSpPr/>
      </dsp:nvSpPr>
      <dsp:spPr>
        <a:xfrm rot="28487">
          <a:off x="6749118" y="1376096"/>
          <a:ext cx="2005654" cy="26630"/>
        </a:xfrm>
        <a:custGeom>
          <a:avLst/>
          <a:gdLst/>
          <a:ahLst/>
          <a:cxnLst/>
          <a:rect l="0" t="0" r="0" b="0"/>
          <a:pathLst>
            <a:path>
              <a:moveTo>
                <a:pt x="0" y="13315"/>
              </a:moveTo>
              <a:lnTo>
                <a:pt x="2005654"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01804" y="1339270"/>
        <a:ext cx="100282" cy="100282"/>
      </dsp:txXfrm>
    </dsp:sp>
    <dsp:sp modelId="{D3C8C2CD-5B8E-4ACD-BD2F-C2A2A4257CE2}">
      <dsp:nvSpPr>
        <dsp:cNvPr id="0" name=""/>
        <dsp:cNvSpPr/>
      </dsp:nvSpPr>
      <dsp:spPr>
        <a:xfrm>
          <a:off x="8754739" y="980353"/>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Facilitate seamless collaboration among organizers, stakeholders, and team members.</a:t>
          </a:r>
        </a:p>
      </dsp:txBody>
      <dsp:txXfrm>
        <a:off x="8779188" y="1004802"/>
        <a:ext cx="1620573" cy="785837"/>
      </dsp:txXfrm>
    </dsp:sp>
    <dsp:sp modelId="{8ABF143B-314A-469F-B72C-15673ED24353}">
      <dsp:nvSpPr>
        <dsp:cNvPr id="0" name=""/>
        <dsp:cNvSpPr/>
      </dsp:nvSpPr>
      <dsp:spPr>
        <a:xfrm rot="21082591">
          <a:off x="1896687" y="2567719"/>
          <a:ext cx="3201088" cy="26630"/>
        </a:xfrm>
        <a:custGeom>
          <a:avLst/>
          <a:gdLst/>
          <a:ahLst/>
          <a:cxnLst/>
          <a:rect l="0" t="0" r="0" b="0"/>
          <a:pathLst>
            <a:path>
              <a:moveTo>
                <a:pt x="0" y="13315"/>
              </a:moveTo>
              <a:lnTo>
                <a:pt x="3201088"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7204" y="2501007"/>
        <a:ext cx="160054" cy="160054"/>
      </dsp:txXfrm>
    </dsp:sp>
    <dsp:sp modelId="{659A03E7-0FF0-446A-AA57-7A2436245008}">
      <dsp:nvSpPr>
        <dsp:cNvPr id="0" name=""/>
        <dsp:cNvSpPr/>
      </dsp:nvSpPr>
      <dsp:spPr>
        <a:xfrm>
          <a:off x="5079681" y="1923680"/>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Optimize Budget Management</a:t>
          </a:r>
        </a:p>
      </dsp:txBody>
      <dsp:txXfrm>
        <a:off x="5104130" y="1948129"/>
        <a:ext cx="1620573" cy="785837"/>
      </dsp:txXfrm>
    </dsp:sp>
    <dsp:sp modelId="{92463C29-63D6-4BA3-8B8F-3DB1960B6D70}">
      <dsp:nvSpPr>
        <dsp:cNvPr id="0" name=""/>
        <dsp:cNvSpPr/>
      </dsp:nvSpPr>
      <dsp:spPr>
        <a:xfrm>
          <a:off x="6749153" y="2327732"/>
          <a:ext cx="2096989" cy="26630"/>
        </a:xfrm>
        <a:custGeom>
          <a:avLst/>
          <a:gdLst/>
          <a:ahLst/>
          <a:cxnLst/>
          <a:rect l="0" t="0" r="0" b="0"/>
          <a:pathLst>
            <a:path>
              <a:moveTo>
                <a:pt x="0" y="13315"/>
              </a:moveTo>
              <a:lnTo>
                <a:pt x="2096989"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45223" y="2288623"/>
        <a:ext cx="104849" cy="104849"/>
      </dsp:txXfrm>
    </dsp:sp>
    <dsp:sp modelId="{DE558988-6D0F-4529-91BF-F69AC9E78D0B}">
      <dsp:nvSpPr>
        <dsp:cNvPr id="0" name=""/>
        <dsp:cNvSpPr/>
      </dsp:nvSpPr>
      <dsp:spPr>
        <a:xfrm>
          <a:off x="8846142" y="1923680"/>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Track expenses and ensure events stay within budgetary constraints.</a:t>
          </a:r>
        </a:p>
      </dsp:txBody>
      <dsp:txXfrm>
        <a:off x="8870591" y="1948129"/>
        <a:ext cx="1620573" cy="785837"/>
      </dsp:txXfrm>
    </dsp:sp>
    <dsp:sp modelId="{ADCBA4B3-16ED-4997-A493-BA742B9B25D9}">
      <dsp:nvSpPr>
        <dsp:cNvPr id="0" name=""/>
        <dsp:cNvSpPr/>
      </dsp:nvSpPr>
      <dsp:spPr>
        <a:xfrm rot="517409">
          <a:off x="1896687" y="3047692"/>
          <a:ext cx="3201088" cy="26630"/>
        </a:xfrm>
        <a:custGeom>
          <a:avLst/>
          <a:gdLst/>
          <a:ahLst/>
          <a:cxnLst/>
          <a:rect l="0" t="0" r="0" b="0"/>
          <a:pathLst>
            <a:path>
              <a:moveTo>
                <a:pt x="0" y="13315"/>
              </a:moveTo>
              <a:lnTo>
                <a:pt x="3201088"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7204" y="2980980"/>
        <a:ext cx="160054" cy="160054"/>
      </dsp:txXfrm>
    </dsp:sp>
    <dsp:sp modelId="{8F503A43-937D-4DE5-8B9F-652142AB8473}">
      <dsp:nvSpPr>
        <dsp:cNvPr id="0" name=""/>
        <dsp:cNvSpPr/>
      </dsp:nvSpPr>
      <dsp:spPr>
        <a:xfrm>
          <a:off x="5079681" y="2883626"/>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Streamline Approval Processes</a:t>
          </a:r>
          <a:endParaRPr lang="en-US" sz="1100" b="0" kern="1200" cap="none" spc="0">
            <a:ln w="0"/>
            <a:effectLst>
              <a:outerShdw blurRad="38100" dist="19050" dir="2700000" algn="tl" rotWithShape="0">
                <a:schemeClr val="dk1">
                  <a:alpha val="40000"/>
                </a:schemeClr>
              </a:outerShdw>
            </a:effectLst>
            <a:latin typeface="Aptos Display" panose="020F0302020204030204"/>
          </a:endParaRPr>
        </a:p>
      </dsp:txBody>
      <dsp:txXfrm>
        <a:off x="5104130" y="2908075"/>
        <a:ext cx="1620573" cy="785837"/>
      </dsp:txXfrm>
    </dsp:sp>
    <dsp:sp modelId="{734B6B0C-6700-411C-968F-C3E0AB6AFDBC}">
      <dsp:nvSpPr>
        <dsp:cNvPr id="0" name=""/>
        <dsp:cNvSpPr/>
      </dsp:nvSpPr>
      <dsp:spPr>
        <a:xfrm rot="53387">
          <a:off x="6749025" y="3304156"/>
          <a:ext cx="2122170" cy="26630"/>
        </a:xfrm>
        <a:custGeom>
          <a:avLst/>
          <a:gdLst/>
          <a:ahLst/>
          <a:cxnLst/>
          <a:rect l="0" t="0" r="0" b="0"/>
          <a:pathLst>
            <a:path>
              <a:moveTo>
                <a:pt x="0" y="13315"/>
              </a:moveTo>
              <a:lnTo>
                <a:pt x="2122170"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57056" y="3264417"/>
        <a:ext cx="106108" cy="106108"/>
      </dsp:txXfrm>
    </dsp:sp>
    <dsp:sp modelId="{B271DDEE-44C9-4915-A1FB-0D9F88520D1A}">
      <dsp:nvSpPr>
        <dsp:cNvPr id="0" name=""/>
        <dsp:cNvSpPr/>
      </dsp:nvSpPr>
      <dsp:spPr>
        <a:xfrm>
          <a:off x="8871068" y="2916581"/>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Automate workflows to expedite event proposal approval by stakeholders.</a:t>
          </a:r>
        </a:p>
      </dsp:txBody>
      <dsp:txXfrm>
        <a:off x="8895517" y="2941030"/>
        <a:ext cx="1620573" cy="785837"/>
      </dsp:txXfrm>
    </dsp:sp>
    <dsp:sp modelId="{0BC71DA9-CBE5-4F79-8A3E-95E13B560A10}">
      <dsp:nvSpPr>
        <dsp:cNvPr id="0" name=""/>
        <dsp:cNvSpPr/>
      </dsp:nvSpPr>
      <dsp:spPr>
        <a:xfrm rot="1467833">
          <a:off x="1758700" y="3527665"/>
          <a:ext cx="3477062" cy="26630"/>
        </a:xfrm>
        <a:custGeom>
          <a:avLst/>
          <a:gdLst/>
          <a:ahLst/>
          <a:cxnLst/>
          <a:rect l="0" t="0" r="0" b="0"/>
          <a:pathLst>
            <a:path>
              <a:moveTo>
                <a:pt x="0" y="13315"/>
              </a:moveTo>
              <a:lnTo>
                <a:pt x="3477062"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410305" y="3454053"/>
        <a:ext cx="173853" cy="173853"/>
      </dsp:txXfrm>
    </dsp:sp>
    <dsp:sp modelId="{947E369F-F610-4FA7-B7B0-8FC0C83D47B6}">
      <dsp:nvSpPr>
        <dsp:cNvPr id="0" name=""/>
        <dsp:cNvSpPr/>
      </dsp:nvSpPr>
      <dsp:spPr>
        <a:xfrm>
          <a:off x="5079681" y="3843572"/>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Generate Comprehensive Reports</a:t>
          </a:r>
        </a:p>
      </dsp:txBody>
      <dsp:txXfrm>
        <a:off x="5104130" y="3868021"/>
        <a:ext cx="1620573" cy="785837"/>
      </dsp:txXfrm>
    </dsp:sp>
    <dsp:sp modelId="{E4AEAB24-85FC-4B50-AB0A-4882A9ECAA19}">
      <dsp:nvSpPr>
        <dsp:cNvPr id="0" name=""/>
        <dsp:cNvSpPr/>
      </dsp:nvSpPr>
      <dsp:spPr>
        <a:xfrm rot="21586649">
          <a:off x="6749145" y="4243471"/>
          <a:ext cx="2138558" cy="26630"/>
        </a:xfrm>
        <a:custGeom>
          <a:avLst/>
          <a:gdLst/>
          <a:ahLst/>
          <a:cxnLst/>
          <a:rect l="0" t="0" r="0" b="0"/>
          <a:pathLst>
            <a:path>
              <a:moveTo>
                <a:pt x="0" y="13315"/>
              </a:moveTo>
              <a:lnTo>
                <a:pt x="2138558"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64960" y="4203323"/>
        <a:ext cx="106927" cy="106927"/>
      </dsp:txXfrm>
    </dsp:sp>
    <dsp:sp modelId="{E23F29D9-846A-4B8B-8B58-912ECAB5483E}">
      <dsp:nvSpPr>
        <dsp:cNvPr id="0" name=""/>
        <dsp:cNvSpPr/>
      </dsp:nvSpPr>
      <dsp:spPr>
        <a:xfrm>
          <a:off x="8887696" y="3835266"/>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Capture attendance data, feedback, and financial summaries for post-event analysis.</a:t>
          </a:r>
        </a:p>
      </dsp:txBody>
      <dsp:txXfrm>
        <a:off x="8912145" y="3859715"/>
        <a:ext cx="1620573" cy="785837"/>
      </dsp:txXfrm>
    </dsp:sp>
    <dsp:sp modelId="{C99F2634-79BB-483E-A678-5A5A6A66B31E}">
      <dsp:nvSpPr>
        <dsp:cNvPr id="0" name=""/>
        <dsp:cNvSpPr/>
      </dsp:nvSpPr>
      <dsp:spPr>
        <a:xfrm rot="2230328">
          <a:off x="1511284" y="4007638"/>
          <a:ext cx="3971894" cy="26630"/>
        </a:xfrm>
        <a:custGeom>
          <a:avLst/>
          <a:gdLst/>
          <a:ahLst/>
          <a:cxnLst/>
          <a:rect l="0" t="0" r="0" b="0"/>
          <a:pathLst>
            <a:path>
              <a:moveTo>
                <a:pt x="0" y="13315"/>
              </a:moveTo>
              <a:lnTo>
                <a:pt x="3971894" y="1331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b="0" kern="1200" cap="none" spc="0">
            <a:ln w="0"/>
            <a:solidFill>
              <a:schemeClr val="tx1"/>
            </a:solidFill>
            <a:effectLst>
              <a:outerShdw blurRad="38100" dist="19050" dir="2700000" algn="tl" rotWithShape="0">
                <a:schemeClr val="dk1">
                  <a:alpha val="40000"/>
                </a:schemeClr>
              </a:outerShdw>
            </a:effectLst>
          </a:endParaRPr>
        </a:p>
      </dsp:txBody>
      <dsp:txXfrm>
        <a:off x="3397934" y="3921656"/>
        <a:ext cx="198594" cy="198594"/>
      </dsp:txXfrm>
    </dsp:sp>
    <dsp:sp modelId="{277E2456-86AB-4A55-9B4A-DEA6FF1D6557}">
      <dsp:nvSpPr>
        <dsp:cNvPr id="0" name=""/>
        <dsp:cNvSpPr/>
      </dsp:nvSpPr>
      <dsp:spPr>
        <a:xfrm>
          <a:off x="5079681" y="4803518"/>
          <a:ext cx="1669471" cy="834735"/>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Promote Efficiency and Transparency</a:t>
          </a:r>
        </a:p>
      </dsp:txBody>
      <dsp:txXfrm>
        <a:off x="5104130" y="4827967"/>
        <a:ext cx="1620573" cy="785837"/>
      </dsp:txXfrm>
    </dsp:sp>
    <dsp:sp modelId="{26B3A60A-8D6E-4F4C-A36E-BE07F067C0E4}">
      <dsp:nvSpPr>
        <dsp:cNvPr id="0" name=""/>
        <dsp:cNvSpPr/>
      </dsp:nvSpPr>
      <dsp:spPr>
        <a:xfrm rot="21573592">
          <a:off x="6749121" y="5199260"/>
          <a:ext cx="2163531" cy="26630"/>
        </a:xfrm>
        <a:custGeom>
          <a:avLst/>
          <a:gdLst/>
          <a:ahLst/>
          <a:cxnLst/>
          <a:rect l="0" t="0" r="0" b="0"/>
          <a:pathLst>
            <a:path>
              <a:moveTo>
                <a:pt x="0" y="13315"/>
              </a:moveTo>
              <a:lnTo>
                <a:pt x="2163531" y="133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b="0" kern="1200" cap="none" spc="0">
            <a:ln w="0"/>
            <a:solidFill>
              <a:schemeClr val="tx1"/>
            </a:solidFill>
            <a:effectLst>
              <a:outerShdw blurRad="38100" dist="19050" dir="2700000" algn="tl" rotWithShape="0">
                <a:schemeClr val="dk1">
                  <a:alpha val="40000"/>
                </a:schemeClr>
              </a:outerShdw>
            </a:effectLst>
          </a:endParaRPr>
        </a:p>
      </dsp:txBody>
      <dsp:txXfrm>
        <a:off x="7776798" y="5158488"/>
        <a:ext cx="108176" cy="108176"/>
      </dsp:txXfrm>
    </dsp:sp>
    <dsp:sp modelId="{B30C8810-8B27-4D56-86BE-4243AF8C8B91}">
      <dsp:nvSpPr>
        <dsp:cNvPr id="0" name=""/>
        <dsp:cNvSpPr/>
      </dsp:nvSpPr>
      <dsp:spPr>
        <a:xfrm>
          <a:off x="8912621" y="4786898"/>
          <a:ext cx="1669471" cy="834735"/>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GB" sz="1100" b="0" kern="1200" cap="none" spc="0">
              <a:ln w="0"/>
              <a:effectLst>
                <a:outerShdw blurRad="38100" dist="19050" dir="2700000" algn="tl" rotWithShape="0">
                  <a:schemeClr val="dk1">
                    <a:alpha val="40000"/>
                  </a:schemeClr>
                </a:outerShdw>
              </a:effectLst>
              <a:latin typeface="Times New Roman"/>
              <a:cs typeface="Times New Roman"/>
            </a:rPr>
            <a:t>Improve event execution, communication, and accountability within the college community.</a:t>
          </a:r>
        </a:p>
      </dsp:txBody>
      <dsp:txXfrm>
        <a:off x="8937070" y="4811347"/>
        <a:ext cx="1620573" cy="7858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174470-7200-4F29-8B91-89E9194A5B93}">
      <dsp:nvSpPr>
        <dsp:cNvPr id="0" name=""/>
        <dsp:cNvSpPr/>
      </dsp:nvSpPr>
      <dsp:spPr>
        <a:xfrm>
          <a:off x="10502062" y="2465783"/>
          <a:ext cx="160984" cy="1255681"/>
        </a:xfrm>
        <a:custGeom>
          <a:avLst/>
          <a:gdLst/>
          <a:ahLst/>
          <a:cxnLst/>
          <a:rect l="0" t="0" r="0" b="0"/>
          <a:pathLst>
            <a:path>
              <a:moveTo>
                <a:pt x="0" y="0"/>
              </a:moveTo>
              <a:lnTo>
                <a:pt x="0" y="1255681"/>
              </a:lnTo>
              <a:lnTo>
                <a:pt x="160984" y="12556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95FCED-65DA-4E38-A64E-825868357D18}">
      <dsp:nvSpPr>
        <dsp:cNvPr id="0" name=""/>
        <dsp:cNvSpPr/>
      </dsp:nvSpPr>
      <dsp:spPr>
        <a:xfrm>
          <a:off x="10502062" y="2465783"/>
          <a:ext cx="160984" cy="493686"/>
        </a:xfrm>
        <a:custGeom>
          <a:avLst/>
          <a:gdLst/>
          <a:ahLst/>
          <a:cxnLst/>
          <a:rect l="0" t="0" r="0" b="0"/>
          <a:pathLst>
            <a:path>
              <a:moveTo>
                <a:pt x="0" y="0"/>
              </a:moveTo>
              <a:lnTo>
                <a:pt x="0" y="493686"/>
              </a:lnTo>
              <a:lnTo>
                <a:pt x="160984" y="49368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73CBF2-043E-4524-A1B9-63AF9CF5F57C}">
      <dsp:nvSpPr>
        <dsp:cNvPr id="0" name=""/>
        <dsp:cNvSpPr/>
      </dsp:nvSpPr>
      <dsp:spPr>
        <a:xfrm>
          <a:off x="5671497" y="746755"/>
          <a:ext cx="5259858" cy="1182412"/>
        </a:xfrm>
        <a:custGeom>
          <a:avLst/>
          <a:gdLst/>
          <a:ahLst/>
          <a:cxnLst/>
          <a:rect l="0" t="0" r="0" b="0"/>
          <a:pathLst>
            <a:path>
              <a:moveTo>
                <a:pt x="0" y="0"/>
              </a:moveTo>
              <a:lnTo>
                <a:pt x="0" y="1069722"/>
              </a:lnTo>
              <a:lnTo>
                <a:pt x="5259858" y="1069722"/>
              </a:lnTo>
              <a:lnTo>
                <a:pt x="5259858" y="118241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CDDA4D-F012-40E2-8529-EF6EFFFAC341}">
      <dsp:nvSpPr>
        <dsp:cNvPr id="0" name=""/>
        <dsp:cNvSpPr/>
      </dsp:nvSpPr>
      <dsp:spPr>
        <a:xfrm>
          <a:off x="9203451" y="2465783"/>
          <a:ext cx="160984" cy="493686"/>
        </a:xfrm>
        <a:custGeom>
          <a:avLst/>
          <a:gdLst/>
          <a:ahLst/>
          <a:cxnLst/>
          <a:rect l="0" t="0" r="0" b="0"/>
          <a:pathLst>
            <a:path>
              <a:moveTo>
                <a:pt x="0" y="0"/>
              </a:moveTo>
              <a:lnTo>
                <a:pt x="0" y="493686"/>
              </a:lnTo>
              <a:lnTo>
                <a:pt x="160984" y="49368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E339CE-4977-45EF-8E19-6D7058A89ED8}">
      <dsp:nvSpPr>
        <dsp:cNvPr id="0" name=""/>
        <dsp:cNvSpPr/>
      </dsp:nvSpPr>
      <dsp:spPr>
        <a:xfrm>
          <a:off x="5671497" y="746755"/>
          <a:ext cx="3961247" cy="1182412"/>
        </a:xfrm>
        <a:custGeom>
          <a:avLst/>
          <a:gdLst/>
          <a:ahLst/>
          <a:cxnLst/>
          <a:rect l="0" t="0" r="0" b="0"/>
          <a:pathLst>
            <a:path>
              <a:moveTo>
                <a:pt x="0" y="0"/>
              </a:moveTo>
              <a:lnTo>
                <a:pt x="0" y="1069722"/>
              </a:lnTo>
              <a:lnTo>
                <a:pt x="3961247" y="1069722"/>
              </a:lnTo>
              <a:lnTo>
                <a:pt x="3961247" y="118241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1FA1DF-9CD8-4632-9667-5A250D325E11}">
      <dsp:nvSpPr>
        <dsp:cNvPr id="0" name=""/>
        <dsp:cNvSpPr/>
      </dsp:nvSpPr>
      <dsp:spPr>
        <a:xfrm>
          <a:off x="7303830" y="2465783"/>
          <a:ext cx="1298611" cy="225378"/>
        </a:xfrm>
        <a:custGeom>
          <a:avLst/>
          <a:gdLst/>
          <a:ahLst/>
          <a:cxnLst/>
          <a:rect l="0" t="0" r="0" b="0"/>
          <a:pathLst>
            <a:path>
              <a:moveTo>
                <a:pt x="0" y="0"/>
              </a:moveTo>
              <a:lnTo>
                <a:pt x="0" y="112689"/>
              </a:lnTo>
              <a:lnTo>
                <a:pt x="1298611" y="112689"/>
              </a:lnTo>
              <a:lnTo>
                <a:pt x="1298611"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376B17-246B-4C71-A72D-C9BBE3F4391E}">
      <dsp:nvSpPr>
        <dsp:cNvPr id="0" name=""/>
        <dsp:cNvSpPr/>
      </dsp:nvSpPr>
      <dsp:spPr>
        <a:xfrm>
          <a:off x="7258110" y="2465783"/>
          <a:ext cx="91440" cy="225378"/>
        </a:xfrm>
        <a:custGeom>
          <a:avLst/>
          <a:gdLst/>
          <a:ahLst/>
          <a:cxnLst/>
          <a:rect l="0" t="0" r="0" b="0"/>
          <a:pathLst>
            <a:path>
              <a:moveTo>
                <a:pt x="45720" y="0"/>
              </a:moveTo>
              <a:lnTo>
                <a:pt x="45720"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9E32FF3-6A1E-4B2E-80CB-39B287D51EC0}">
      <dsp:nvSpPr>
        <dsp:cNvPr id="0" name=""/>
        <dsp:cNvSpPr/>
      </dsp:nvSpPr>
      <dsp:spPr>
        <a:xfrm>
          <a:off x="5575926" y="3227778"/>
          <a:ext cx="160984" cy="2017676"/>
        </a:xfrm>
        <a:custGeom>
          <a:avLst/>
          <a:gdLst/>
          <a:ahLst/>
          <a:cxnLst/>
          <a:rect l="0" t="0" r="0" b="0"/>
          <a:pathLst>
            <a:path>
              <a:moveTo>
                <a:pt x="0" y="0"/>
              </a:moveTo>
              <a:lnTo>
                <a:pt x="0" y="2017676"/>
              </a:lnTo>
              <a:lnTo>
                <a:pt x="160984" y="20176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6B2DD3-A7CC-4C8E-87F5-97C41D6A0A56}">
      <dsp:nvSpPr>
        <dsp:cNvPr id="0" name=""/>
        <dsp:cNvSpPr/>
      </dsp:nvSpPr>
      <dsp:spPr>
        <a:xfrm>
          <a:off x="5575926" y="3227778"/>
          <a:ext cx="160984" cy="1255681"/>
        </a:xfrm>
        <a:custGeom>
          <a:avLst/>
          <a:gdLst/>
          <a:ahLst/>
          <a:cxnLst/>
          <a:rect l="0" t="0" r="0" b="0"/>
          <a:pathLst>
            <a:path>
              <a:moveTo>
                <a:pt x="0" y="0"/>
              </a:moveTo>
              <a:lnTo>
                <a:pt x="0" y="1255681"/>
              </a:lnTo>
              <a:lnTo>
                <a:pt x="160984" y="125568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7DCC767-734A-4FB9-8543-E9A729A448B1}">
      <dsp:nvSpPr>
        <dsp:cNvPr id="0" name=""/>
        <dsp:cNvSpPr/>
      </dsp:nvSpPr>
      <dsp:spPr>
        <a:xfrm>
          <a:off x="5575926" y="3227778"/>
          <a:ext cx="160984" cy="493686"/>
        </a:xfrm>
        <a:custGeom>
          <a:avLst/>
          <a:gdLst/>
          <a:ahLst/>
          <a:cxnLst/>
          <a:rect l="0" t="0" r="0" b="0"/>
          <a:pathLst>
            <a:path>
              <a:moveTo>
                <a:pt x="0" y="0"/>
              </a:moveTo>
              <a:lnTo>
                <a:pt x="0" y="493686"/>
              </a:lnTo>
              <a:lnTo>
                <a:pt x="160984" y="4936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6244D0-B686-4D9C-9FA1-083F7CDB6779}">
      <dsp:nvSpPr>
        <dsp:cNvPr id="0" name=""/>
        <dsp:cNvSpPr/>
      </dsp:nvSpPr>
      <dsp:spPr>
        <a:xfrm>
          <a:off x="6005219" y="2465783"/>
          <a:ext cx="1298611" cy="225378"/>
        </a:xfrm>
        <a:custGeom>
          <a:avLst/>
          <a:gdLst/>
          <a:ahLst/>
          <a:cxnLst/>
          <a:rect l="0" t="0" r="0" b="0"/>
          <a:pathLst>
            <a:path>
              <a:moveTo>
                <a:pt x="1298611" y="0"/>
              </a:moveTo>
              <a:lnTo>
                <a:pt x="1298611" y="112689"/>
              </a:lnTo>
              <a:lnTo>
                <a:pt x="0" y="112689"/>
              </a:lnTo>
              <a:lnTo>
                <a:pt x="0"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BF7574-CAE3-43AF-A6E7-2751C9373A48}">
      <dsp:nvSpPr>
        <dsp:cNvPr id="0" name=""/>
        <dsp:cNvSpPr/>
      </dsp:nvSpPr>
      <dsp:spPr>
        <a:xfrm>
          <a:off x="5671497" y="746755"/>
          <a:ext cx="1632332" cy="1182412"/>
        </a:xfrm>
        <a:custGeom>
          <a:avLst/>
          <a:gdLst/>
          <a:ahLst/>
          <a:cxnLst/>
          <a:rect l="0" t="0" r="0" b="0"/>
          <a:pathLst>
            <a:path>
              <a:moveTo>
                <a:pt x="0" y="0"/>
              </a:moveTo>
              <a:lnTo>
                <a:pt x="0" y="1069722"/>
              </a:lnTo>
              <a:lnTo>
                <a:pt x="1632332" y="1069722"/>
              </a:lnTo>
              <a:lnTo>
                <a:pt x="1632332" y="118241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0419A-4494-47EC-B08D-48A8FE58426F}">
      <dsp:nvSpPr>
        <dsp:cNvPr id="0" name=""/>
        <dsp:cNvSpPr/>
      </dsp:nvSpPr>
      <dsp:spPr>
        <a:xfrm>
          <a:off x="3407996" y="2465783"/>
          <a:ext cx="1298611" cy="225378"/>
        </a:xfrm>
        <a:custGeom>
          <a:avLst/>
          <a:gdLst/>
          <a:ahLst/>
          <a:cxnLst/>
          <a:rect l="0" t="0" r="0" b="0"/>
          <a:pathLst>
            <a:path>
              <a:moveTo>
                <a:pt x="0" y="0"/>
              </a:moveTo>
              <a:lnTo>
                <a:pt x="0" y="112689"/>
              </a:lnTo>
              <a:lnTo>
                <a:pt x="1298611" y="112689"/>
              </a:lnTo>
              <a:lnTo>
                <a:pt x="1298611"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145B70-3CA1-4967-9EE8-2F69B1F43BD2}">
      <dsp:nvSpPr>
        <dsp:cNvPr id="0" name=""/>
        <dsp:cNvSpPr/>
      </dsp:nvSpPr>
      <dsp:spPr>
        <a:xfrm>
          <a:off x="3362276" y="2465783"/>
          <a:ext cx="91440" cy="225378"/>
        </a:xfrm>
        <a:custGeom>
          <a:avLst/>
          <a:gdLst/>
          <a:ahLst/>
          <a:cxnLst/>
          <a:rect l="0" t="0" r="0" b="0"/>
          <a:pathLst>
            <a:path>
              <a:moveTo>
                <a:pt x="45720" y="0"/>
              </a:moveTo>
              <a:lnTo>
                <a:pt x="45720"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1F7882-186E-40DE-A19F-9DB1E1A660A0}">
      <dsp:nvSpPr>
        <dsp:cNvPr id="0" name=""/>
        <dsp:cNvSpPr/>
      </dsp:nvSpPr>
      <dsp:spPr>
        <a:xfrm>
          <a:off x="1680092" y="3227778"/>
          <a:ext cx="160984" cy="2017676"/>
        </a:xfrm>
        <a:custGeom>
          <a:avLst/>
          <a:gdLst/>
          <a:ahLst/>
          <a:cxnLst/>
          <a:rect l="0" t="0" r="0" b="0"/>
          <a:pathLst>
            <a:path>
              <a:moveTo>
                <a:pt x="0" y="0"/>
              </a:moveTo>
              <a:lnTo>
                <a:pt x="0" y="2017676"/>
              </a:lnTo>
              <a:lnTo>
                <a:pt x="160984" y="201767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0CFEAC-7E32-4CEF-83E2-AAB658A6BB21}">
      <dsp:nvSpPr>
        <dsp:cNvPr id="0" name=""/>
        <dsp:cNvSpPr/>
      </dsp:nvSpPr>
      <dsp:spPr>
        <a:xfrm>
          <a:off x="1680092" y="3227778"/>
          <a:ext cx="160984" cy="1255681"/>
        </a:xfrm>
        <a:custGeom>
          <a:avLst/>
          <a:gdLst/>
          <a:ahLst/>
          <a:cxnLst/>
          <a:rect l="0" t="0" r="0" b="0"/>
          <a:pathLst>
            <a:path>
              <a:moveTo>
                <a:pt x="0" y="0"/>
              </a:moveTo>
              <a:lnTo>
                <a:pt x="0" y="1255681"/>
              </a:lnTo>
              <a:lnTo>
                <a:pt x="160984" y="125568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2B3008-6476-43AC-BEA2-031FBE032E70}">
      <dsp:nvSpPr>
        <dsp:cNvPr id="0" name=""/>
        <dsp:cNvSpPr/>
      </dsp:nvSpPr>
      <dsp:spPr>
        <a:xfrm>
          <a:off x="1680092" y="3227778"/>
          <a:ext cx="160984" cy="493686"/>
        </a:xfrm>
        <a:custGeom>
          <a:avLst/>
          <a:gdLst/>
          <a:ahLst/>
          <a:cxnLst/>
          <a:rect l="0" t="0" r="0" b="0"/>
          <a:pathLst>
            <a:path>
              <a:moveTo>
                <a:pt x="0" y="0"/>
              </a:moveTo>
              <a:lnTo>
                <a:pt x="0" y="493686"/>
              </a:lnTo>
              <a:lnTo>
                <a:pt x="160984" y="4936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4FE1C6-49BD-4FB2-83A4-EF2866038ABA}">
      <dsp:nvSpPr>
        <dsp:cNvPr id="0" name=""/>
        <dsp:cNvSpPr/>
      </dsp:nvSpPr>
      <dsp:spPr>
        <a:xfrm>
          <a:off x="2109385" y="2465783"/>
          <a:ext cx="1298611" cy="225378"/>
        </a:xfrm>
        <a:custGeom>
          <a:avLst/>
          <a:gdLst/>
          <a:ahLst/>
          <a:cxnLst/>
          <a:rect l="0" t="0" r="0" b="0"/>
          <a:pathLst>
            <a:path>
              <a:moveTo>
                <a:pt x="1298611" y="0"/>
              </a:moveTo>
              <a:lnTo>
                <a:pt x="1298611" y="112689"/>
              </a:lnTo>
              <a:lnTo>
                <a:pt x="0" y="112689"/>
              </a:lnTo>
              <a:lnTo>
                <a:pt x="0" y="22537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F64DDF-F97B-413F-83A2-DC86F2A9E1F8}">
      <dsp:nvSpPr>
        <dsp:cNvPr id="0" name=""/>
        <dsp:cNvSpPr/>
      </dsp:nvSpPr>
      <dsp:spPr>
        <a:xfrm>
          <a:off x="3407996" y="746755"/>
          <a:ext cx="2263500" cy="1182412"/>
        </a:xfrm>
        <a:custGeom>
          <a:avLst/>
          <a:gdLst/>
          <a:ahLst/>
          <a:cxnLst/>
          <a:rect l="0" t="0" r="0" b="0"/>
          <a:pathLst>
            <a:path>
              <a:moveTo>
                <a:pt x="2263500" y="0"/>
              </a:moveTo>
              <a:lnTo>
                <a:pt x="2263500" y="1069722"/>
              </a:lnTo>
              <a:lnTo>
                <a:pt x="0" y="1069722"/>
              </a:lnTo>
              <a:lnTo>
                <a:pt x="0" y="118241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AE825D-3C7E-4799-A049-DC0D372DAC38}">
      <dsp:nvSpPr>
        <dsp:cNvPr id="0" name=""/>
        <dsp:cNvSpPr/>
      </dsp:nvSpPr>
      <dsp:spPr>
        <a:xfrm>
          <a:off x="113173" y="2485654"/>
          <a:ext cx="160984" cy="2017676"/>
        </a:xfrm>
        <a:custGeom>
          <a:avLst/>
          <a:gdLst/>
          <a:ahLst/>
          <a:cxnLst/>
          <a:rect l="0" t="0" r="0" b="0"/>
          <a:pathLst>
            <a:path>
              <a:moveTo>
                <a:pt x="0" y="0"/>
              </a:moveTo>
              <a:lnTo>
                <a:pt x="0" y="2017676"/>
              </a:lnTo>
              <a:lnTo>
                <a:pt x="160984" y="201767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77E654-B9B6-4075-99D9-86B31A255B4C}">
      <dsp:nvSpPr>
        <dsp:cNvPr id="0" name=""/>
        <dsp:cNvSpPr/>
      </dsp:nvSpPr>
      <dsp:spPr>
        <a:xfrm>
          <a:off x="113173" y="2485654"/>
          <a:ext cx="160984" cy="1255681"/>
        </a:xfrm>
        <a:custGeom>
          <a:avLst/>
          <a:gdLst/>
          <a:ahLst/>
          <a:cxnLst/>
          <a:rect l="0" t="0" r="0" b="0"/>
          <a:pathLst>
            <a:path>
              <a:moveTo>
                <a:pt x="0" y="0"/>
              </a:moveTo>
              <a:lnTo>
                <a:pt x="0" y="1255681"/>
              </a:lnTo>
              <a:lnTo>
                <a:pt x="160984" y="125568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6B53B54-4882-4A23-940D-87B9D44EF498}">
      <dsp:nvSpPr>
        <dsp:cNvPr id="0" name=""/>
        <dsp:cNvSpPr/>
      </dsp:nvSpPr>
      <dsp:spPr>
        <a:xfrm>
          <a:off x="113173" y="2485654"/>
          <a:ext cx="160984" cy="493686"/>
        </a:xfrm>
        <a:custGeom>
          <a:avLst/>
          <a:gdLst/>
          <a:ahLst/>
          <a:cxnLst/>
          <a:rect l="0" t="0" r="0" b="0"/>
          <a:pathLst>
            <a:path>
              <a:moveTo>
                <a:pt x="0" y="0"/>
              </a:moveTo>
              <a:lnTo>
                <a:pt x="0" y="493686"/>
              </a:lnTo>
              <a:lnTo>
                <a:pt x="160984" y="49368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CECFD9C-CF6A-4B5F-8AC8-A1360072FCB5}">
      <dsp:nvSpPr>
        <dsp:cNvPr id="0" name=""/>
        <dsp:cNvSpPr/>
      </dsp:nvSpPr>
      <dsp:spPr>
        <a:xfrm>
          <a:off x="542466" y="746755"/>
          <a:ext cx="5129031" cy="1182412"/>
        </a:xfrm>
        <a:custGeom>
          <a:avLst/>
          <a:gdLst/>
          <a:ahLst/>
          <a:cxnLst/>
          <a:rect l="0" t="0" r="0" b="0"/>
          <a:pathLst>
            <a:path>
              <a:moveTo>
                <a:pt x="5129031" y="0"/>
              </a:moveTo>
              <a:lnTo>
                <a:pt x="5129031" y="1069722"/>
              </a:lnTo>
              <a:lnTo>
                <a:pt x="0" y="1069722"/>
              </a:lnTo>
              <a:lnTo>
                <a:pt x="0" y="118241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D4F60F-C22C-44E6-A2BD-BDD865645C1F}">
      <dsp:nvSpPr>
        <dsp:cNvPr id="0" name=""/>
        <dsp:cNvSpPr/>
      </dsp:nvSpPr>
      <dsp:spPr>
        <a:xfrm>
          <a:off x="3985079" y="0"/>
          <a:ext cx="3372836" cy="7467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b="0" kern="1200" cap="none" spc="0">
              <a:ln w="0"/>
              <a:solidFill>
                <a:schemeClr val="tx1"/>
              </a:solidFill>
              <a:effectLst>
                <a:outerShdw blurRad="38100" dist="19050" dir="2700000" algn="tl" rotWithShape="0">
                  <a:schemeClr val="dk1">
                    <a:alpha val="40000"/>
                  </a:schemeClr>
                </a:outerShdw>
              </a:effectLst>
            </a:rPr>
            <a:t>Feasibility study</a:t>
          </a:r>
        </a:p>
      </dsp:txBody>
      <dsp:txXfrm>
        <a:off x="3985079" y="0"/>
        <a:ext cx="3372836" cy="746755"/>
      </dsp:txXfrm>
    </dsp:sp>
    <dsp:sp modelId="{071FB62B-0CAF-46E6-9997-89C79987C32E}">
      <dsp:nvSpPr>
        <dsp:cNvPr id="0" name=""/>
        <dsp:cNvSpPr/>
      </dsp:nvSpPr>
      <dsp:spPr>
        <a:xfrm>
          <a:off x="5849" y="1929167"/>
          <a:ext cx="1073232" cy="5564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Technical</a:t>
          </a:r>
        </a:p>
      </dsp:txBody>
      <dsp:txXfrm>
        <a:off x="5849" y="1929167"/>
        <a:ext cx="1073232" cy="556487"/>
      </dsp:txXfrm>
    </dsp:sp>
    <dsp:sp modelId="{79EE0C3C-E95B-444D-BFCD-E4977E80B6D1}">
      <dsp:nvSpPr>
        <dsp:cNvPr id="0" name=""/>
        <dsp:cNvSpPr/>
      </dsp:nvSpPr>
      <dsp:spPr>
        <a:xfrm>
          <a:off x="274158" y="2711033"/>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System Requirements</a:t>
          </a:r>
        </a:p>
      </dsp:txBody>
      <dsp:txXfrm>
        <a:off x="274158" y="2711033"/>
        <a:ext cx="1073232" cy="536616"/>
      </dsp:txXfrm>
    </dsp:sp>
    <dsp:sp modelId="{6187830F-A090-48B2-A80C-6C71B56B725C}">
      <dsp:nvSpPr>
        <dsp:cNvPr id="0" name=""/>
        <dsp:cNvSpPr/>
      </dsp:nvSpPr>
      <dsp:spPr>
        <a:xfrm>
          <a:off x="274158" y="3473028"/>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Integration Capabilities</a:t>
          </a:r>
        </a:p>
      </dsp:txBody>
      <dsp:txXfrm>
        <a:off x="274158" y="3473028"/>
        <a:ext cx="1073232" cy="536616"/>
      </dsp:txXfrm>
    </dsp:sp>
    <dsp:sp modelId="{7E86B494-C98B-4C89-BE9B-AD2F71645646}">
      <dsp:nvSpPr>
        <dsp:cNvPr id="0" name=""/>
        <dsp:cNvSpPr/>
      </dsp:nvSpPr>
      <dsp:spPr>
        <a:xfrm>
          <a:off x="274158" y="4235023"/>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Development Tools</a:t>
          </a:r>
        </a:p>
      </dsp:txBody>
      <dsp:txXfrm>
        <a:off x="274158" y="4235023"/>
        <a:ext cx="1073232" cy="536616"/>
      </dsp:txXfrm>
    </dsp:sp>
    <dsp:sp modelId="{C91D8B69-A50F-4F2E-8CF5-97EEA9294473}">
      <dsp:nvSpPr>
        <dsp:cNvPr id="0" name=""/>
        <dsp:cNvSpPr/>
      </dsp:nvSpPr>
      <dsp:spPr>
        <a:xfrm>
          <a:off x="2871380" y="1929167"/>
          <a:ext cx="1073232" cy="5366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Operational</a:t>
          </a:r>
        </a:p>
      </dsp:txBody>
      <dsp:txXfrm>
        <a:off x="2871380" y="1929167"/>
        <a:ext cx="1073232" cy="536616"/>
      </dsp:txXfrm>
    </dsp:sp>
    <dsp:sp modelId="{5F14F06A-C848-4335-8A6F-8BDA49BCE5E7}">
      <dsp:nvSpPr>
        <dsp:cNvPr id="0" name=""/>
        <dsp:cNvSpPr/>
      </dsp:nvSpPr>
      <dsp:spPr>
        <a:xfrm>
          <a:off x="1572769"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Process Management</a:t>
          </a:r>
        </a:p>
      </dsp:txBody>
      <dsp:txXfrm>
        <a:off x="1572769" y="2691162"/>
        <a:ext cx="1073232" cy="536616"/>
      </dsp:txXfrm>
    </dsp:sp>
    <dsp:sp modelId="{48A22832-27C7-4314-8EDD-64DC550B03C8}">
      <dsp:nvSpPr>
        <dsp:cNvPr id="0" name=""/>
        <dsp:cNvSpPr/>
      </dsp:nvSpPr>
      <dsp:spPr>
        <a:xfrm>
          <a:off x="1841077" y="3453157"/>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Pre Event</a:t>
          </a:r>
        </a:p>
      </dsp:txBody>
      <dsp:txXfrm>
        <a:off x="1841077" y="3453157"/>
        <a:ext cx="1073232" cy="536616"/>
      </dsp:txXfrm>
    </dsp:sp>
    <dsp:sp modelId="{9019B9EE-1DC7-4B3C-98BE-809C603DFC21}">
      <dsp:nvSpPr>
        <dsp:cNvPr id="0" name=""/>
        <dsp:cNvSpPr/>
      </dsp:nvSpPr>
      <dsp:spPr>
        <a:xfrm>
          <a:off x="1841077" y="4215152"/>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Day of Event</a:t>
          </a:r>
        </a:p>
      </dsp:txBody>
      <dsp:txXfrm>
        <a:off x="1841077" y="4215152"/>
        <a:ext cx="1073232" cy="536616"/>
      </dsp:txXfrm>
    </dsp:sp>
    <dsp:sp modelId="{9A04DA2C-ED3D-4D92-BFC1-0812C23837CD}">
      <dsp:nvSpPr>
        <dsp:cNvPr id="0" name=""/>
        <dsp:cNvSpPr/>
      </dsp:nvSpPr>
      <dsp:spPr>
        <a:xfrm>
          <a:off x="1841077" y="4977147"/>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Post Event</a:t>
          </a:r>
        </a:p>
      </dsp:txBody>
      <dsp:txXfrm>
        <a:off x="1841077" y="4977147"/>
        <a:ext cx="1073232" cy="536616"/>
      </dsp:txXfrm>
    </dsp:sp>
    <dsp:sp modelId="{32BBE0AC-9D55-4C52-9CEB-151239CCE459}">
      <dsp:nvSpPr>
        <dsp:cNvPr id="0" name=""/>
        <dsp:cNvSpPr/>
      </dsp:nvSpPr>
      <dsp:spPr>
        <a:xfrm>
          <a:off x="2871380"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User Experience</a:t>
          </a:r>
        </a:p>
      </dsp:txBody>
      <dsp:txXfrm>
        <a:off x="2871380" y="2691162"/>
        <a:ext cx="1073232" cy="536616"/>
      </dsp:txXfrm>
    </dsp:sp>
    <dsp:sp modelId="{73B111EC-ACEA-4F51-93B5-AB551F3FE588}">
      <dsp:nvSpPr>
        <dsp:cNvPr id="0" name=""/>
        <dsp:cNvSpPr/>
      </dsp:nvSpPr>
      <dsp:spPr>
        <a:xfrm>
          <a:off x="4169991"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Support and Training</a:t>
          </a:r>
        </a:p>
      </dsp:txBody>
      <dsp:txXfrm>
        <a:off x="4169991" y="2691162"/>
        <a:ext cx="1073232" cy="536616"/>
      </dsp:txXfrm>
    </dsp:sp>
    <dsp:sp modelId="{1F4ED75B-DEF3-44B8-A551-4990FAA9D6A4}">
      <dsp:nvSpPr>
        <dsp:cNvPr id="0" name=""/>
        <dsp:cNvSpPr/>
      </dsp:nvSpPr>
      <dsp:spPr>
        <a:xfrm>
          <a:off x="6767214" y="1929167"/>
          <a:ext cx="1073232" cy="5366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Economic</a:t>
          </a:r>
        </a:p>
      </dsp:txBody>
      <dsp:txXfrm>
        <a:off x="6767214" y="1929167"/>
        <a:ext cx="1073232" cy="536616"/>
      </dsp:txXfrm>
    </dsp:sp>
    <dsp:sp modelId="{52D1A0AE-1815-40D4-80E3-B3B0B84D9FC5}">
      <dsp:nvSpPr>
        <dsp:cNvPr id="0" name=""/>
        <dsp:cNvSpPr/>
      </dsp:nvSpPr>
      <dsp:spPr>
        <a:xfrm>
          <a:off x="5468602"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Cost Analysis</a:t>
          </a:r>
        </a:p>
      </dsp:txBody>
      <dsp:txXfrm>
        <a:off x="5468602" y="2691162"/>
        <a:ext cx="1073232" cy="536616"/>
      </dsp:txXfrm>
    </dsp:sp>
    <dsp:sp modelId="{E0653045-1545-4845-A769-6F637B807B1D}">
      <dsp:nvSpPr>
        <dsp:cNvPr id="0" name=""/>
        <dsp:cNvSpPr/>
      </dsp:nvSpPr>
      <dsp:spPr>
        <a:xfrm>
          <a:off x="5736910" y="3453157"/>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Development Cost</a:t>
          </a:r>
        </a:p>
      </dsp:txBody>
      <dsp:txXfrm>
        <a:off x="5736910" y="3453157"/>
        <a:ext cx="1073232" cy="536616"/>
      </dsp:txXfrm>
    </dsp:sp>
    <dsp:sp modelId="{F4B59267-9670-4730-8F02-282FE349ED1F}">
      <dsp:nvSpPr>
        <dsp:cNvPr id="0" name=""/>
        <dsp:cNvSpPr/>
      </dsp:nvSpPr>
      <dsp:spPr>
        <a:xfrm>
          <a:off x="5736910" y="4215152"/>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Hardware Expenses</a:t>
          </a:r>
        </a:p>
      </dsp:txBody>
      <dsp:txXfrm>
        <a:off x="5736910" y="4215152"/>
        <a:ext cx="1073232" cy="536616"/>
      </dsp:txXfrm>
    </dsp:sp>
    <dsp:sp modelId="{44CE4ECE-556A-47FD-A8E3-CCAED189CC3B}">
      <dsp:nvSpPr>
        <dsp:cNvPr id="0" name=""/>
        <dsp:cNvSpPr/>
      </dsp:nvSpPr>
      <dsp:spPr>
        <a:xfrm>
          <a:off x="5736910" y="4977147"/>
          <a:ext cx="1073232" cy="53661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Licensing Fees</a:t>
          </a:r>
        </a:p>
      </dsp:txBody>
      <dsp:txXfrm>
        <a:off x="5736910" y="4977147"/>
        <a:ext cx="1073232" cy="536616"/>
      </dsp:txXfrm>
    </dsp:sp>
    <dsp:sp modelId="{486CEB93-6699-4A76-962B-518DB158D5C2}">
      <dsp:nvSpPr>
        <dsp:cNvPr id="0" name=""/>
        <dsp:cNvSpPr/>
      </dsp:nvSpPr>
      <dsp:spPr>
        <a:xfrm>
          <a:off x="6767214"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Budget</a:t>
          </a:r>
        </a:p>
      </dsp:txBody>
      <dsp:txXfrm>
        <a:off x="6767214" y="2691162"/>
        <a:ext cx="1073232" cy="536616"/>
      </dsp:txXfrm>
    </dsp:sp>
    <dsp:sp modelId="{C88EA795-ACF4-4437-AF3D-6BEBEE69769A}">
      <dsp:nvSpPr>
        <dsp:cNvPr id="0" name=""/>
        <dsp:cNvSpPr/>
      </dsp:nvSpPr>
      <dsp:spPr>
        <a:xfrm>
          <a:off x="8065825"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Cost Benefit Analysis</a:t>
          </a:r>
        </a:p>
      </dsp:txBody>
      <dsp:txXfrm>
        <a:off x="8065825" y="2691162"/>
        <a:ext cx="1073232" cy="536616"/>
      </dsp:txXfrm>
    </dsp:sp>
    <dsp:sp modelId="{A02D67A3-01D0-49FB-A925-AEAB770F3A37}">
      <dsp:nvSpPr>
        <dsp:cNvPr id="0" name=""/>
        <dsp:cNvSpPr/>
      </dsp:nvSpPr>
      <dsp:spPr>
        <a:xfrm>
          <a:off x="9096128" y="1929167"/>
          <a:ext cx="1073232" cy="5366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Legal and Compliance</a:t>
          </a:r>
        </a:p>
      </dsp:txBody>
      <dsp:txXfrm>
        <a:off x="9096128" y="1929167"/>
        <a:ext cx="1073232" cy="536616"/>
      </dsp:txXfrm>
    </dsp:sp>
    <dsp:sp modelId="{AD3D7BFD-53B1-445D-B42D-9E9637478FC2}">
      <dsp:nvSpPr>
        <dsp:cNvPr id="0" name=""/>
        <dsp:cNvSpPr/>
      </dsp:nvSpPr>
      <dsp:spPr>
        <a:xfrm>
          <a:off x="9364436"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Institutional Policies</a:t>
          </a:r>
        </a:p>
      </dsp:txBody>
      <dsp:txXfrm>
        <a:off x="9364436" y="2691162"/>
        <a:ext cx="1073232" cy="536616"/>
      </dsp:txXfrm>
    </dsp:sp>
    <dsp:sp modelId="{903DA82C-19CD-4C0A-94F8-39AD3C3608CB}">
      <dsp:nvSpPr>
        <dsp:cNvPr id="0" name=""/>
        <dsp:cNvSpPr/>
      </dsp:nvSpPr>
      <dsp:spPr>
        <a:xfrm>
          <a:off x="10394739" y="1929167"/>
          <a:ext cx="1073232" cy="536616"/>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Scheduling and Resource</a:t>
          </a:r>
        </a:p>
      </dsp:txBody>
      <dsp:txXfrm>
        <a:off x="10394739" y="1929167"/>
        <a:ext cx="1073232" cy="536616"/>
      </dsp:txXfrm>
    </dsp:sp>
    <dsp:sp modelId="{84636BB5-5758-4988-9958-3D6C92B7DE0C}">
      <dsp:nvSpPr>
        <dsp:cNvPr id="0" name=""/>
        <dsp:cNvSpPr/>
      </dsp:nvSpPr>
      <dsp:spPr>
        <a:xfrm>
          <a:off x="10663047" y="2691162"/>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Timeline</a:t>
          </a:r>
        </a:p>
      </dsp:txBody>
      <dsp:txXfrm>
        <a:off x="10663047" y="2691162"/>
        <a:ext cx="1073232" cy="536616"/>
      </dsp:txXfrm>
    </dsp:sp>
    <dsp:sp modelId="{041FFD08-DF88-4C3F-B5F3-A63246CE5F39}">
      <dsp:nvSpPr>
        <dsp:cNvPr id="0" name=""/>
        <dsp:cNvSpPr/>
      </dsp:nvSpPr>
      <dsp:spPr>
        <a:xfrm>
          <a:off x="10663047" y="3453157"/>
          <a:ext cx="1073232" cy="53661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rPr>
            <a:t>Resource Allocation</a:t>
          </a:r>
        </a:p>
      </dsp:txBody>
      <dsp:txXfrm>
        <a:off x="10663047" y="3453157"/>
        <a:ext cx="1073232" cy="536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2CF9-B7D2-425D-9DFE-8A90DF4BD733}">
      <dsp:nvSpPr>
        <dsp:cNvPr id="0" name=""/>
        <dsp:cNvSpPr/>
      </dsp:nvSpPr>
      <dsp:spPr>
        <a:xfrm>
          <a:off x="7808365" y="3310171"/>
          <a:ext cx="313863" cy="962515"/>
        </a:xfrm>
        <a:custGeom>
          <a:avLst/>
          <a:gdLst/>
          <a:ahLst/>
          <a:cxnLst/>
          <a:rect l="0" t="0" r="0" b="0"/>
          <a:pathLst>
            <a:path>
              <a:moveTo>
                <a:pt x="0" y="0"/>
              </a:moveTo>
              <a:lnTo>
                <a:pt x="0" y="962515"/>
              </a:lnTo>
              <a:lnTo>
                <a:pt x="313863" y="9625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2DE8041-BE67-4462-9E30-7D319BAEC2F3}">
      <dsp:nvSpPr>
        <dsp:cNvPr id="0" name=""/>
        <dsp:cNvSpPr/>
      </dsp:nvSpPr>
      <dsp:spPr>
        <a:xfrm>
          <a:off x="4951241" y="1262492"/>
          <a:ext cx="3694093" cy="1001466"/>
        </a:xfrm>
        <a:custGeom>
          <a:avLst/>
          <a:gdLst/>
          <a:ahLst/>
          <a:cxnLst/>
          <a:rect l="0" t="0" r="0" b="0"/>
          <a:pathLst>
            <a:path>
              <a:moveTo>
                <a:pt x="0" y="0"/>
              </a:moveTo>
              <a:lnTo>
                <a:pt x="0" y="781761"/>
              </a:lnTo>
              <a:lnTo>
                <a:pt x="3694093" y="781761"/>
              </a:lnTo>
              <a:lnTo>
                <a:pt x="3694093" y="10014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FC3E31-921D-49DA-ACDF-4B6570AE8EC6}">
      <dsp:nvSpPr>
        <dsp:cNvPr id="0" name=""/>
        <dsp:cNvSpPr/>
      </dsp:nvSpPr>
      <dsp:spPr>
        <a:xfrm>
          <a:off x="5276530" y="3310171"/>
          <a:ext cx="313863" cy="962515"/>
        </a:xfrm>
        <a:custGeom>
          <a:avLst/>
          <a:gdLst/>
          <a:ahLst/>
          <a:cxnLst/>
          <a:rect l="0" t="0" r="0" b="0"/>
          <a:pathLst>
            <a:path>
              <a:moveTo>
                <a:pt x="0" y="0"/>
              </a:moveTo>
              <a:lnTo>
                <a:pt x="0" y="962515"/>
              </a:lnTo>
              <a:lnTo>
                <a:pt x="313863" y="9625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09E73E-44A6-424A-B0A3-7DB6421C8850}">
      <dsp:nvSpPr>
        <dsp:cNvPr id="0" name=""/>
        <dsp:cNvSpPr/>
      </dsp:nvSpPr>
      <dsp:spPr>
        <a:xfrm>
          <a:off x="4951241" y="1262492"/>
          <a:ext cx="1162258" cy="1001466"/>
        </a:xfrm>
        <a:custGeom>
          <a:avLst/>
          <a:gdLst/>
          <a:ahLst/>
          <a:cxnLst/>
          <a:rect l="0" t="0" r="0" b="0"/>
          <a:pathLst>
            <a:path>
              <a:moveTo>
                <a:pt x="0" y="0"/>
              </a:moveTo>
              <a:lnTo>
                <a:pt x="0" y="781761"/>
              </a:lnTo>
              <a:lnTo>
                <a:pt x="1162258" y="781761"/>
              </a:lnTo>
              <a:lnTo>
                <a:pt x="1162258" y="10014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6EDC99-90FC-4C0C-84B5-DAD9E7C0B65A}">
      <dsp:nvSpPr>
        <dsp:cNvPr id="0" name=""/>
        <dsp:cNvSpPr/>
      </dsp:nvSpPr>
      <dsp:spPr>
        <a:xfrm>
          <a:off x="2744694" y="3310171"/>
          <a:ext cx="313863" cy="962515"/>
        </a:xfrm>
        <a:custGeom>
          <a:avLst/>
          <a:gdLst/>
          <a:ahLst/>
          <a:cxnLst/>
          <a:rect l="0" t="0" r="0" b="0"/>
          <a:pathLst>
            <a:path>
              <a:moveTo>
                <a:pt x="0" y="0"/>
              </a:moveTo>
              <a:lnTo>
                <a:pt x="0" y="962515"/>
              </a:lnTo>
              <a:lnTo>
                <a:pt x="313863" y="9625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10222-3258-4FCA-B045-3FDF2129D745}">
      <dsp:nvSpPr>
        <dsp:cNvPr id="0" name=""/>
        <dsp:cNvSpPr/>
      </dsp:nvSpPr>
      <dsp:spPr>
        <a:xfrm>
          <a:off x="3581665" y="1262492"/>
          <a:ext cx="1369576" cy="1001466"/>
        </a:xfrm>
        <a:custGeom>
          <a:avLst/>
          <a:gdLst/>
          <a:ahLst/>
          <a:cxnLst/>
          <a:rect l="0" t="0" r="0" b="0"/>
          <a:pathLst>
            <a:path>
              <a:moveTo>
                <a:pt x="1369576" y="0"/>
              </a:moveTo>
              <a:lnTo>
                <a:pt x="1369576" y="781761"/>
              </a:lnTo>
              <a:lnTo>
                <a:pt x="0" y="781761"/>
              </a:lnTo>
              <a:lnTo>
                <a:pt x="0" y="10014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BED112-20A5-43B0-915C-E2D6FD7E2FAB}">
      <dsp:nvSpPr>
        <dsp:cNvPr id="0" name=""/>
        <dsp:cNvSpPr/>
      </dsp:nvSpPr>
      <dsp:spPr>
        <a:xfrm>
          <a:off x="212859" y="3310171"/>
          <a:ext cx="313863" cy="962515"/>
        </a:xfrm>
        <a:custGeom>
          <a:avLst/>
          <a:gdLst/>
          <a:ahLst/>
          <a:cxnLst/>
          <a:rect l="0" t="0" r="0" b="0"/>
          <a:pathLst>
            <a:path>
              <a:moveTo>
                <a:pt x="0" y="0"/>
              </a:moveTo>
              <a:lnTo>
                <a:pt x="0" y="962515"/>
              </a:lnTo>
              <a:lnTo>
                <a:pt x="313863" y="96251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1FB7DC-1955-4BF1-9C5C-75333382049C}">
      <dsp:nvSpPr>
        <dsp:cNvPr id="0" name=""/>
        <dsp:cNvSpPr/>
      </dsp:nvSpPr>
      <dsp:spPr>
        <a:xfrm>
          <a:off x="1049830" y="1262492"/>
          <a:ext cx="3901411" cy="1001466"/>
        </a:xfrm>
        <a:custGeom>
          <a:avLst/>
          <a:gdLst/>
          <a:ahLst/>
          <a:cxnLst/>
          <a:rect l="0" t="0" r="0" b="0"/>
          <a:pathLst>
            <a:path>
              <a:moveTo>
                <a:pt x="3901411" y="0"/>
              </a:moveTo>
              <a:lnTo>
                <a:pt x="3901411" y="781761"/>
              </a:lnTo>
              <a:lnTo>
                <a:pt x="0" y="781761"/>
              </a:lnTo>
              <a:lnTo>
                <a:pt x="0" y="100146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7A6A57-97D8-4757-9601-6C7843D286AE}">
      <dsp:nvSpPr>
        <dsp:cNvPr id="0" name=""/>
        <dsp:cNvSpPr/>
      </dsp:nvSpPr>
      <dsp:spPr>
        <a:xfrm>
          <a:off x="3905028" y="216279"/>
          <a:ext cx="2092425" cy="10462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b="0" kern="1200" cap="none" spc="0">
              <a:ln w="0"/>
              <a:solidFill>
                <a:schemeClr val="tx1"/>
              </a:solidFill>
              <a:effectLst>
                <a:outerShdw blurRad="38100" dist="19050" dir="2700000" algn="tl" rotWithShape="0">
                  <a:schemeClr val="dk1">
                    <a:alpha val="40000"/>
                  </a:schemeClr>
                </a:outerShdw>
              </a:effectLst>
            </a:rPr>
            <a:t>Relevant Constraints</a:t>
          </a:r>
        </a:p>
      </dsp:txBody>
      <dsp:txXfrm>
        <a:off x="3905028" y="216279"/>
        <a:ext cx="2092425" cy="1046212"/>
      </dsp:txXfrm>
    </dsp:sp>
    <dsp:sp modelId="{AD86E778-7363-435B-9D5C-58BD7CBB2B3C}">
      <dsp:nvSpPr>
        <dsp:cNvPr id="0" name=""/>
        <dsp:cNvSpPr/>
      </dsp:nvSpPr>
      <dsp:spPr>
        <a:xfrm>
          <a:off x="3617" y="2263958"/>
          <a:ext cx="2092425" cy="10462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0" kern="1200" cap="none" spc="0">
              <a:ln w="0"/>
              <a:solidFill>
                <a:schemeClr val="tx1"/>
              </a:solidFill>
              <a:effectLst>
                <a:outerShdw blurRad="38100" dist="19050" dir="2700000" algn="tl" rotWithShape="0">
                  <a:schemeClr val="dk1">
                    <a:alpha val="40000"/>
                  </a:schemeClr>
                </a:outerShdw>
              </a:effectLst>
            </a:rPr>
            <a:t>Economic Efficiency</a:t>
          </a:r>
        </a:p>
      </dsp:txBody>
      <dsp:txXfrm>
        <a:off x="3617" y="2263958"/>
        <a:ext cx="2092425" cy="1046212"/>
      </dsp:txXfrm>
    </dsp:sp>
    <dsp:sp modelId="{7AE59795-F4EB-4749-B425-875E66534CCF}">
      <dsp:nvSpPr>
        <dsp:cNvPr id="0" name=""/>
        <dsp:cNvSpPr/>
      </dsp:nvSpPr>
      <dsp:spPr>
        <a:xfrm>
          <a:off x="526723" y="3749580"/>
          <a:ext cx="2092425" cy="10462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Cost-effective strategies for event planning, including budget management and resource optimization</a:t>
          </a:r>
          <a:endParaRPr lang="en-GB" sz="1400" b="0" kern="1200" cap="none" spc="0">
            <a:ln w="0"/>
            <a:solidFill>
              <a:schemeClr val="tx1"/>
            </a:solidFill>
            <a:effectLst>
              <a:outerShdw blurRad="38100" dist="19050" dir="2700000" algn="tl" rotWithShape="0">
                <a:schemeClr val="dk1">
                  <a:alpha val="40000"/>
                </a:schemeClr>
              </a:outerShdw>
            </a:effectLst>
          </a:endParaRPr>
        </a:p>
      </dsp:txBody>
      <dsp:txXfrm>
        <a:off x="526723" y="3749580"/>
        <a:ext cx="2092425" cy="1046212"/>
      </dsp:txXfrm>
    </dsp:sp>
    <dsp:sp modelId="{41E8D902-6436-4545-B70E-5C6BEC7044F2}">
      <dsp:nvSpPr>
        <dsp:cNvPr id="0" name=""/>
        <dsp:cNvSpPr/>
      </dsp:nvSpPr>
      <dsp:spPr>
        <a:xfrm>
          <a:off x="2535452" y="2263958"/>
          <a:ext cx="2092425" cy="10462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0" kern="1200" cap="none" spc="0">
              <a:ln w="0"/>
              <a:solidFill>
                <a:schemeClr val="tx1"/>
              </a:solidFill>
              <a:effectLst>
                <a:outerShdw blurRad="38100" dist="19050" dir="2700000" algn="tl" rotWithShape="0">
                  <a:schemeClr val="dk1">
                    <a:alpha val="40000"/>
                  </a:schemeClr>
                </a:outerShdw>
              </a:effectLst>
            </a:rPr>
            <a:t>Digital Ticketing</a:t>
          </a:r>
        </a:p>
      </dsp:txBody>
      <dsp:txXfrm>
        <a:off x="2535452" y="2263958"/>
        <a:ext cx="2092425" cy="1046212"/>
      </dsp:txXfrm>
    </dsp:sp>
    <dsp:sp modelId="{75D26259-1FAC-4B56-9F86-1C8A13F2FA6A}">
      <dsp:nvSpPr>
        <dsp:cNvPr id="0" name=""/>
        <dsp:cNvSpPr/>
      </dsp:nvSpPr>
      <dsp:spPr>
        <a:xfrm>
          <a:off x="3058558" y="3749580"/>
          <a:ext cx="2092425" cy="10462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Eliminates the need for paper tickets, reducing waste and improving convenience for attendees.</a:t>
          </a:r>
          <a:endParaRPr lang="en-GB" sz="1400" b="0" kern="1200" cap="none" spc="0">
            <a:ln w="0"/>
            <a:solidFill>
              <a:schemeClr val="tx1"/>
            </a:solidFill>
            <a:effectLst>
              <a:outerShdw blurRad="38100" dist="19050" dir="2700000" algn="tl" rotWithShape="0">
                <a:schemeClr val="dk1">
                  <a:alpha val="40000"/>
                </a:schemeClr>
              </a:outerShdw>
            </a:effectLst>
          </a:endParaRPr>
        </a:p>
      </dsp:txBody>
      <dsp:txXfrm>
        <a:off x="3058558" y="3749580"/>
        <a:ext cx="2092425" cy="1046212"/>
      </dsp:txXfrm>
    </dsp:sp>
    <dsp:sp modelId="{A119230E-B51F-4AD7-B4B2-27ABF6807B48}">
      <dsp:nvSpPr>
        <dsp:cNvPr id="0" name=""/>
        <dsp:cNvSpPr/>
      </dsp:nvSpPr>
      <dsp:spPr>
        <a:xfrm>
          <a:off x="5067287" y="2263958"/>
          <a:ext cx="2092425" cy="10462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Eco-Friendly Communication</a:t>
          </a:r>
          <a:endParaRPr lang="en-GB" sz="2000" b="0" kern="1200" cap="none" spc="0">
            <a:ln w="0"/>
            <a:solidFill>
              <a:schemeClr val="tx1"/>
            </a:solidFill>
            <a:effectLst>
              <a:outerShdw blurRad="38100" dist="19050" dir="2700000" algn="tl" rotWithShape="0">
                <a:schemeClr val="dk1">
                  <a:alpha val="40000"/>
                </a:schemeClr>
              </a:outerShdw>
            </a:effectLst>
          </a:endParaRPr>
        </a:p>
      </dsp:txBody>
      <dsp:txXfrm>
        <a:off x="5067287" y="2263958"/>
        <a:ext cx="2092425" cy="1046212"/>
      </dsp:txXfrm>
    </dsp:sp>
    <dsp:sp modelId="{F6F61758-35DF-487A-8A2B-E304D12E9492}">
      <dsp:nvSpPr>
        <dsp:cNvPr id="0" name=""/>
        <dsp:cNvSpPr/>
      </dsp:nvSpPr>
      <dsp:spPr>
        <a:xfrm>
          <a:off x="5590393" y="3749580"/>
          <a:ext cx="2092425" cy="10462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Utilizes digital notifications and updates to minimize the use of printed materials and reduce environmental impact.</a:t>
          </a:r>
          <a:endParaRPr lang="en-GB" sz="1400" b="0" kern="1200" cap="none" spc="0">
            <a:ln w="0"/>
            <a:solidFill>
              <a:schemeClr val="tx1"/>
            </a:solidFill>
            <a:effectLst>
              <a:outerShdw blurRad="38100" dist="19050" dir="2700000" algn="tl" rotWithShape="0">
                <a:schemeClr val="dk1">
                  <a:alpha val="40000"/>
                </a:schemeClr>
              </a:outerShdw>
            </a:effectLst>
          </a:endParaRPr>
        </a:p>
      </dsp:txBody>
      <dsp:txXfrm>
        <a:off x="5590393" y="3749580"/>
        <a:ext cx="2092425" cy="1046212"/>
      </dsp:txXfrm>
    </dsp:sp>
    <dsp:sp modelId="{2F549FFF-E948-49F9-ACA9-C03773A51B49}">
      <dsp:nvSpPr>
        <dsp:cNvPr id="0" name=""/>
        <dsp:cNvSpPr/>
      </dsp:nvSpPr>
      <dsp:spPr>
        <a:xfrm>
          <a:off x="7599122" y="2263958"/>
          <a:ext cx="2092425" cy="104621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Efficient Resource Allocation</a:t>
          </a:r>
          <a:endParaRPr lang="en-GB" sz="2000" b="0" kern="1200" cap="none" spc="0">
            <a:ln w="0"/>
            <a:solidFill>
              <a:schemeClr val="tx1"/>
            </a:solidFill>
            <a:effectLst>
              <a:outerShdw blurRad="38100" dist="19050" dir="2700000" algn="tl" rotWithShape="0">
                <a:schemeClr val="dk1">
                  <a:alpha val="40000"/>
                </a:schemeClr>
              </a:outerShdw>
            </a:effectLst>
          </a:endParaRPr>
        </a:p>
      </dsp:txBody>
      <dsp:txXfrm>
        <a:off x="7599122" y="2263958"/>
        <a:ext cx="2092425" cy="1046212"/>
      </dsp:txXfrm>
    </dsp:sp>
    <dsp:sp modelId="{491F7371-282C-4450-9D4D-46B833C6AFBB}">
      <dsp:nvSpPr>
        <dsp:cNvPr id="0" name=""/>
        <dsp:cNvSpPr/>
      </dsp:nvSpPr>
      <dsp:spPr>
        <a:xfrm>
          <a:off x="8122228" y="3749580"/>
          <a:ext cx="2092425" cy="1046212"/>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GB" sz="1400" b="0" kern="120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Provides tools for optimizing event resources, such as venue space and supplies, to avoid unnecessary consumption.</a:t>
          </a:r>
          <a:endParaRPr lang="en-GB" sz="1400" b="0" kern="1200" cap="none" spc="0">
            <a:ln w="0"/>
            <a:solidFill>
              <a:schemeClr val="tx1"/>
            </a:solidFill>
            <a:effectLst>
              <a:outerShdw blurRad="38100" dist="19050" dir="2700000" algn="tl" rotWithShape="0">
                <a:schemeClr val="dk1">
                  <a:alpha val="40000"/>
                </a:schemeClr>
              </a:outerShdw>
            </a:effectLst>
          </a:endParaRPr>
        </a:p>
      </dsp:txBody>
      <dsp:txXfrm>
        <a:off x="8122228" y="3749580"/>
        <a:ext cx="2092425" cy="104621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56101AA-7DF0-4A5D-8FD6-F7F168CAC562}"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25006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283880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840523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6101AA-7DF0-4A5D-8FD6-F7F168CAC562}"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422303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6101AA-7DF0-4A5D-8FD6-F7F168CAC562}" type="datetimeFigureOut">
              <a:rPr lang="en-US" smtClean="0"/>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603347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101AA-7DF0-4A5D-8FD6-F7F168CAC562}"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365414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6101AA-7DF0-4A5D-8FD6-F7F168CAC562}" type="datetimeFigureOut">
              <a:rPr lang="en-US" smtClean="0"/>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59381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6101AA-7DF0-4A5D-8FD6-F7F168CAC562}" type="datetimeFigureOut">
              <a:rPr lang="en-US" smtClean="0"/>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425193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6101AA-7DF0-4A5D-8FD6-F7F168CAC562}" type="datetimeFigureOut">
              <a:rPr lang="en-US" smtClean="0"/>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18307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2364148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56101AA-7DF0-4A5D-8FD6-F7F168CAC562}" type="datetimeFigureOut">
              <a:rPr lang="en-US" smtClean="0"/>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33FE99-77AD-4592-A048-80FD36C8F97A}" type="slidenum">
              <a:rPr lang="en-US" smtClean="0"/>
              <a:t>‹#›</a:t>
            </a:fld>
            <a:endParaRPr lang="en-US"/>
          </a:p>
        </p:txBody>
      </p:sp>
    </p:spTree>
    <p:extLst>
      <p:ext uri="{BB962C8B-B14F-4D97-AF65-F5344CB8AC3E}">
        <p14:creationId xmlns:p14="http://schemas.microsoft.com/office/powerpoint/2010/main" val="657187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101AA-7DF0-4A5D-8FD6-F7F168CAC562}" type="datetimeFigureOut">
              <a:rPr lang="en-US" smtClean="0"/>
              <a:t>8/3/2024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3FE99-77AD-4592-A048-80FD36C8F97A}" type="slidenum">
              <a:rPr lang="en-US" smtClean="0"/>
              <a:t>‹#›</a:t>
            </a:fld>
            <a:endParaRPr lang="en-US"/>
          </a:p>
        </p:txBody>
      </p:sp>
    </p:spTree>
    <p:extLst>
      <p:ext uri="{BB962C8B-B14F-4D97-AF65-F5344CB8AC3E}">
        <p14:creationId xmlns:p14="http://schemas.microsoft.com/office/powerpoint/2010/main" val="2485782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0754" y="1967803"/>
            <a:ext cx="9144000" cy="1276621"/>
          </a:xfrm>
        </p:spPr>
        <p:txBody>
          <a:bodyPr>
            <a:normAutofit/>
          </a:bodyPr>
          <a:lstStyle/>
          <a:p>
            <a:pPr defTabSz="374650">
              <a:spcAft>
                <a:spcPts val="600"/>
              </a:spcAft>
            </a:pPr>
            <a:r>
              <a:rPr lang="en-US" sz="2400" b="1">
                <a:solidFill>
                  <a:srgbClr val="000000"/>
                </a:solidFill>
                <a:latin typeface="Times New Roman"/>
                <a:cs typeface="Times New Roman"/>
                <a:sym typeface="Times New Roman" panose="02020603050405020304"/>
              </a:rPr>
              <a:t>B. Tech Major Project Evaluation-1, VI Sem</a:t>
            </a:r>
            <a:br>
              <a:rPr lang="en-US" sz="2400" b="1">
                <a:latin typeface="Times New Roman" panose="02020603050405020304" charset="0"/>
                <a:cs typeface="Times New Roman" panose="02020603050405020304" charset="0"/>
              </a:rPr>
            </a:br>
            <a:br>
              <a:rPr lang="en-US" sz="2400" b="1">
                <a:latin typeface="Times New Roman" panose="02020603050405020304" charset="0"/>
                <a:cs typeface="Times New Roman" panose="02020603050405020304" charset="0"/>
              </a:rPr>
            </a:br>
            <a:endParaRPr lang="en-US" sz="2400"/>
          </a:p>
        </p:txBody>
      </p:sp>
      <p:sp>
        <p:nvSpPr>
          <p:cNvPr id="5" name="Subtitle 4"/>
          <p:cNvSpPr>
            <a:spLocks noGrp="1"/>
          </p:cNvSpPr>
          <p:nvPr>
            <p:ph type="subTitle" idx="1"/>
          </p:nvPr>
        </p:nvSpPr>
        <p:spPr>
          <a:xfrm>
            <a:off x="1680754" y="3166085"/>
            <a:ext cx="9144000" cy="1655762"/>
          </a:xfrm>
        </p:spPr>
        <p:txBody>
          <a:bodyPr/>
          <a:lstStyle/>
          <a:p>
            <a:r>
              <a:rPr lang="en-US" b="1" err="1">
                <a:latin typeface="Times New Roman" panose="02020603050405020304" pitchFamily="18" charset="0"/>
                <a:cs typeface="Times New Roman" panose="02020603050405020304" pitchFamily="18" charset="0"/>
              </a:rPr>
              <a:t>EventSync</a:t>
            </a:r>
            <a:r>
              <a:rPr lang="en-US" b="1">
                <a:latin typeface="Times New Roman" panose="02020603050405020304" pitchFamily="18" charset="0"/>
                <a:cs typeface="Times New Roman" panose="02020603050405020304" pitchFamily="18" charset="0"/>
              </a:rPr>
              <a:t>: Sharda Event Scheduler &amp; Coordination Planner</a:t>
            </a:r>
          </a:p>
          <a:p>
            <a:endParaRPr lang="en-US" b="1">
              <a:latin typeface="Times New Roman" panose="02020603050405020304" pitchFamily="18" charset="0"/>
              <a:cs typeface="Times New Roman" panose="02020603050405020304" pitchFamily="18" charset="0"/>
            </a:endParaRPr>
          </a:p>
        </p:txBody>
      </p:sp>
      <p:pic>
        <p:nvPicPr>
          <p:cNvPr id="4" name="Google Shape;182;p1"/>
          <p:cNvPicPr preferRelativeResize="0"/>
          <p:nvPr/>
        </p:nvPicPr>
        <p:blipFill rotWithShape="1">
          <a:blip r:embed="rId2"/>
          <a:srcRect l="35533"/>
          <a:stretch>
            <a:fillRect/>
          </a:stretch>
        </p:blipFill>
        <p:spPr>
          <a:xfrm>
            <a:off x="4203188" y="351048"/>
            <a:ext cx="3792901" cy="1599790"/>
          </a:xfrm>
          <a:prstGeom prst="rect">
            <a:avLst/>
          </a:prstGeom>
          <a:noFill/>
          <a:ln>
            <a:noFill/>
          </a:ln>
        </p:spPr>
      </p:pic>
      <p:sp>
        <p:nvSpPr>
          <p:cNvPr id="7" name="Google Shape;177;p1"/>
          <p:cNvSpPr/>
          <p:nvPr/>
        </p:nvSpPr>
        <p:spPr>
          <a:xfrm>
            <a:off x="1104967" y="3795342"/>
            <a:ext cx="4888854" cy="1340418"/>
          </a:xfrm>
          <a:prstGeom prst="rect">
            <a:avLst/>
          </a:prstGeom>
          <a:noFill/>
          <a:ln>
            <a:noFill/>
          </a:ln>
        </p:spPr>
        <p:txBody>
          <a:bodyPr spcFirstLastPara="1" wrap="square" lIns="90000" tIns="45000" rIns="90000" bIns="45000" anchor="t" anchorCtr="0">
            <a:noAutofit/>
          </a:bodyPr>
          <a:lstStyle/>
          <a:p>
            <a:pPr defTabSz="374650">
              <a:spcAft>
                <a:spcPts val="600"/>
              </a:spcAft>
            </a:pPr>
            <a:r>
              <a:rPr lang="en-US" sz="1475" b="1" kern="1200">
                <a:solidFill>
                  <a:schemeClr val="tx1"/>
                </a:solidFill>
                <a:latin typeface="Times New Roman" panose="02020603050405020304" charset="0"/>
                <a:ea typeface="+mn-ea"/>
                <a:cs typeface="Times New Roman" panose="02020603050405020304" charset="0"/>
                <a:sym typeface="Georgia" panose="02040502050405020303"/>
              </a:rPr>
              <a:t>Presented by :</a:t>
            </a:r>
          </a:p>
          <a:p>
            <a:pPr defTabSz="374650">
              <a:spcAft>
                <a:spcPts val="600"/>
              </a:spcAft>
            </a:pPr>
            <a:r>
              <a:rPr lang="en-US" sz="1475" b="1" kern="1200">
                <a:solidFill>
                  <a:schemeClr val="tx1"/>
                </a:solidFill>
                <a:latin typeface="Times New Roman" panose="02020603050405020304" charset="0"/>
                <a:ea typeface="+mn-ea"/>
                <a:cs typeface="Times New Roman" panose="02020603050405020304" charset="0"/>
                <a:sym typeface="Georgia" panose="02040502050405020303"/>
              </a:rPr>
              <a:t>Mohit Saraswat (2021001021)</a:t>
            </a:r>
          </a:p>
          <a:p>
            <a:pPr defTabSz="374650">
              <a:spcAft>
                <a:spcPts val="600"/>
              </a:spcAft>
            </a:pPr>
            <a:r>
              <a:rPr lang="en-US" sz="1475" b="1">
                <a:latin typeface="Times New Roman" panose="02020603050405020304" charset="0"/>
                <a:cs typeface="Times New Roman" panose="02020603050405020304" charset="0"/>
                <a:sym typeface="Georgia" panose="02040502050405020303"/>
              </a:rPr>
              <a:t>Pranav Mishra  (2021381168)</a:t>
            </a:r>
          </a:p>
          <a:p>
            <a:pPr defTabSz="749935">
              <a:spcAft>
                <a:spcPts val="600"/>
              </a:spcAft>
              <a:defRPr/>
            </a:pPr>
            <a:r>
              <a:rPr lang="en-US" sz="1475" b="1">
                <a:latin typeface="Times New Roman" panose="02020603050405020304" charset="0"/>
                <a:cs typeface="Times New Roman" panose="02020603050405020304" charset="0"/>
                <a:sym typeface="Georgia" panose="02040502050405020303"/>
              </a:rPr>
              <a:t>Nishant Kumar (2021459955)</a:t>
            </a:r>
          </a:p>
          <a:p>
            <a:pPr defTabSz="749935">
              <a:spcAft>
                <a:spcPts val="600"/>
              </a:spcAft>
              <a:defRPr/>
            </a:pPr>
            <a:r>
              <a:rPr lang="en-US" sz="1475" b="1">
                <a:latin typeface="Times New Roman" panose="02020603050405020304" charset="0"/>
                <a:cs typeface="Times New Roman" panose="02020603050405020304" charset="0"/>
              </a:rPr>
              <a:t> </a:t>
            </a:r>
            <a:endParaRPr lang="en-US" sz="1475">
              <a:latin typeface="Times New Roman" panose="02020603050405020304" charset="0"/>
              <a:cs typeface="Times New Roman" panose="02020603050405020304" charset="0"/>
            </a:endParaRPr>
          </a:p>
          <a:p>
            <a:pPr defTabSz="749935">
              <a:spcAft>
                <a:spcPts val="600"/>
              </a:spcAft>
              <a:defRPr/>
            </a:pPr>
            <a:endParaRPr lang="en-US" sz="1475" kern="1200">
              <a:solidFill>
                <a:schemeClr val="tx1"/>
              </a:solidFill>
              <a:latin typeface="Times New Roman" panose="02020603050405020304" charset="0"/>
              <a:ea typeface="+mn-ea"/>
              <a:cs typeface="Times New Roman" panose="02020603050405020304" charset="0"/>
            </a:endParaRPr>
          </a:p>
          <a:p>
            <a:pPr marL="0" marR="0" lvl="0" indent="0" algn="ctr" rtl="0">
              <a:lnSpc>
                <a:spcPct val="100000"/>
              </a:lnSpc>
              <a:spcBef>
                <a:spcPts val="0"/>
              </a:spcBef>
              <a:spcAft>
                <a:spcPts val="600"/>
              </a:spcAft>
              <a:buNone/>
            </a:pPr>
            <a:endParaRPr lang="en-US" sz="1800" b="0" i="0" u="none" strike="noStrike" cap="none">
              <a:solidFill>
                <a:schemeClr val="tx1"/>
              </a:solidFill>
              <a:latin typeface="Times New Roman" panose="02020603050405020304" charset="0"/>
              <a:cs typeface="Times New Roman" panose="02020603050405020304" charset="0"/>
              <a:sym typeface="Arial" panose="020B0604020202020204"/>
            </a:endParaRPr>
          </a:p>
        </p:txBody>
      </p:sp>
      <p:sp>
        <p:nvSpPr>
          <p:cNvPr id="8" name="Google Shape;178;p1"/>
          <p:cNvSpPr/>
          <p:nvPr/>
        </p:nvSpPr>
        <p:spPr>
          <a:xfrm>
            <a:off x="8208925" y="3918605"/>
            <a:ext cx="2615829" cy="694264"/>
          </a:xfrm>
          <a:prstGeom prst="rect">
            <a:avLst/>
          </a:prstGeom>
          <a:noFill/>
          <a:ln>
            <a:noFill/>
          </a:ln>
        </p:spPr>
        <p:txBody>
          <a:bodyPr spcFirstLastPara="1" wrap="square" lIns="90000" tIns="45000" rIns="90000" bIns="45000" anchor="t" anchorCtr="0">
            <a:noAutofit/>
          </a:bodyPr>
          <a:lstStyle/>
          <a:p>
            <a:pPr defTabSz="374650">
              <a:spcAft>
                <a:spcPts val="600"/>
              </a:spcAft>
            </a:pPr>
            <a:r>
              <a:rPr lang="en-US" sz="1475" b="1" kern="1200">
                <a:solidFill>
                  <a:srgbClr val="000000"/>
                </a:solidFill>
                <a:latin typeface="Times New Roman" panose="02020603050405020304"/>
                <a:cs typeface="Times New Roman" panose="02020603050405020304"/>
                <a:sym typeface="Times New Roman" panose="02020603050405020304"/>
              </a:rPr>
              <a:t>Under the Supervision of:-</a:t>
            </a:r>
          </a:p>
          <a:p>
            <a:pPr defTabSz="374650">
              <a:spcAft>
                <a:spcPts val="600"/>
              </a:spcAft>
            </a:pPr>
            <a:r>
              <a:rPr lang="en-US" altLang="en-IN" sz="1480" b="1">
                <a:latin typeface="Times New Roman" panose="02020603050405020304" charset="0"/>
                <a:cs typeface="Times New Roman" panose="02020603050405020304" charset="0"/>
                <a:sym typeface="PT Sans"/>
              </a:rPr>
              <a:t>Prof.(Dr.) Mandeep Kaur</a:t>
            </a:r>
            <a:r>
              <a:rPr lang="en-US" altLang="en-IN" sz="1480" b="1" kern="1200">
                <a:solidFill>
                  <a:schemeClr val="tx1"/>
                </a:solidFill>
                <a:latin typeface="Times New Roman" panose="02020603050405020304" charset="0"/>
                <a:cs typeface="Times New Roman" panose="02020603050405020304" charset="0"/>
                <a:sym typeface="PT Sans"/>
              </a:rPr>
              <a:t>, </a:t>
            </a:r>
            <a:r>
              <a:rPr lang="en-US" altLang="en-IN" sz="1480" b="1">
                <a:latin typeface="Times New Roman" panose="02020603050405020304" charset="0"/>
                <a:cs typeface="Times New Roman" panose="02020603050405020304" charset="0"/>
                <a:sym typeface="PT Sans"/>
              </a:rPr>
              <a:t>Professor, Department of Computer Science &amp; Engineering</a:t>
            </a:r>
            <a:endParaRPr lang="en-US" sz="1480" b="1" i="0" u="none" strike="noStrike" cap="none">
              <a:solidFill>
                <a:schemeClr val="tx1"/>
              </a:solidFill>
              <a:latin typeface="Times New Roman" panose="02020603050405020304" charset="0"/>
              <a:ea typeface="Arial" panose="020B0604020202020204"/>
              <a:cs typeface="Times New Roman" panose="02020603050405020304" charset="0"/>
              <a:sym typeface="Arial" panose="020B0604020202020204"/>
            </a:endParaRPr>
          </a:p>
          <a:p>
            <a:pPr algn="just" defTabSz="374650">
              <a:spcAft>
                <a:spcPts val="600"/>
              </a:spcAft>
            </a:pPr>
            <a:endParaRPr lang="en-US" sz="18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9" name="Google Shape;176;p1"/>
          <p:cNvSpPr/>
          <p:nvPr/>
        </p:nvSpPr>
        <p:spPr>
          <a:xfrm>
            <a:off x="2360583" y="5449673"/>
            <a:ext cx="7784342" cy="1022628"/>
          </a:xfrm>
          <a:prstGeom prst="rect">
            <a:avLst/>
          </a:prstGeom>
          <a:noFill/>
          <a:ln>
            <a:noFill/>
          </a:ln>
        </p:spPr>
        <p:txBody>
          <a:bodyPr spcFirstLastPara="1" wrap="square" lIns="90000" tIns="45000" rIns="90000" bIns="45000" anchor="t" anchorCtr="0">
            <a:noAutofit/>
          </a:bodyPr>
          <a:lstStyle/>
          <a:p>
            <a:pPr algn="ctr" defTabSz="374650">
              <a:spcAft>
                <a:spcPts val="600"/>
              </a:spcAft>
            </a:pPr>
            <a:r>
              <a:rPr lang="en-US" sz="1805" b="1" kern="1200">
                <a:solidFill>
                  <a:srgbClr val="000000"/>
                </a:solidFill>
                <a:latin typeface="Times New Roman" panose="02020603050405020304"/>
                <a:cs typeface="Times New Roman" panose="02020603050405020304"/>
                <a:sym typeface="Times New Roman" panose="02020603050405020304"/>
              </a:rPr>
              <a:t>DEPARTMENT OF COMPUTER SCIENCE &amp; ENGINEERING</a:t>
            </a:r>
            <a:endParaRPr lang="en-US" sz="1805" b="1" kern="120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sz="1805" b="1" kern="1200">
                <a:solidFill>
                  <a:srgbClr val="000000"/>
                </a:solidFill>
                <a:latin typeface="Times New Roman" panose="02020603050405020304"/>
                <a:cs typeface="Times New Roman" panose="02020603050405020304"/>
                <a:sym typeface="Times New Roman" panose="02020603050405020304"/>
              </a:rPr>
              <a:t>SHARDA SCHOOL OF ENGINEERING AND TECHNOLOGY </a:t>
            </a:r>
            <a:endParaRPr lang="en-US" sz="1805" b="1" kern="1200">
              <a:solidFill>
                <a:schemeClr val="dk1"/>
              </a:solidFill>
              <a:latin typeface="Arial" panose="020B0604020202020204"/>
              <a:cs typeface="Arial" panose="020B0604020202020204"/>
              <a:sym typeface="Arial" panose="020B0604020202020204"/>
            </a:endParaRPr>
          </a:p>
          <a:p>
            <a:pPr algn="ctr" defTabSz="374650">
              <a:spcAft>
                <a:spcPts val="600"/>
              </a:spcAft>
            </a:pPr>
            <a:r>
              <a:rPr lang="en-US" sz="1805" b="1">
                <a:solidFill>
                  <a:srgbClr val="000000"/>
                </a:solidFill>
                <a:latin typeface="Times New Roman" panose="02020603050405020304"/>
                <a:cs typeface="Times New Roman" panose="02020603050405020304"/>
                <a:sym typeface="Times New Roman" panose="02020603050405020304"/>
              </a:rPr>
              <a:t>April</a:t>
            </a:r>
            <a:r>
              <a:rPr lang="en-US" sz="1805" b="1" kern="1200">
                <a:solidFill>
                  <a:srgbClr val="000000"/>
                </a:solidFill>
                <a:latin typeface="Times New Roman" panose="02020603050405020304"/>
                <a:cs typeface="Times New Roman" panose="02020603050405020304"/>
                <a:sym typeface="Times New Roman" panose="02020603050405020304"/>
              </a:rPr>
              <a:t>, 2024</a:t>
            </a:r>
            <a:endParaRPr lang="en-US" sz="22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223463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descr="jhiu">
            <a:extLst>
              <a:ext uri="{FF2B5EF4-FFF2-40B4-BE49-F238E27FC236}">
                <a16:creationId xmlns:a16="http://schemas.microsoft.com/office/drawing/2014/main" id="{F4313304-623D-4DB4-0E3E-6458EC3AEF98}"/>
              </a:ext>
            </a:extLst>
          </p:cNvPr>
          <p:cNvGraphicFramePr/>
          <p:nvPr>
            <p:extLst>
              <p:ext uri="{D42A27DB-BD31-4B8C-83A1-F6EECF244321}">
                <p14:modId xmlns:p14="http://schemas.microsoft.com/office/powerpoint/2010/main" val="11214569"/>
              </p:ext>
            </p:extLst>
          </p:nvPr>
        </p:nvGraphicFramePr>
        <p:xfrm>
          <a:off x="-77823" y="1215958"/>
          <a:ext cx="11828835" cy="56420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4BB9FC5-544B-8470-248A-57FA9D72E9C2}"/>
              </a:ext>
            </a:extLst>
          </p:cNvPr>
          <p:cNvSpPr txBox="1"/>
          <p:nvPr/>
        </p:nvSpPr>
        <p:spPr>
          <a:xfrm>
            <a:off x="184826" y="204281"/>
            <a:ext cx="12007174" cy="861774"/>
          </a:xfrm>
          <a:prstGeom prst="rect">
            <a:avLst/>
          </a:prstGeom>
          <a:noFill/>
        </p:spPr>
        <p:txBody>
          <a:bodyPr wrap="square" rtlCol="0">
            <a:spAutoFit/>
          </a:bodyPr>
          <a:lstStyle/>
          <a:p>
            <a:pPr algn="ctr"/>
            <a:r>
              <a:rPr lang="en-GB" sz="2500">
                <a:latin typeface="Times New Roman" panose="02020603050405020304" pitchFamily="18" charset="0"/>
                <a:cs typeface="Times New Roman" panose="02020603050405020304" pitchFamily="18" charset="0"/>
              </a:rPr>
              <a:t>EVENTSYNC OBJECTIVES ARE CRAFTED ON THE BASIS OF SURVEY CONDUCTED</a:t>
            </a:r>
          </a:p>
        </p:txBody>
      </p:sp>
    </p:spTree>
    <p:extLst>
      <p:ext uri="{BB962C8B-B14F-4D97-AF65-F5344CB8AC3E}">
        <p14:creationId xmlns:p14="http://schemas.microsoft.com/office/powerpoint/2010/main" val="372061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75D-590B-4D6E-9744-66ECADF24669}"/>
              </a:ext>
            </a:extLst>
          </p:cNvPr>
          <p:cNvSpPr>
            <a:spLocks noGrp="1"/>
          </p:cNvSpPr>
          <p:nvPr>
            <p:ph type="title"/>
          </p:nvPr>
        </p:nvSpPr>
        <p:spPr>
          <a:xfrm>
            <a:off x="838200" y="124980"/>
            <a:ext cx="10515600" cy="1325563"/>
          </a:xfrm>
        </p:spPr>
        <p:txBody>
          <a:bodyPr/>
          <a:lstStyle/>
          <a:p>
            <a:pPr algn="ctr"/>
            <a:r>
              <a:rPr lang="en-US" b="1">
                <a:latin typeface="Times New Roman" panose="02020603050405020304" pitchFamily="18" charset="0"/>
                <a:cs typeface="Times New Roman" panose="02020603050405020304" pitchFamily="18" charset="0"/>
              </a:rPr>
              <a:t>METHODOLOGY</a:t>
            </a:r>
            <a:endParaRPr lang="en-IN"/>
          </a:p>
        </p:txBody>
      </p:sp>
      <p:pic>
        <p:nvPicPr>
          <p:cNvPr id="1026" name="Picture 2">
            <a:extLst>
              <a:ext uri="{FF2B5EF4-FFF2-40B4-BE49-F238E27FC236}">
                <a16:creationId xmlns:a16="http://schemas.microsoft.com/office/drawing/2014/main" id="{E4DB45C3-A73A-4542-9473-5968C13753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9420" y="1297172"/>
            <a:ext cx="8873160" cy="4920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16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7D1DC-4249-AEC9-D03D-84A9408FEA64}"/>
              </a:ext>
            </a:extLst>
          </p:cNvPr>
          <p:cNvSpPr txBox="1">
            <a:spLocks/>
          </p:cNvSpPr>
          <p:nvPr/>
        </p:nvSpPr>
        <p:spPr>
          <a:xfrm>
            <a:off x="1096818" y="208108"/>
            <a:ext cx="10515600" cy="77094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Times New Roman" panose="02020603050405020304" pitchFamily="18" charset="0"/>
                <a:cs typeface="Times New Roman" panose="02020603050405020304" pitchFamily="18" charset="0"/>
              </a:rPr>
              <a:t>PROJECT PLANNING</a:t>
            </a:r>
            <a:endParaRPr lang="en-US">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521A1094-89A8-5E5F-65D5-BB449149CE3A}"/>
              </a:ext>
            </a:extLst>
          </p:cNvPr>
          <p:cNvGraphicFramePr>
            <a:graphicFrameLocks noGrp="1"/>
          </p:cNvGraphicFramePr>
          <p:nvPr>
            <p:extLst>
              <p:ext uri="{D42A27DB-BD31-4B8C-83A1-F6EECF244321}">
                <p14:modId xmlns:p14="http://schemas.microsoft.com/office/powerpoint/2010/main" val="2350523218"/>
              </p:ext>
            </p:extLst>
          </p:nvPr>
        </p:nvGraphicFramePr>
        <p:xfrm>
          <a:off x="1899920" y="1207519"/>
          <a:ext cx="8127999" cy="5096933"/>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469008636"/>
                    </a:ext>
                  </a:extLst>
                </a:gridCol>
                <a:gridCol w="2709333">
                  <a:extLst>
                    <a:ext uri="{9D8B030D-6E8A-4147-A177-3AD203B41FA5}">
                      <a16:colId xmlns:a16="http://schemas.microsoft.com/office/drawing/2014/main" val="3434320552"/>
                    </a:ext>
                  </a:extLst>
                </a:gridCol>
                <a:gridCol w="2709333">
                  <a:extLst>
                    <a:ext uri="{9D8B030D-6E8A-4147-A177-3AD203B41FA5}">
                      <a16:colId xmlns:a16="http://schemas.microsoft.com/office/drawing/2014/main" val="3345223641"/>
                    </a:ext>
                  </a:extLst>
                </a:gridCol>
              </a:tblGrid>
              <a:tr h="524933">
                <a:tc>
                  <a:txBody>
                    <a:bodyPr/>
                    <a:lstStyle/>
                    <a:p>
                      <a:pPr algn="l"/>
                      <a:r>
                        <a:rPr lang="en-US" sz="1800">
                          <a:latin typeface="Times New Roman" panose="02020603050405020304" pitchFamily="18" charset="0"/>
                          <a:cs typeface="Times New Roman" panose="02020603050405020304" pitchFamily="18" charset="0"/>
                        </a:rPr>
                        <a:t>PHASE</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DESCRIPTION</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DURATION</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9480431"/>
                  </a:ext>
                </a:extLst>
              </a:tr>
              <a:tr h="524933">
                <a:tc>
                  <a:txBody>
                    <a:bodyPr/>
                    <a:lstStyle/>
                    <a:p>
                      <a:pPr algn="l"/>
                      <a:r>
                        <a:rPr lang="en-US" sz="1800">
                          <a:latin typeface="Times New Roman" panose="02020603050405020304" pitchFamily="18" charset="0"/>
                          <a:cs typeface="Times New Roman" panose="02020603050405020304" pitchFamily="18" charset="0"/>
                        </a:rPr>
                        <a:t>Phase 1:- Planning and Requirements Gathering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Defining Scope of Project</a:t>
                      </a:r>
                    </a:p>
                    <a:p>
                      <a:pPr algn="l"/>
                      <a:r>
                        <a:rPr lang="en-GB" sz="1800">
                          <a:latin typeface="Times New Roman" panose="02020603050405020304" pitchFamily="18" charset="0"/>
                          <a:cs typeface="Times New Roman" panose="02020603050405020304" pitchFamily="18" charset="0"/>
                        </a:rPr>
                        <a:t>Stakeholders Interviews</a:t>
                      </a:r>
                    </a:p>
                  </a:txBody>
                  <a:tcPr/>
                </a:tc>
                <a:tc>
                  <a:txBody>
                    <a:bodyPr/>
                    <a:lstStyle/>
                    <a:p>
                      <a:pPr algn="l"/>
                      <a:r>
                        <a:rPr lang="en-US" sz="1800">
                          <a:latin typeface="Times New Roman" panose="02020603050405020304" pitchFamily="18" charset="0"/>
                          <a:cs typeface="Times New Roman" panose="02020603050405020304" pitchFamily="18" charset="0"/>
                        </a:rPr>
                        <a:t>2-3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2782866"/>
                  </a:ext>
                </a:extLst>
              </a:tr>
              <a:tr h="524933">
                <a:tc>
                  <a:txBody>
                    <a:bodyPr/>
                    <a:lstStyle/>
                    <a:p>
                      <a:pPr algn="l"/>
                      <a:r>
                        <a:rPr lang="en-US" sz="1800">
                          <a:latin typeface="Times New Roman" panose="02020603050405020304" pitchFamily="18" charset="0"/>
                          <a:cs typeface="Times New Roman" panose="02020603050405020304" pitchFamily="18" charset="0"/>
                        </a:rPr>
                        <a:t>Phase 2:- Design and Prototyping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Creating wireframes and design mockups , Develop prototype for initial testing</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4-6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4298244"/>
                  </a:ext>
                </a:extLst>
              </a:tr>
              <a:tr h="524933">
                <a:tc>
                  <a:txBody>
                    <a:bodyPr/>
                    <a:lstStyle/>
                    <a:p>
                      <a:pPr algn="l"/>
                      <a:r>
                        <a:rPr lang="en-US" sz="1800">
                          <a:latin typeface="Times New Roman" panose="02020603050405020304" pitchFamily="18" charset="0"/>
                          <a:cs typeface="Times New Roman" panose="02020603050405020304" pitchFamily="18" charset="0"/>
                        </a:rPr>
                        <a:t>Phase 3:- Development</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Implement Core features and functionalities , conduct iterative development</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10-14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5282782"/>
                  </a:ext>
                </a:extLst>
              </a:tr>
              <a:tr h="524933">
                <a:tc>
                  <a:txBody>
                    <a:bodyPr/>
                    <a:lstStyle/>
                    <a:p>
                      <a:pPr algn="l"/>
                      <a:r>
                        <a:rPr lang="en-US" sz="1800">
                          <a:latin typeface="Times New Roman" panose="02020603050405020304" pitchFamily="18" charset="0"/>
                          <a:cs typeface="Times New Roman" panose="02020603050405020304" pitchFamily="18" charset="0"/>
                        </a:rPr>
                        <a:t>Phase 4:- Testing and Quality Assurance</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Perform Thorough testing, identify and fix bugs</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US" sz="1800">
                          <a:latin typeface="Times New Roman" panose="02020603050405020304" pitchFamily="18" charset="0"/>
                          <a:cs typeface="Times New Roman" panose="02020603050405020304" pitchFamily="18" charset="0"/>
                        </a:rPr>
                        <a:t>4-6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4381226"/>
                  </a:ext>
                </a:extLst>
              </a:tr>
              <a:tr h="524933">
                <a:tc>
                  <a:txBody>
                    <a:bodyPr/>
                    <a:lstStyle/>
                    <a:p>
                      <a:pPr algn="l"/>
                      <a:r>
                        <a:rPr lang="en-US" sz="1800">
                          <a:latin typeface="Times New Roman" panose="02020603050405020304" pitchFamily="18" charset="0"/>
                          <a:cs typeface="Times New Roman" panose="02020603050405020304" pitchFamily="18" charset="0"/>
                        </a:rPr>
                        <a:t>Phase 5:- Deployment and Launch</a:t>
                      </a:r>
                      <a:endParaRPr lang="en-GB" sz="1800">
                        <a:latin typeface="Times New Roman" panose="02020603050405020304" pitchFamily="18" charset="0"/>
                        <a:cs typeface="Times New Roman" panose="02020603050405020304" pitchFamily="18" charset="0"/>
                      </a:endParaRPr>
                    </a:p>
                  </a:txBody>
                  <a:tcPr/>
                </a:tc>
                <a:tc>
                  <a:txBody>
                    <a:bodyPr/>
                    <a:lstStyle/>
                    <a:p>
                      <a:pPr algn="l"/>
                      <a:r>
                        <a:rPr lang="en-GB" sz="1800">
                          <a:latin typeface="Times New Roman" panose="02020603050405020304" pitchFamily="18" charset="0"/>
                          <a:cs typeface="Times New Roman" panose="02020603050405020304" pitchFamily="18" charset="0"/>
                        </a:rPr>
                        <a:t>Prepare for deployment to production environment</a:t>
                      </a:r>
                    </a:p>
                    <a:p>
                      <a:pPr algn="l"/>
                      <a:r>
                        <a:rPr lang="en-GB" sz="1800">
                          <a:latin typeface="Times New Roman" panose="02020603050405020304" pitchFamily="18" charset="0"/>
                          <a:cs typeface="Times New Roman" panose="02020603050405020304" pitchFamily="18" charset="0"/>
                        </a:rPr>
                        <a:t>Train users and administrators</a:t>
                      </a:r>
                    </a:p>
                  </a:txBody>
                  <a:tcPr/>
                </a:tc>
                <a:tc>
                  <a:txBody>
                    <a:bodyPr/>
                    <a:lstStyle/>
                    <a:p>
                      <a:pPr algn="l"/>
                      <a:r>
                        <a:rPr lang="en-US" sz="1800">
                          <a:latin typeface="Times New Roman" panose="02020603050405020304" pitchFamily="18" charset="0"/>
                          <a:cs typeface="Times New Roman" panose="02020603050405020304" pitchFamily="18" charset="0"/>
                        </a:rPr>
                        <a:t>2-3 Weeks</a:t>
                      </a:r>
                      <a:endParaRPr lang="en-GB"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52230"/>
                  </a:ext>
                </a:extLst>
              </a:tr>
            </a:tbl>
          </a:graphicData>
        </a:graphic>
      </p:graphicFrame>
    </p:spTree>
    <p:extLst>
      <p:ext uri="{BB962C8B-B14F-4D97-AF65-F5344CB8AC3E}">
        <p14:creationId xmlns:p14="http://schemas.microsoft.com/office/powerpoint/2010/main" val="2511114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4486F53-89B3-D32A-57EA-B1038C10AFF2}"/>
              </a:ext>
            </a:extLst>
          </p:cNvPr>
          <p:cNvGraphicFramePr/>
          <p:nvPr>
            <p:extLst>
              <p:ext uri="{D42A27DB-BD31-4B8C-83A1-F6EECF244321}">
                <p14:modId xmlns:p14="http://schemas.microsoft.com/office/powerpoint/2010/main" val="1068898006"/>
              </p:ext>
            </p:extLst>
          </p:nvPr>
        </p:nvGraphicFramePr>
        <p:xfrm>
          <a:off x="175099" y="280198"/>
          <a:ext cx="11742130" cy="64707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6464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2C21D3B-7CF4-28DD-977A-D811510F26A9}"/>
              </a:ext>
            </a:extLst>
          </p:cNvPr>
          <p:cNvGraphicFramePr/>
          <p:nvPr>
            <p:extLst>
              <p:ext uri="{D42A27DB-BD31-4B8C-83A1-F6EECF244321}">
                <p14:modId xmlns:p14="http://schemas.microsoft.com/office/powerpoint/2010/main" val="759029913"/>
              </p:ext>
            </p:extLst>
          </p:nvPr>
        </p:nvGraphicFramePr>
        <p:xfrm>
          <a:off x="904672" y="1517334"/>
          <a:ext cx="10218272" cy="5574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3E474801-B7A2-108A-E636-7C7607C34C69}"/>
              </a:ext>
            </a:extLst>
          </p:cNvPr>
          <p:cNvSpPr txBox="1"/>
          <p:nvPr/>
        </p:nvSpPr>
        <p:spPr>
          <a:xfrm>
            <a:off x="787940" y="70784"/>
            <a:ext cx="10335004" cy="1446550"/>
          </a:xfrm>
          <a:prstGeom prst="rect">
            <a:avLst/>
          </a:prstGeom>
          <a:noFill/>
        </p:spPr>
        <p:txBody>
          <a:bodyPr wrap="square" rtlCol="0">
            <a:spAutoFit/>
          </a:bodyPr>
          <a:lstStyle/>
          <a:p>
            <a:pPr algn="ctr"/>
            <a:r>
              <a:rPr lang="en-GB" sz="4400">
                <a:latin typeface="Times New Roman" panose="02020603050405020304" pitchFamily="18" charset="0"/>
                <a:cs typeface="Times New Roman" panose="02020603050405020304" pitchFamily="18" charset="0"/>
              </a:rPr>
              <a:t>ENVIRONMENTAL AND SUSTAINABILITY CONSTRAINTS</a:t>
            </a:r>
          </a:p>
        </p:txBody>
      </p:sp>
    </p:spTree>
    <p:extLst>
      <p:ext uri="{BB962C8B-B14F-4D97-AF65-F5344CB8AC3E}">
        <p14:creationId xmlns:p14="http://schemas.microsoft.com/office/powerpoint/2010/main" val="314395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144D-1070-676C-A4B8-956A64EF3BF1}"/>
              </a:ext>
            </a:extLst>
          </p:cNvPr>
          <p:cNvSpPr>
            <a:spLocks noGrp="1"/>
          </p:cNvSpPr>
          <p:nvPr>
            <p:ph type="title"/>
          </p:nvPr>
        </p:nvSpPr>
        <p:spPr>
          <a:xfrm>
            <a:off x="838200" y="121934"/>
            <a:ext cx="10515600" cy="1325563"/>
          </a:xfrm>
        </p:spPr>
        <p:txBody>
          <a:bodyPr/>
          <a:lstStyle/>
          <a:p>
            <a:pPr algn="ctr"/>
            <a:r>
              <a:rPr lang="en-GB" b="1">
                <a:latin typeface="Times New Roman" panose="02020603050405020304" pitchFamily="18" charset="0"/>
                <a:cs typeface="Times New Roman" panose="02020603050405020304" pitchFamily="18" charset="0"/>
              </a:rPr>
              <a:t>PHASE 1 - SCHEMA DESIGN</a:t>
            </a:r>
          </a:p>
        </p:txBody>
      </p:sp>
      <p:pic>
        <p:nvPicPr>
          <p:cNvPr id="4" name="Content Placeholder 3">
            <a:extLst>
              <a:ext uri="{FF2B5EF4-FFF2-40B4-BE49-F238E27FC236}">
                <a16:creationId xmlns:a16="http://schemas.microsoft.com/office/drawing/2014/main" id="{4A5B81BE-772B-E5F9-EA95-7560E25299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6371" y="1673156"/>
            <a:ext cx="6391431" cy="4770537"/>
          </a:xfrm>
          <a:prstGeom prst="rect">
            <a:avLst/>
          </a:prstGeom>
        </p:spPr>
      </p:pic>
      <p:sp>
        <p:nvSpPr>
          <p:cNvPr id="5" name="TextBox 4">
            <a:extLst>
              <a:ext uri="{FF2B5EF4-FFF2-40B4-BE49-F238E27FC236}">
                <a16:creationId xmlns:a16="http://schemas.microsoft.com/office/drawing/2014/main" id="{C10C7181-4DCA-00F2-4736-A411343A680B}"/>
              </a:ext>
            </a:extLst>
          </p:cNvPr>
          <p:cNvSpPr txBox="1"/>
          <p:nvPr/>
        </p:nvSpPr>
        <p:spPr>
          <a:xfrm>
            <a:off x="6937802" y="1643972"/>
            <a:ext cx="4939670" cy="4770537"/>
          </a:xfrm>
          <a:prstGeom prst="rect">
            <a:avLst/>
          </a:prstGeom>
          <a:noFill/>
        </p:spPr>
        <p:txBody>
          <a:bodyPr wrap="square" rtlCol="0">
            <a:spAutoFit/>
          </a:bodyPr>
          <a:lstStyle/>
          <a:p>
            <a:pPr marL="285750" indent="-285750">
              <a:buFont typeface="Arial" panose="020B0604020202020204" pitchFamily="34" charset="0"/>
              <a:buChar char="•"/>
            </a:pPr>
            <a:r>
              <a:rPr lang="en-GB" sz="1600"/>
              <a:t>Event Entity Attributes: Includes id, </a:t>
            </a:r>
            <a:r>
              <a:rPr lang="en-GB" sz="1600" err="1"/>
              <a:t>eventTitle</a:t>
            </a:r>
            <a:r>
              <a:rPr lang="en-GB" sz="1600"/>
              <a:t>, </a:t>
            </a:r>
            <a:r>
              <a:rPr lang="en-GB" sz="1600" err="1"/>
              <a:t>coordinatorName</a:t>
            </a:r>
            <a:r>
              <a:rPr lang="en-GB" sz="1600"/>
              <a:t>, </a:t>
            </a:r>
            <a:r>
              <a:rPr lang="en-GB" sz="1600" err="1"/>
              <a:t>clubName</a:t>
            </a:r>
            <a:r>
              <a:rPr lang="en-GB" sz="1600"/>
              <a:t>, email, date, time, venue, </a:t>
            </a:r>
            <a:r>
              <a:rPr lang="en-GB" sz="1600" err="1"/>
              <a:t>eventBudget</a:t>
            </a:r>
            <a:r>
              <a:rPr lang="en-GB" sz="1600"/>
              <a:t>, </a:t>
            </a:r>
            <a:r>
              <a:rPr lang="en-GB" sz="1600" err="1"/>
              <a:t>eventDescription</a:t>
            </a:r>
            <a:r>
              <a:rPr lang="en-GB" sz="1600"/>
              <a:t>, and various approval statuses.</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User Entity Attributes: Comprises id, username, password, and role.</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Relationship: A many-to-one relationship exists between Event and User, where each event is coordinated by a single user, but a user can coordinate multiple events.</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Foreign Key: The </a:t>
            </a:r>
            <a:r>
              <a:rPr lang="en-GB" sz="1600" err="1"/>
              <a:t>user_id</a:t>
            </a:r>
            <a:r>
              <a:rPr lang="en-GB" sz="1600"/>
              <a:t> foreign key in the events table references the id in the user table.</a:t>
            </a:r>
          </a:p>
          <a:p>
            <a:pPr marL="285750" indent="-285750">
              <a:buFont typeface="Arial" panose="020B0604020202020204" pitchFamily="34" charset="0"/>
              <a:buChar char="•"/>
            </a:pPr>
            <a:endParaRPr lang="en-GB" sz="1600"/>
          </a:p>
          <a:p>
            <a:pPr marL="285750" indent="-285750">
              <a:buFont typeface="Arial" panose="020B0604020202020204" pitchFamily="34" charset="0"/>
              <a:buChar char="•"/>
            </a:pPr>
            <a:r>
              <a:rPr lang="en-GB" sz="1600"/>
              <a:t>Cascade Operations: Ensures that updates or deletions to a user propagate to their associated events, maintaining consistency across related data.</a:t>
            </a:r>
          </a:p>
        </p:txBody>
      </p:sp>
    </p:spTree>
    <p:extLst>
      <p:ext uri="{BB962C8B-B14F-4D97-AF65-F5344CB8AC3E}">
        <p14:creationId xmlns:p14="http://schemas.microsoft.com/office/powerpoint/2010/main" val="1196364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AAAD-FBE6-0C64-A7B0-EB7EFF2D0A72}"/>
              </a:ext>
            </a:extLst>
          </p:cNvPr>
          <p:cNvSpPr>
            <a:spLocks noGrp="1"/>
          </p:cNvSpPr>
          <p:nvPr>
            <p:ph type="title"/>
          </p:nvPr>
        </p:nvSpPr>
        <p:spPr>
          <a:xfrm>
            <a:off x="838200" y="71929"/>
            <a:ext cx="10515600" cy="1325563"/>
          </a:xfrm>
        </p:spPr>
        <p:txBody>
          <a:bodyPr/>
          <a:lstStyle/>
          <a:p>
            <a:pPr algn="ctr"/>
            <a:r>
              <a:rPr lang="en-GB" b="1">
                <a:latin typeface="Times New Roman" panose="02020603050405020304" pitchFamily="18" charset="0"/>
                <a:cs typeface="Times New Roman" panose="02020603050405020304" pitchFamily="18" charset="0"/>
              </a:rPr>
              <a:t>PHASE 1 - DEVELOPMENT</a:t>
            </a:r>
            <a:endParaRPr lang="en-GB"/>
          </a:p>
        </p:txBody>
      </p:sp>
      <p:pic>
        <p:nvPicPr>
          <p:cNvPr id="5" name="Picture 4">
            <a:extLst>
              <a:ext uri="{FF2B5EF4-FFF2-40B4-BE49-F238E27FC236}">
                <a16:creationId xmlns:a16="http://schemas.microsoft.com/office/drawing/2014/main" id="{A8443183-5727-AC12-3EA0-D0A92D376F3D}"/>
              </a:ext>
            </a:extLst>
          </p:cNvPr>
          <p:cNvPicPr>
            <a:picLocks noChangeAspect="1"/>
          </p:cNvPicPr>
          <p:nvPr/>
        </p:nvPicPr>
        <p:blipFill>
          <a:blip r:embed="rId2"/>
          <a:stretch>
            <a:fillRect/>
          </a:stretch>
        </p:blipFill>
        <p:spPr>
          <a:xfrm>
            <a:off x="1371600" y="1397492"/>
            <a:ext cx="2266526" cy="4932188"/>
          </a:xfrm>
          <a:prstGeom prst="rect">
            <a:avLst/>
          </a:prstGeom>
        </p:spPr>
      </p:pic>
      <p:sp>
        <p:nvSpPr>
          <p:cNvPr id="3" name="TextBox 2">
            <a:extLst>
              <a:ext uri="{FF2B5EF4-FFF2-40B4-BE49-F238E27FC236}">
                <a16:creationId xmlns:a16="http://schemas.microsoft.com/office/drawing/2014/main" id="{68A316BE-5E5D-5E30-A988-50C2D8FD3E60}"/>
              </a:ext>
            </a:extLst>
          </p:cNvPr>
          <p:cNvSpPr txBox="1"/>
          <p:nvPr/>
        </p:nvSpPr>
        <p:spPr>
          <a:xfrm>
            <a:off x="6096000" y="1572956"/>
            <a:ext cx="5262664" cy="4832092"/>
          </a:xfrm>
          <a:prstGeom prst="rect">
            <a:avLst/>
          </a:prstGeom>
          <a:noFill/>
        </p:spPr>
        <p:txBody>
          <a:bodyPr wrap="square" rtlCol="0">
            <a:spAutoFit/>
          </a:bodyPr>
          <a:lstStyle/>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Registration and Login Page: New users can register and log in to access the website.</a:t>
            </a:r>
          </a:p>
          <a:p>
            <a:pPr marL="1200150" lvl="2" indent="-285750">
              <a:buFont typeface="Arial" panose="020B0604020202020204" pitchFamily="34" charset="0"/>
              <a:buChar char="•"/>
            </a:pPr>
            <a:endParaRPr lang="en-GB"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Event Coordinator Capabilities: Coordinators can create event requests, track approval status, and manage their own and others' events.</a:t>
            </a:r>
          </a:p>
          <a:p>
            <a:pPr marL="1200150" lvl="2" indent="-285750">
              <a:buFont typeface="Arial" panose="020B0604020202020204" pitchFamily="34" charset="0"/>
              <a:buChar char="•"/>
            </a:pPr>
            <a:endParaRPr lang="en-GB"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Authority Roles and Actions: Authorities (Department Coordinators, HODs, Deans, IQAC team) can log in, view event details, and approve or deny requests.</a:t>
            </a:r>
          </a:p>
          <a:p>
            <a:pPr marL="1200150" lvl="2" indent="-285750">
              <a:buFont typeface="Arial" panose="020B0604020202020204" pitchFamily="34" charset="0"/>
              <a:buChar char="•"/>
            </a:pPr>
            <a:endParaRPr lang="en-GB"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Automated Notifications: Automated emails notify authorities of event status changes, including approval, disapproval, or new requests.</a:t>
            </a:r>
          </a:p>
          <a:p>
            <a:pPr marL="1200150" lvl="2" indent="-285750">
              <a:buFont typeface="Arial" panose="020B0604020202020204" pitchFamily="34" charset="0"/>
              <a:buChar char="•"/>
            </a:pPr>
            <a:endParaRPr lang="en-GB"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Coordinator Dashboard: Provides Event Coordinators with a view to manage and track their event requests.</a:t>
            </a:r>
          </a:p>
          <a:p>
            <a:pPr marL="1200150" lvl="2" indent="-285750">
              <a:buFont typeface="Arial" panose="020B0604020202020204" pitchFamily="34" charset="0"/>
              <a:buChar char="•"/>
            </a:pPr>
            <a:endParaRPr lang="en-GB"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r>
              <a:rPr lang="en-GB" sz="1400">
                <a:effectLst/>
                <a:latin typeface="Times New Roman" panose="02020603050405020304" pitchFamily="18" charset="0"/>
                <a:ea typeface="Times New Roman" panose="02020603050405020304" pitchFamily="18" charset="0"/>
              </a:rPr>
              <a:t>Authority Dashboard: Allows authorities to efficiently review and manage event approvals or rejections.</a:t>
            </a:r>
            <a:endParaRPr lang="en-US" sz="1400">
              <a:effectLst/>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endParaRPr lang="en-US" sz="1400">
              <a:latin typeface="Times New Roman" panose="02020603050405020304" pitchFamily="18" charset="0"/>
              <a:ea typeface="Times New Roman" panose="02020603050405020304" pitchFamily="18" charset="0"/>
            </a:endParaRPr>
          </a:p>
          <a:p>
            <a:pPr marL="1200150" lvl="2" indent="-285750">
              <a:buFont typeface="Arial" panose="020B0604020202020204" pitchFamily="34" charset="0"/>
              <a:buChar char="•"/>
            </a:pPr>
            <a:endParaRPr lang="en-US" sz="14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31494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pPr algn="ctr"/>
            <a:r>
              <a:rPr lang="en-US" b="1">
                <a:latin typeface="Times New Roman" panose="02020603050405020304" pitchFamily="18" charset="0"/>
                <a:cs typeface="Times New Roman" panose="02020603050405020304" pitchFamily="18" charset="0"/>
              </a:rPr>
              <a:t>CONCLUSION &amp; PROJECT IMPACT</a:t>
            </a:r>
          </a:p>
        </p:txBody>
      </p:sp>
      <p:sp>
        <p:nvSpPr>
          <p:cNvPr id="3" name="Content Placeholder 2"/>
          <p:cNvSpPr>
            <a:spLocks noGrp="1"/>
          </p:cNvSpPr>
          <p:nvPr>
            <p:ph idx="1"/>
          </p:nvPr>
        </p:nvSpPr>
        <p:spPr>
          <a:xfrm>
            <a:off x="838200" y="1253331"/>
            <a:ext cx="10515600" cy="4351338"/>
          </a:xfrm>
        </p:spPr>
        <p:txBody>
          <a:bodyPr>
            <a:no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comprehensive solution to streamline event management at Sharda University.</a:t>
            </a:r>
          </a:p>
          <a:p>
            <a:pPr algn="just"/>
            <a:r>
              <a:rPr lang="en-GB" sz="2200">
                <a:latin typeface="Times New Roman" panose="02020603050405020304" pitchFamily="18" charset="0"/>
                <a:cs typeface="Times New Roman" panose="02020603050405020304" pitchFamily="18" charset="0"/>
              </a:rPr>
              <a:t>By centralizing event planning, coordination, budget management, and post-event reporting,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enhances efficiency and transparency.</a:t>
            </a:r>
          </a:p>
          <a:p>
            <a:pPr algn="just"/>
            <a:r>
              <a:rPr lang="en-GB" sz="2200">
                <a:latin typeface="Times New Roman" panose="02020603050405020304" pitchFamily="18" charset="0"/>
                <a:cs typeface="Times New Roman" panose="02020603050405020304" pitchFamily="18" charset="0"/>
              </a:rPr>
              <a:t>The project addresses current challenges such as manual effort, lack of synchronization, and communication issues.</a:t>
            </a:r>
          </a:p>
          <a:p>
            <a:pPr algn="just"/>
            <a:r>
              <a:rPr lang="en-GB" sz="2200" err="1">
                <a:latin typeface="Times New Roman" panose="02020603050405020304" pitchFamily="18" charset="0"/>
                <a:cs typeface="Times New Roman" panose="02020603050405020304" pitchFamily="18" charset="0"/>
              </a:rPr>
              <a:t>EventSync's</a:t>
            </a:r>
            <a:r>
              <a:rPr lang="en-GB" sz="2200">
                <a:latin typeface="Times New Roman" panose="02020603050405020304" pitchFamily="18" charset="0"/>
                <a:cs typeface="Times New Roman" panose="02020603050405020304" pitchFamily="18" charset="0"/>
              </a:rPr>
              <a:t> objectives include streamlining processes, enhancing collaboration, optimizing budget management, and generating comprehensive reports.</a:t>
            </a:r>
          </a:p>
          <a:p>
            <a:pPr algn="just"/>
            <a:r>
              <a:rPr lang="en-GB" sz="2200">
                <a:latin typeface="Times New Roman" panose="02020603050405020304" pitchFamily="18" charset="0"/>
                <a:cs typeface="Times New Roman" panose="02020603050405020304" pitchFamily="18" charset="0"/>
              </a:rPr>
              <a:t>With a multidisciplinary team and a structured project timeline,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is poised to deliver tangible benefits to Sharda University.</a:t>
            </a:r>
          </a:p>
          <a:p>
            <a:pPr algn="just"/>
            <a:r>
              <a:rPr lang="en-GB" sz="2200">
                <a:latin typeface="Times New Roman" panose="02020603050405020304" pitchFamily="18" charset="0"/>
                <a:cs typeface="Times New Roman" panose="02020603050405020304" pitchFamily="18" charset="0"/>
              </a:rPr>
              <a:t>The project's importance lies in its potential to improve event outcomes, foster student engagement, and enhance the college's reputation.</a:t>
            </a:r>
          </a:p>
          <a:p>
            <a:pPr algn="just"/>
            <a:r>
              <a:rPr lang="en-GB" sz="2200" err="1">
                <a:latin typeface="Times New Roman" panose="02020603050405020304" pitchFamily="18" charset="0"/>
                <a:cs typeface="Times New Roman" panose="02020603050405020304" pitchFamily="18" charset="0"/>
              </a:rPr>
              <a:t>EventSync's</a:t>
            </a:r>
            <a:r>
              <a:rPr lang="en-GB" sz="2200">
                <a:latin typeface="Times New Roman" panose="02020603050405020304" pitchFamily="18" charset="0"/>
                <a:cs typeface="Times New Roman" panose="02020603050405020304" pitchFamily="18" charset="0"/>
              </a:rPr>
              <a:t> impact extends beyond operational efficiency, promoting a culture of innovation and excellence within the college community.</a:t>
            </a: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7303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309" y="0"/>
            <a:ext cx="10515600" cy="1325563"/>
          </a:xfrm>
        </p:spPr>
        <p:txBody>
          <a:bodyPr/>
          <a:lstStyle/>
          <a:p>
            <a:pPr algn="ctr"/>
            <a:r>
              <a:rPr lang="en-US" b="1">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838200" y="1451552"/>
            <a:ext cx="10515600" cy="5494193"/>
          </a:xfrm>
        </p:spPr>
        <p:txBody>
          <a:bodyPr>
            <a:normAutofit/>
          </a:bodyPr>
          <a:lstStyle/>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Nguyen, T. T., &amp; Nguyen, T. H. (2021). Method and system for internet-based event management at universities (Case study: Van Lang University). Journal of Computer Science and Cybernetics, 37(1), 1-14.</a:t>
            </a:r>
          </a:p>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M. A., &amp; 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S. A. (2018). Event Management System for Higher Education Institutions: A Case Study. International Journal of Computer Applications, 181(40), 1-5.</a:t>
            </a:r>
          </a:p>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M. A., &amp; 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S. A. (2019). Design and Implementation of an Event Management System for Universities. International Journal of Computer Applications, 182(25), 1-5.</a:t>
            </a:r>
          </a:p>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M. A., &amp; 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S. A. (2020). Smart Event Management System for Educational Institutions. International Journal of Computer Applications, 182(25), 1-5.</a:t>
            </a:r>
          </a:p>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 Robinson, Richard &amp; Barron, Paul &amp; David, </a:t>
            </a:r>
            <a:r>
              <a:rPr lang="en-GB" sz="1800" err="1">
                <a:latin typeface="Times New Roman" panose="02020603050405020304" pitchFamily="18" charset="0"/>
                <a:cs typeface="Times New Roman" panose="02020603050405020304" pitchFamily="18" charset="0"/>
              </a:rPr>
              <a:t>Solnet</a:t>
            </a:r>
            <a:r>
              <a:rPr lang="en-GB" sz="1800">
                <a:latin typeface="Times New Roman" panose="02020603050405020304" pitchFamily="18" charset="0"/>
                <a:cs typeface="Times New Roman" panose="02020603050405020304" pitchFamily="18" charset="0"/>
              </a:rPr>
              <a:t>. (2008). Innovative Approaches to Event Management Education in Career Development: A Study of Student Experiences. Journal of Hospitality, Leisure, Sports and Tourism Education. </a:t>
            </a:r>
          </a:p>
          <a:p>
            <a:pPr marL="342900" indent="-342900" algn="just">
              <a:buFont typeface="+mj-lt"/>
              <a:buAutoNum type="arabicPeriod"/>
            </a:pPr>
            <a:r>
              <a:rPr lang="en-GB" sz="1800">
                <a:latin typeface="Times New Roman" panose="02020603050405020304" pitchFamily="18" charset="0"/>
                <a:cs typeface="Times New Roman" panose="02020603050405020304" pitchFamily="18" charset="0"/>
              </a:rPr>
              <a:t>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M. A., &amp; Al-</a:t>
            </a:r>
            <a:r>
              <a:rPr lang="en-GB" sz="1800" err="1">
                <a:latin typeface="Times New Roman" panose="02020603050405020304" pitchFamily="18" charset="0"/>
                <a:cs typeface="Times New Roman" panose="02020603050405020304" pitchFamily="18" charset="0"/>
              </a:rPr>
              <a:t>Maolegi</a:t>
            </a:r>
            <a:r>
              <a:rPr lang="en-GB" sz="1800">
                <a:latin typeface="Times New Roman" panose="02020603050405020304" pitchFamily="18" charset="0"/>
                <a:cs typeface="Times New Roman" panose="02020603050405020304" pitchFamily="18" charset="0"/>
              </a:rPr>
              <a:t>, S. A. (2016). Event Management System for Educational Institutions: A Comparative Study. International Journal of Computer Applications, 146(11), 1-5.</a:t>
            </a:r>
            <a:endParaRPr lang="en-US" sz="1800">
              <a:latin typeface="Times New Roman" panose="02020603050405020304" pitchFamily="18" charset="0"/>
              <a:cs typeface="Times New Roman" panose="02020603050405020304" pitchFamily="18" charset="0"/>
            </a:endParaRPr>
          </a:p>
          <a:p>
            <a:pPr marL="0" indent="0">
              <a:buNone/>
            </a:pPr>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a:p>
            <a:endParaRPr lang="en-US" sz="1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524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152400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1012648" y="67148"/>
            <a:ext cx="9653066" cy="775252"/>
          </a:xfrm>
        </p:spPr>
        <p:txBody>
          <a:bodyPr>
            <a:normAutofit/>
          </a:bodyPr>
          <a:lstStyle/>
          <a:p>
            <a:pPr algn="ctr"/>
            <a:r>
              <a:rPr lang="en-US" b="1" dirty="0">
                <a:latin typeface="Times New Roman" panose="02020603050405020304" charset="0"/>
                <a:cs typeface="Times New Roman" panose="02020603050405020304" charset="0"/>
              </a:rPr>
              <a:t>AGENDA</a:t>
            </a:r>
          </a:p>
        </p:txBody>
      </p:sp>
      <p:sp>
        <p:nvSpPr>
          <p:cNvPr id="4" name="Content Placeholder 3"/>
          <p:cNvSpPr>
            <a:spLocks noGrp="1"/>
          </p:cNvSpPr>
          <p:nvPr>
            <p:ph idx="1"/>
          </p:nvPr>
        </p:nvSpPr>
        <p:spPr>
          <a:xfrm>
            <a:off x="908917" y="557393"/>
            <a:ext cx="10515600" cy="6111764"/>
          </a:xfrm>
        </p:spPr>
        <p:txBody>
          <a:bodyPr vert="horz" lIns="91440" tIns="45720" rIns="91440" bIns="45720" rtlCol="0" anchor="t">
            <a:noAutofit/>
          </a:bodyPr>
          <a:lstStyle/>
          <a:p>
            <a:endParaRPr lang="en-GB" sz="2000" dirty="0">
              <a:latin typeface="Times New Roman"/>
              <a:cs typeface="Times New Roman"/>
            </a:endParaRPr>
          </a:p>
          <a:p>
            <a:r>
              <a:rPr lang="en-GB" sz="2000" dirty="0">
                <a:latin typeface="Times New Roman"/>
                <a:cs typeface="Times New Roman"/>
              </a:rPr>
              <a:t>Introduction</a:t>
            </a:r>
            <a:endParaRPr lang="en-US" dirty="0">
              <a:cs typeface="Calibri"/>
            </a:endParaRPr>
          </a:p>
          <a:p>
            <a:r>
              <a:rPr lang="en-GB" sz="2000" dirty="0">
                <a:latin typeface="Times New Roman" panose="02020603050405020304" pitchFamily="18" charset="0"/>
                <a:cs typeface="Times New Roman" panose="02020603050405020304" pitchFamily="18" charset="0"/>
              </a:rPr>
              <a:t>Motivation</a:t>
            </a:r>
          </a:p>
          <a:p>
            <a:r>
              <a:rPr lang="en-GB" sz="2000" dirty="0">
                <a:latin typeface="Times New Roman" panose="02020603050405020304" pitchFamily="18" charset="0"/>
                <a:cs typeface="Times New Roman" panose="02020603050405020304" pitchFamily="18" charset="0"/>
              </a:rPr>
              <a:t>Problem Statement</a:t>
            </a:r>
          </a:p>
          <a:p>
            <a:r>
              <a:rPr lang="en-GB" sz="2000" dirty="0">
                <a:latin typeface="Times New Roman" panose="02020603050405020304" pitchFamily="18" charset="0"/>
                <a:cs typeface="Times New Roman" panose="02020603050405020304" pitchFamily="18" charset="0"/>
              </a:rPr>
              <a:t>Team Details</a:t>
            </a:r>
          </a:p>
          <a:p>
            <a:r>
              <a:rPr lang="en-GB" sz="2000" dirty="0">
                <a:latin typeface="Times New Roman" panose="02020603050405020304" pitchFamily="18" charset="0"/>
                <a:cs typeface="Times New Roman" panose="02020603050405020304" pitchFamily="18" charset="0"/>
              </a:rPr>
              <a:t>Literature Table</a:t>
            </a:r>
          </a:p>
          <a:p>
            <a:r>
              <a:rPr lang="en-GB" sz="2000" dirty="0">
                <a:latin typeface="Times New Roman" panose="02020603050405020304" pitchFamily="18" charset="0"/>
                <a:cs typeface="Times New Roman" panose="02020603050405020304" pitchFamily="18" charset="0"/>
              </a:rPr>
              <a:t>Survey Conducted</a:t>
            </a:r>
          </a:p>
          <a:p>
            <a:r>
              <a:rPr lang="en-GB" sz="2000" dirty="0">
                <a:latin typeface="Times New Roman"/>
                <a:cs typeface="Times New Roman"/>
              </a:rPr>
              <a:t>Objectives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a:cs typeface="Times New Roman"/>
              </a:rPr>
              <a:t>Methodology</a:t>
            </a:r>
          </a:p>
          <a:p>
            <a:endParaRPr lang="en-US" sz="2000" dirty="0">
              <a:latin typeface="Times New Roman"/>
              <a:cs typeface="Times New Roman"/>
            </a:endParaRPr>
          </a:p>
        </p:txBody>
      </p:sp>
      <p:sp>
        <p:nvSpPr>
          <p:cNvPr id="5" name="TextBox 4">
            <a:extLst>
              <a:ext uri="{FF2B5EF4-FFF2-40B4-BE49-F238E27FC236}">
                <a16:creationId xmlns:a16="http://schemas.microsoft.com/office/drawing/2014/main" id="{2FF7F816-7341-4B03-83B6-3126DF78B3BD}"/>
              </a:ext>
            </a:extLst>
          </p:cNvPr>
          <p:cNvSpPr txBox="1"/>
          <p:nvPr/>
        </p:nvSpPr>
        <p:spPr>
          <a:xfrm>
            <a:off x="5640779" y="2998519"/>
            <a:ext cx="914400" cy="914400"/>
          </a:xfrm>
          <a:prstGeom prst="rect">
            <a:avLst/>
          </a:prstGeom>
          <a:noFill/>
        </p:spPr>
        <p:txBody>
          <a:bodyPr wrap="square" rtlCol="0">
            <a:spAutoFit/>
          </a:bodyPr>
          <a:lstStyle/>
          <a:p>
            <a:endParaRPr lang="en-US" dirty="0"/>
          </a:p>
        </p:txBody>
      </p:sp>
      <p:sp>
        <p:nvSpPr>
          <p:cNvPr id="6" name="TextBox 5">
            <a:extLst>
              <a:ext uri="{FF2B5EF4-FFF2-40B4-BE49-F238E27FC236}">
                <a16:creationId xmlns:a16="http://schemas.microsoft.com/office/drawing/2014/main" id="{08340C61-9EBD-4B64-B519-687F6C2A635E}"/>
              </a:ext>
            </a:extLst>
          </p:cNvPr>
          <p:cNvSpPr txBox="1"/>
          <p:nvPr/>
        </p:nvSpPr>
        <p:spPr>
          <a:xfrm>
            <a:off x="5640779" y="2998519"/>
            <a:ext cx="914400" cy="914400"/>
          </a:xfrm>
          <a:prstGeom prst="rect">
            <a:avLst/>
          </a:prstGeom>
          <a:noFill/>
        </p:spPr>
        <p:txBody>
          <a:bodyPr wrap="square" rtlCol="0">
            <a:spAutoFit/>
          </a:bodyPr>
          <a:lstStyle/>
          <a:p>
            <a:endParaRPr lang="en-US" dirty="0"/>
          </a:p>
        </p:txBody>
      </p:sp>
      <p:sp>
        <p:nvSpPr>
          <p:cNvPr id="7" name="TextBox 6">
            <a:extLst>
              <a:ext uri="{FF2B5EF4-FFF2-40B4-BE49-F238E27FC236}">
                <a16:creationId xmlns:a16="http://schemas.microsoft.com/office/drawing/2014/main" id="{71914E0F-9D53-4D62-9E3A-790372FE6174}"/>
              </a:ext>
            </a:extLst>
          </p:cNvPr>
          <p:cNvSpPr txBox="1"/>
          <p:nvPr/>
        </p:nvSpPr>
        <p:spPr>
          <a:xfrm>
            <a:off x="5842659" y="922984"/>
            <a:ext cx="3218214" cy="32746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2000" dirty="0">
                <a:latin typeface="Times New Roman"/>
                <a:cs typeface="Times New Roman"/>
              </a:rPr>
              <a:t>Project Planning</a:t>
            </a:r>
            <a:endParaRPr lang="en-US" sz="2000" dirty="0">
              <a:cs typeface="Calibri" panose="020F0502020204030204"/>
            </a:endParaRPr>
          </a:p>
          <a:p>
            <a:pPr marL="285750" indent="-285750">
              <a:lnSpc>
                <a:spcPct val="150000"/>
              </a:lnSpc>
              <a:buFont typeface="Arial" panose="020B0604020202020204" pitchFamily="34" charset="0"/>
              <a:buChar char="•"/>
            </a:pPr>
            <a:r>
              <a:rPr lang="en-GB" sz="2000" dirty="0">
                <a:latin typeface="Times New Roman"/>
                <a:cs typeface="Times New Roman"/>
              </a:rPr>
              <a:t>Relevant Constraints</a:t>
            </a:r>
            <a:endParaRPr lang="en-GB" sz="2000" dirty="0">
              <a:latin typeface="Calibri"/>
              <a:cs typeface="Calibri"/>
            </a:endParaRPr>
          </a:p>
          <a:p>
            <a:pPr marL="285750" indent="-285750">
              <a:lnSpc>
                <a:spcPct val="150000"/>
              </a:lnSpc>
              <a:buFont typeface="Arial" panose="020B0604020202020204" pitchFamily="34" charset="0"/>
              <a:buChar char="•"/>
            </a:pPr>
            <a:r>
              <a:rPr lang="en-GB" sz="2000" dirty="0">
                <a:latin typeface="Times New Roman"/>
                <a:cs typeface="Times New Roman"/>
              </a:rPr>
              <a:t>Feasibility Study</a:t>
            </a:r>
            <a:endParaRPr lang="en-GB" sz="2000" dirty="0">
              <a:latin typeface="Calibri"/>
              <a:cs typeface="Calibri"/>
            </a:endParaRPr>
          </a:p>
          <a:p>
            <a:pPr marL="285750" indent="-285750">
              <a:lnSpc>
                <a:spcPct val="150000"/>
              </a:lnSpc>
              <a:buFont typeface="Arial" panose="020B0604020202020204" pitchFamily="34" charset="0"/>
              <a:buChar char="•"/>
            </a:pPr>
            <a:r>
              <a:rPr lang="en-GB" sz="2000" dirty="0">
                <a:latin typeface="Times New Roman"/>
                <a:cs typeface="Times New Roman"/>
              </a:rPr>
              <a:t>Schema Design – Phase 1</a:t>
            </a:r>
            <a:endParaRPr lang="en-GB" sz="2000" dirty="0">
              <a:latin typeface="Calibri"/>
              <a:cs typeface="Calibri"/>
            </a:endParaRPr>
          </a:p>
          <a:p>
            <a:pPr marL="285750" indent="-285750">
              <a:lnSpc>
                <a:spcPct val="150000"/>
              </a:lnSpc>
              <a:buFont typeface="Arial" panose="020B0604020202020204" pitchFamily="34" charset="0"/>
              <a:buChar char="•"/>
            </a:pPr>
            <a:r>
              <a:rPr lang="en-GB" sz="2000" dirty="0">
                <a:latin typeface="Times New Roman"/>
                <a:cs typeface="Times New Roman"/>
              </a:rPr>
              <a:t>Development – Phase 1</a:t>
            </a:r>
            <a:endParaRPr lang="en-GB" sz="2000" dirty="0">
              <a:latin typeface="Calibri"/>
              <a:cs typeface="Calibri"/>
            </a:endParaRPr>
          </a:p>
          <a:p>
            <a:pPr marL="285750" indent="-285750">
              <a:lnSpc>
                <a:spcPct val="150000"/>
              </a:lnSpc>
              <a:buFont typeface="Arial" panose="020B0604020202020204" pitchFamily="34" charset="0"/>
              <a:buChar char="•"/>
            </a:pPr>
            <a:r>
              <a:rPr lang="en-GB" sz="2000" dirty="0">
                <a:latin typeface="Times New Roman"/>
                <a:cs typeface="Times New Roman"/>
              </a:rPr>
              <a:t>Conclusion</a:t>
            </a:r>
            <a:endParaRPr lang="en-GB" sz="2000" dirty="0">
              <a:latin typeface="Calibri"/>
              <a:cs typeface="Calibri"/>
            </a:endParaRPr>
          </a:p>
          <a:p>
            <a:pPr marL="285750" indent="-285750">
              <a:lnSpc>
                <a:spcPct val="150000"/>
              </a:lnSpc>
              <a:buFont typeface="Arial" panose="020B0604020202020204" pitchFamily="34" charset="0"/>
              <a:buChar char="•"/>
            </a:pPr>
            <a:r>
              <a:rPr lang="en-GB" sz="2000" dirty="0">
                <a:latin typeface="Times New Roman"/>
                <a:cs typeface="Times New Roman"/>
              </a:rPr>
              <a:t>References</a:t>
            </a:r>
            <a:endParaRPr lang="en-US" sz="2000" dirty="0"/>
          </a:p>
        </p:txBody>
      </p:sp>
      <p:sp>
        <p:nvSpPr>
          <p:cNvPr id="8" name="TextBox 7">
            <a:extLst>
              <a:ext uri="{FF2B5EF4-FFF2-40B4-BE49-F238E27FC236}">
                <a16:creationId xmlns:a16="http://schemas.microsoft.com/office/drawing/2014/main" id="{CA7CB692-CC25-4C96-90A5-0CD458788076}"/>
              </a:ext>
            </a:extLst>
          </p:cNvPr>
          <p:cNvSpPr txBox="1"/>
          <p:nvPr/>
        </p:nvSpPr>
        <p:spPr>
          <a:xfrm>
            <a:off x="6555179" y="603266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0716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7CEEE-B2A1-EEF2-15C7-3556B18C27F8}"/>
              </a:ext>
            </a:extLst>
          </p:cNvPr>
          <p:cNvSpPr>
            <a:spLocks noGrp="1"/>
          </p:cNvSpPr>
          <p:nvPr>
            <p:ph type="title"/>
          </p:nvPr>
        </p:nvSpPr>
        <p:spPr>
          <a:xfrm>
            <a:off x="838200" y="420543"/>
            <a:ext cx="10515600" cy="1325563"/>
          </a:xfrm>
        </p:spPr>
        <p:txBody>
          <a:bodyPr/>
          <a:lstStyle/>
          <a:p>
            <a:pPr algn="ctr"/>
            <a:r>
              <a:rPr lang="en-US" b="1">
                <a:latin typeface="Times New Roman" panose="02020603050405020304" pitchFamily="18" charset="0"/>
                <a:cs typeface="Times New Roman" panose="02020603050405020304" pitchFamily="18" charset="0"/>
              </a:rPr>
              <a:t>INTRODUCTION TO EVENTSYNC</a:t>
            </a:r>
            <a:endParaRPr lang="en-GB"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B9F210-B5FD-445B-13D7-3229B1B8BEDD}"/>
              </a:ext>
            </a:extLst>
          </p:cNvPr>
          <p:cNvSpPr>
            <a:spLocks noGrp="1"/>
          </p:cNvSpPr>
          <p:nvPr>
            <p:ph idx="1"/>
          </p:nvPr>
        </p:nvSpPr>
        <p:spPr/>
        <p:txBody>
          <a:bodyPr>
            <a:norm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is an innovative solution designed to revolutionize event management at Sharda University. </a:t>
            </a:r>
          </a:p>
          <a:p>
            <a:pPr algn="just"/>
            <a:r>
              <a:rPr lang="en-GB" sz="2200">
                <a:latin typeface="Times New Roman" panose="02020603050405020304" pitchFamily="18" charset="0"/>
                <a:cs typeface="Times New Roman" panose="02020603050405020304" pitchFamily="18" charset="0"/>
              </a:rPr>
              <a:t>It serves as an end-to-end Event Management System, offering a comprehensive platform to streamline event planning, coordination, budget management, approval processes, and post-event reporting. </a:t>
            </a:r>
          </a:p>
          <a:p>
            <a:pPr algn="just"/>
            <a:r>
              <a:rPr lang="en-GB" sz="2200">
                <a:latin typeface="Times New Roman" panose="02020603050405020304" pitchFamily="18" charset="0"/>
                <a:cs typeface="Times New Roman" panose="02020603050405020304" pitchFamily="18" charset="0"/>
              </a:rPr>
              <a:t>By addressing the current inefficiencies in event management,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aims to enhance efficiency, transparency, and overall event experience within the college community.</a:t>
            </a:r>
          </a:p>
        </p:txBody>
      </p:sp>
    </p:spTree>
    <p:extLst>
      <p:ext uri="{BB962C8B-B14F-4D97-AF65-F5344CB8AC3E}">
        <p14:creationId xmlns:p14="http://schemas.microsoft.com/office/powerpoint/2010/main" val="244611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72032-8C34-7D4B-7F1C-4FE1615AA0C5}"/>
              </a:ext>
            </a:extLst>
          </p:cNvPr>
          <p:cNvSpPr>
            <a:spLocks noGrp="1"/>
          </p:cNvSpPr>
          <p:nvPr>
            <p:ph type="title"/>
          </p:nvPr>
        </p:nvSpPr>
        <p:spPr>
          <a:xfrm>
            <a:off x="838200" y="254288"/>
            <a:ext cx="10515600" cy="1325563"/>
          </a:xfrm>
        </p:spPr>
        <p:txBody>
          <a:bodyPr/>
          <a:lstStyle/>
          <a:p>
            <a:pPr algn="ctr"/>
            <a:r>
              <a:rPr lang="en-GB" b="1">
                <a:latin typeface="Times New Roman" panose="02020603050405020304" pitchFamily="18" charset="0"/>
                <a:cs typeface="Times New Roman" panose="02020603050405020304" pitchFamily="18" charset="0"/>
              </a:rPr>
              <a:t>IMPORTANCE OR RELEVANCE OF THE PROJECT</a:t>
            </a:r>
          </a:p>
        </p:txBody>
      </p:sp>
      <p:sp>
        <p:nvSpPr>
          <p:cNvPr id="3" name="Content Placeholder 2">
            <a:extLst>
              <a:ext uri="{FF2B5EF4-FFF2-40B4-BE49-F238E27FC236}">
                <a16:creationId xmlns:a16="http://schemas.microsoft.com/office/drawing/2014/main" id="{4C143F0D-6163-4A57-4D7E-DD2307336FF7}"/>
              </a:ext>
            </a:extLst>
          </p:cNvPr>
          <p:cNvSpPr>
            <a:spLocks noGrp="1"/>
          </p:cNvSpPr>
          <p:nvPr>
            <p:ph idx="1"/>
          </p:nvPr>
        </p:nvSpPr>
        <p:spPr>
          <a:xfrm>
            <a:off x="838200" y="2077691"/>
            <a:ext cx="10515600" cy="4351338"/>
          </a:xfrm>
        </p:spPr>
        <p:txBody>
          <a:bodyPr>
            <a:normAutofit/>
          </a:bodyPr>
          <a:lstStyle/>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holds significant importance for Sharda University due to the challenges it addresses in event management. </a:t>
            </a:r>
          </a:p>
          <a:p>
            <a:pPr algn="just"/>
            <a:r>
              <a:rPr lang="en-GB" sz="2200">
                <a:latin typeface="Times New Roman" panose="02020603050405020304" pitchFamily="18" charset="0"/>
                <a:cs typeface="Times New Roman" panose="02020603050405020304" pitchFamily="18" charset="0"/>
              </a:rPr>
              <a:t>Current practices involving manual effort, lack of synchronization, and communication issues often lead to confusion, delays, and suboptimal event outcomes. </a:t>
            </a:r>
          </a:p>
          <a:p>
            <a:pPr algn="just"/>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solution to these challenges by providing a centralized platform that streamlines processes and enhances coordination. </a:t>
            </a:r>
          </a:p>
          <a:p>
            <a:pPr algn="just"/>
            <a:r>
              <a:rPr lang="en-GB" sz="2200">
                <a:latin typeface="Times New Roman" panose="02020603050405020304" pitchFamily="18" charset="0"/>
                <a:cs typeface="Times New Roman" panose="02020603050405020304" pitchFamily="18" charset="0"/>
              </a:rPr>
              <a:t>By improving efficiency and transparency in event management,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contributes to the overall success and reputation of Sharda University’s events, fostering student engagement and community involvement.</a:t>
            </a:r>
          </a:p>
        </p:txBody>
      </p:sp>
    </p:spTree>
    <p:extLst>
      <p:ext uri="{BB962C8B-B14F-4D97-AF65-F5344CB8AC3E}">
        <p14:creationId xmlns:p14="http://schemas.microsoft.com/office/powerpoint/2010/main" val="282482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06D1-4E9E-5201-992D-3945A53D2318}"/>
              </a:ext>
            </a:extLst>
          </p:cNvPr>
          <p:cNvSpPr>
            <a:spLocks noGrp="1"/>
          </p:cNvSpPr>
          <p:nvPr>
            <p:ph type="title"/>
          </p:nvPr>
        </p:nvSpPr>
        <p:spPr>
          <a:xfrm>
            <a:off x="838200" y="152689"/>
            <a:ext cx="10515600" cy="1325563"/>
          </a:xfrm>
        </p:spPr>
        <p:txBody>
          <a:bodyPr/>
          <a:lstStyle/>
          <a:p>
            <a:pPr algn="ctr"/>
            <a:r>
              <a:rPr lang="en-US" b="1">
                <a:latin typeface="Times New Roman" panose="02020603050405020304" pitchFamily="18" charset="0"/>
                <a:cs typeface="Times New Roman" panose="02020603050405020304" pitchFamily="18" charset="0"/>
              </a:rPr>
              <a:t>PROBLEM STATEMENT</a:t>
            </a:r>
            <a:endParaRPr lang="en-GB"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1EF256A-51F3-864B-B9C0-DADECF1E9486}"/>
              </a:ext>
            </a:extLst>
          </p:cNvPr>
          <p:cNvSpPr>
            <a:spLocks noGrp="1"/>
          </p:cNvSpPr>
          <p:nvPr>
            <p:ph idx="1"/>
          </p:nvPr>
        </p:nvSpPr>
        <p:spPr/>
        <p:txBody>
          <a:bodyPr/>
          <a:lstStyle/>
          <a:p>
            <a:pPr algn="just"/>
            <a:r>
              <a:rPr lang="en-GB" sz="2200">
                <a:latin typeface="Times New Roman" panose="02020603050405020304" pitchFamily="18" charset="0"/>
                <a:cs typeface="Times New Roman" panose="02020603050405020304" pitchFamily="18" charset="0"/>
              </a:rPr>
              <a:t>Sharda University currently faces challenges such as manual effort, lack of synchronization, and communication issues in event management. These inefficiencies lead to confusion, delays, and suboptimal event outcomes.</a:t>
            </a:r>
          </a:p>
          <a:p>
            <a:pPr algn="just"/>
            <a:r>
              <a:rPr lang="en-GB" sz="2200">
                <a:latin typeface="Times New Roman" panose="02020603050405020304" pitchFamily="18" charset="0"/>
                <a:cs typeface="Times New Roman" panose="02020603050405020304" pitchFamily="18" charset="0"/>
              </a:rPr>
              <a:t>Effective event management is crucial for the success of college activities, student engagement, and community involvement. Addressing the identified challenges will lead to improved efficiency, transparency, and overall event experience.</a:t>
            </a:r>
          </a:p>
          <a:p>
            <a:pPr algn="just"/>
            <a:r>
              <a:rPr lang="en-GB" sz="2200">
                <a:latin typeface="Times New Roman" panose="02020603050405020304" pitchFamily="18" charset="0"/>
                <a:cs typeface="Times New Roman" panose="02020603050405020304" pitchFamily="18" charset="0"/>
              </a:rPr>
              <a:t>Implementing </a:t>
            </a:r>
            <a:r>
              <a:rPr lang="en-GB" sz="2200" err="1">
                <a:latin typeface="Times New Roman" panose="02020603050405020304" pitchFamily="18" charset="0"/>
                <a:cs typeface="Times New Roman" panose="02020603050405020304" pitchFamily="18" charset="0"/>
              </a:rPr>
              <a:t>EventSync</a:t>
            </a:r>
            <a:r>
              <a:rPr lang="en-GB" sz="2200">
                <a:latin typeface="Times New Roman" panose="02020603050405020304" pitchFamily="18" charset="0"/>
                <a:cs typeface="Times New Roman" panose="02020603050405020304" pitchFamily="18" charset="0"/>
              </a:rPr>
              <a:t> offers a solution to the identified challenges, streamlining event planning, coordination, and execution. This will result in enhanced efficiency, reduced workload, and improved event outcomes for Sharda University.</a:t>
            </a:r>
            <a:endParaRPr lang="en-US" sz="2200">
              <a:latin typeface="Times New Roman" panose="02020603050405020304" pitchFamily="18" charset="0"/>
              <a:cs typeface="Times New Roman" panose="02020603050405020304" pitchFamily="18" charset="0"/>
            </a:endParaRPr>
          </a:p>
          <a:p>
            <a:pPr marL="0" indent="0" algn="just">
              <a:buNone/>
            </a:pPr>
            <a:r>
              <a:rPr lang="en-GB" sz="2200">
                <a:latin typeface="Times New Roman" panose="02020603050405020304" pitchFamily="18" charset="0"/>
                <a:cs typeface="Times New Roman" panose="02020603050405020304" pitchFamily="18" charset="0"/>
              </a:rPr>
              <a:t>.</a:t>
            </a:r>
            <a:endParaRPr lang="en-US" sz="2200">
              <a:latin typeface="Times New Roman" panose="02020603050405020304" pitchFamily="18" charset="0"/>
              <a:cs typeface="Times New Roman" panose="02020603050405020304" pitchFamily="18" charset="0"/>
            </a:endParaRPr>
          </a:p>
          <a:p>
            <a:pPr marL="0" indent="0">
              <a:buNone/>
            </a:pPr>
            <a:endParaRPr lang="en-GB"/>
          </a:p>
        </p:txBody>
      </p:sp>
    </p:spTree>
    <p:extLst>
      <p:ext uri="{BB962C8B-B14F-4D97-AF65-F5344CB8AC3E}">
        <p14:creationId xmlns:p14="http://schemas.microsoft.com/office/powerpoint/2010/main" val="2254193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24A38-1B0A-3FEF-B13D-71A8B7267305}"/>
              </a:ext>
            </a:extLst>
          </p:cNvPr>
          <p:cNvSpPr>
            <a:spLocks noGrp="1"/>
          </p:cNvSpPr>
          <p:nvPr>
            <p:ph type="title"/>
          </p:nvPr>
        </p:nvSpPr>
        <p:spPr/>
        <p:txBody>
          <a:bodyPr/>
          <a:lstStyle/>
          <a:p>
            <a:pPr algn="ctr"/>
            <a:r>
              <a:rPr lang="en-US" b="1">
                <a:latin typeface="Times New Roman" panose="02020603050405020304" pitchFamily="18" charset="0"/>
                <a:cs typeface="Times New Roman" panose="02020603050405020304" pitchFamily="18" charset="0"/>
              </a:rPr>
              <a:t>TEAM DETAILS</a:t>
            </a:r>
            <a:endParaRPr lang="en-GB" b="1">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24B947FB-A3CF-155E-85D1-4AE18C474236}"/>
              </a:ext>
            </a:extLst>
          </p:cNvPr>
          <p:cNvGraphicFramePr>
            <a:graphicFrameLocks noGrp="1"/>
          </p:cNvGraphicFramePr>
          <p:nvPr>
            <p:ph idx="1"/>
            <p:extLst>
              <p:ext uri="{D42A27DB-BD31-4B8C-83A1-F6EECF244321}">
                <p14:modId xmlns:p14="http://schemas.microsoft.com/office/powerpoint/2010/main" val="951001777"/>
              </p:ext>
            </p:extLst>
          </p:nvPr>
        </p:nvGraphicFramePr>
        <p:xfrm>
          <a:off x="838200" y="1825624"/>
          <a:ext cx="10515597" cy="2707482"/>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3510671790"/>
                    </a:ext>
                  </a:extLst>
                </a:gridCol>
                <a:gridCol w="3505199">
                  <a:extLst>
                    <a:ext uri="{9D8B030D-6E8A-4147-A177-3AD203B41FA5}">
                      <a16:colId xmlns:a16="http://schemas.microsoft.com/office/drawing/2014/main" val="3672909266"/>
                    </a:ext>
                  </a:extLst>
                </a:gridCol>
                <a:gridCol w="3505199">
                  <a:extLst>
                    <a:ext uri="{9D8B030D-6E8A-4147-A177-3AD203B41FA5}">
                      <a16:colId xmlns:a16="http://schemas.microsoft.com/office/drawing/2014/main" val="1736412337"/>
                    </a:ext>
                  </a:extLst>
                </a:gridCol>
              </a:tblGrid>
              <a:tr h="648494">
                <a:tc>
                  <a:txBody>
                    <a:bodyPr/>
                    <a:lstStyle/>
                    <a:p>
                      <a:r>
                        <a:rPr lang="en-US" sz="2200">
                          <a:latin typeface="Times New Roman" panose="02020603050405020304" pitchFamily="18" charset="0"/>
                          <a:cs typeface="Times New Roman" panose="02020603050405020304" pitchFamily="18" charset="0"/>
                        </a:rPr>
                        <a:t>NAME</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SYSTEM ID</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TASK ASSIGNED</a:t>
                      </a:r>
                      <a:endParaRPr lang="en-GB"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88795536"/>
                  </a:ext>
                </a:extLst>
              </a:tr>
              <a:tr h="648494">
                <a:tc>
                  <a:txBody>
                    <a:bodyPr/>
                    <a:lstStyle/>
                    <a:p>
                      <a:r>
                        <a:rPr lang="en-US" sz="2200">
                          <a:latin typeface="Times New Roman" panose="02020603050405020304" pitchFamily="18" charset="0"/>
                          <a:cs typeface="Times New Roman" panose="02020603050405020304" pitchFamily="18" charset="0"/>
                        </a:rPr>
                        <a:t>Pranav Mishra</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2021381168</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Frontend, Research Paper</a:t>
                      </a:r>
                    </a:p>
                  </a:txBody>
                  <a:tcPr/>
                </a:tc>
                <a:extLst>
                  <a:ext uri="{0D108BD9-81ED-4DB2-BD59-A6C34878D82A}">
                    <a16:rowId xmlns:a16="http://schemas.microsoft.com/office/drawing/2014/main" val="3965261695"/>
                  </a:ext>
                </a:extLst>
              </a:tr>
              <a:tr h="648494">
                <a:tc>
                  <a:txBody>
                    <a:bodyPr/>
                    <a:lstStyle/>
                    <a:p>
                      <a:r>
                        <a:rPr lang="en-US" sz="2200">
                          <a:latin typeface="Times New Roman" panose="02020603050405020304" pitchFamily="18" charset="0"/>
                          <a:cs typeface="Times New Roman" panose="02020603050405020304" pitchFamily="18" charset="0"/>
                        </a:rPr>
                        <a:t>Nishant Kumar</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2021459955</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UI/UX Design, Research Paper</a:t>
                      </a:r>
                    </a:p>
                  </a:txBody>
                  <a:tcPr/>
                </a:tc>
                <a:extLst>
                  <a:ext uri="{0D108BD9-81ED-4DB2-BD59-A6C34878D82A}">
                    <a16:rowId xmlns:a16="http://schemas.microsoft.com/office/drawing/2014/main" val="4093717496"/>
                  </a:ext>
                </a:extLst>
              </a:tr>
              <a:tr h="648494">
                <a:tc>
                  <a:txBody>
                    <a:bodyPr/>
                    <a:lstStyle/>
                    <a:p>
                      <a:r>
                        <a:rPr lang="en-US" sz="2200">
                          <a:latin typeface="Times New Roman" panose="02020603050405020304" pitchFamily="18" charset="0"/>
                          <a:cs typeface="Times New Roman" panose="02020603050405020304" pitchFamily="18" charset="0"/>
                        </a:rPr>
                        <a:t>Mohit Saraswat</a:t>
                      </a:r>
                      <a:endParaRPr lang="en-GB" sz="2200">
                        <a:latin typeface="Times New Roman" panose="02020603050405020304" pitchFamily="18" charset="0"/>
                        <a:cs typeface="Times New Roman" panose="02020603050405020304" pitchFamily="18" charset="0"/>
                      </a:endParaRPr>
                    </a:p>
                  </a:txBody>
                  <a:tcPr/>
                </a:tc>
                <a:tc>
                  <a:txBody>
                    <a:bodyPr/>
                    <a:lstStyle/>
                    <a:p>
                      <a:r>
                        <a:rPr lang="en-US" sz="2200">
                          <a:latin typeface="Times New Roman" panose="02020603050405020304" pitchFamily="18" charset="0"/>
                          <a:cs typeface="Times New Roman" panose="02020603050405020304" pitchFamily="18" charset="0"/>
                        </a:rPr>
                        <a:t>2021001021</a:t>
                      </a:r>
                      <a:endParaRPr lang="en-GB" sz="2200">
                        <a:latin typeface="Times New Roman" panose="02020603050405020304" pitchFamily="18" charset="0"/>
                        <a:cs typeface="Times New Roman" panose="02020603050405020304" pitchFamily="18" charset="0"/>
                      </a:endParaRPr>
                    </a:p>
                  </a:txBody>
                  <a:tcPr/>
                </a:tc>
                <a:tc>
                  <a:txBody>
                    <a:bodyPr/>
                    <a:lstStyle/>
                    <a:p>
                      <a:r>
                        <a:rPr lang="en-GB" sz="2200">
                          <a:latin typeface="Times New Roman" panose="02020603050405020304" pitchFamily="18" charset="0"/>
                          <a:cs typeface="Times New Roman" panose="02020603050405020304" pitchFamily="18" charset="0"/>
                        </a:rPr>
                        <a:t>Backend, Research Paper</a:t>
                      </a:r>
                    </a:p>
                  </a:txBody>
                  <a:tcPr/>
                </a:tc>
                <a:extLst>
                  <a:ext uri="{0D108BD9-81ED-4DB2-BD59-A6C34878D82A}">
                    <a16:rowId xmlns:a16="http://schemas.microsoft.com/office/drawing/2014/main" val="3805247132"/>
                  </a:ext>
                </a:extLst>
              </a:tr>
            </a:tbl>
          </a:graphicData>
        </a:graphic>
      </p:graphicFrame>
    </p:spTree>
    <p:extLst>
      <p:ext uri="{BB962C8B-B14F-4D97-AF65-F5344CB8AC3E}">
        <p14:creationId xmlns:p14="http://schemas.microsoft.com/office/powerpoint/2010/main" val="119057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10CA-9B0F-049A-4E62-43D119664055}"/>
              </a:ext>
            </a:extLst>
          </p:cNvPr>
          <p:cNvSpPr>
            <a:spLocks noGrp="1"/>
          </p:cNvSpPr>
          <p:nvPr>
            <p:ph type="title"/>
          </p:nvPr>
        </p:nvSpPr>
        <p:spPr>
          <a:xfrm>
            <a:off x="929640" y="-191058"/>
            <a:ext cx="10515600" cy="1007905"/>
          </a:xfrm>
        </p:spPr>
        <p:txBody>
          <a:bodyPr/>
          <a:lstStyle/>
          <a:p>
            <a:pPr algn="ctr"/>
            <a:r>
              <a:rPr lang="en-US" b="1">
                <a:latin typeface="Times New Roman" panose="02020603050405020304" pitchFamily="18" charset="0"/>
                <a:cs typeface="Times New Roman" panose="02020603050405020304" pitchFamily="18" charset="0"/>
              </a:rPr>
              <a:t>LITERATURE TABLE</a:t>
            </a:r>
            <a:endParaRPr lang="en-GB" b="1">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BD2A8D3B-DA5E-D68C-F4D9-71772B4A49D3}"/>
              </a:ext>
            </a:extLst>
          </p:cNvPr>
          <p:cNvGraphicFramePr>
            <a:graphicFrameLocks noGrp="1"/>
          </p:cNvGraphicFramePr>
          <p:nvPr>
            <p:ph idx="1"/>
            <p:extLst>
              <p:ext uri="{D42A27DB-BD31-4B8C-83A1-F6EECF244321}">
                <p14:modId xmlns:p14="http://schemas.microsoft.com/office/powerpoint/2010/main" val="3060084560"/>
              </p:ext>
            </p:extLst>
          </p:nvPr>
        </p:nvGraphicFramePr>
        <p:xfrm>
          <a:off x="929640" y="731520"/>
          <a:ext cx="9594977" cy="6058932"/>
        </p:xfrm>
        <a:graphic>
          <a:graphicData uri="http://schemas.openxmlformats.org/drawingml/2006/table">
            <a:tbl>
              <a:tblPr firstRow="1" bandRow="1">
                <a:tableStyleId>{5940675A-B579-460E-94D1-54222C63F5DA}</a:tableStyleId>
              </a:tblPr>
              <a:tblGrid>
                <a:gridCol w="1708277">
                  <a:extLst>
                    <a:ext uri="{9D8B030D-6E8A-4147-A177-3AD203B41FA5}">
                      <a16:colId xmlns:a16="http://schemas.microsoft.com/office/drawing/2014/main" val="2735738671"/>
                    </a:ext>
                  </a:extLst>
                </a:gridCol>
                <a:gridCol w="2628900">
                  <a:extLst>
                    <a:ext uri="{9D8B030D-6E8A-4147-A177-3AD203B41FA5}">
                      <a16:colId xmlns:a16="http://schemas.microsoft.com/office/drawing/2014/main" val="2640933240"/>
                    </a:ext>
                  </a:extLst>
                </a:gridCol>
                <a:gridCol w="2628900">
                  <a:extLst>
                    <a:ext uri="{9D8B030D-6E8A-4147-A177-3AD203B41FA5}">
                      <a16:colId xmlns:a16="http://schemas.microsoft.com/office/drawing/2014/main" val="3105399740"/>
                    </a:ext>
                  </a:extLst>
                </a:gridCol>
                <a:gridCol w="2628900">
                  <a:extLst>
                    <a:ext uri="{9D8B030D-6E8A-4147-A177-3AD203B41FA5}">
                      <a16:colId xmlns:a16="http://schemas.microsoft.com/office/drawing/2014/main" val="1021865188"/>
                    </a:ext>
                  </a:extLst>
                </a:gridCol>
              </a:tblGrid>
              <a:tr h="351552">
                <a:tc>
                  <a:txBody>
                    <a:bodyPr/>
                    <a:lstStyle/>
                    <a:p>
                      <a:pPr algn="l"/>
                      <a:r>
                        <a:rPr lang="en-US" sz="1550">
                          <a:latin typeface="Times New Roman" panose="02020603050405020304" pitchFamily="18" charset="0"/>
                          <a:cs typeface="Times New Roman" panose="02020603050405020304" pitchFamily="18" charset="0"/>
                        </a:rPr>
                        <a:t>Year of Publication</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Title</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Technology Used</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Results/Conclusions</a:t>
                      </a:r>
                      <a:endParaRPr lang="en-GB" sz="155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9159048"/>
                  </a:ext>
                </a:extLst>
              </a:tr>
              <a:tr h="0">
                <a:tc>
                  <a:txBody>
                    <a:bodyPr/>
                    <a:lstStyle/>
                    <a:p>
                      <a:pPr algn="l"/>
                      <a:r>
                        <a:rPr lang="en-US" sz="1550">
                          <a:latin typeface="Times New Roman" panose="02020603050405020304" pitchFamily="18" charset="0"/>
                          <a:cs typeface="Times New Roman" panose="02020603050405020304" pitchFamily="18" charset="0"/>
                        </a:rPr>
                        <a:t>2021</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Method and system for internet-based event management at universities (Case study: Van Lang University).</a:t>
                      </a: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Internet-based methods and systems.</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The research focuses on managing and planning events based on the Internet for students. It addresses the needs of event management at universities in the context of the smartly connected society of Industry 4.0.</a:t>
                      </a:r>
                      <a:endParaRPr lang="en-GB" sz="155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9795882"/>
                  </a:ext>
                </a:extLst>
              </a:tr>
              <a:tr h="370840">
                <a:tc>
                  <a:txBody>
                    <a:bodyPr/>
                    <a:lstStyle/>
                    <a:p>
                      <a:pPr algn="l"/>
                      <a:r>
                        <a:rPr lang="en-US" sz="1550">
                          <a:latin typeface="Times New Roman" panose="02020603050405020304" pitchFamily="18" charset="0"/>
                          <a:cs typeface="Times New Roman" panose="02020603050405020304" pitchFamily="18" charset="0"/>
                        </a:rPr>
                        <a:t>2018</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Event Management System for Higher Education </a:t>
                      </a:r>
                      <a:r>
                        <a:rPr lang="en-GB" sz="1570" b="0" i="0" kern="1200">
                          <a:solidFill>
                            <a:schemeClr val="tx1"/>
                          </a:solidFill>
                          <a:effectLst/>
                          <a:latin typeface="Times New Roman" panose="02020603050405020304" pitchFamily="18" charset="0"/>
                          <a:ea typeface="+mn-ea"/>
                          <a:cs typeface="Times New Roman" panose="02020603050405020304" pitchFamily="18" charset="0"/>
                        </a:rPr>
                        <a:t>Institutions</a:t>
                      </a:r>
                      <a:r>
                        <a:rPr lang="en-GB" sz="1550" b="0" i="0" kern="1200">
                          <a:solidFill>
                            <a:schemeClr val="tx1"/>
                          </a:solidFill>
                          <a:effectLst/>
                          <a:latin typeface="Times New Roman" panose="02020603050405020304" pitchFamily="18" charset="0"/>
                          <a:ea typeface="+mn-ea"/>
                          <a:cs typeface="Times New Roman" panose="02020603050405020304" pitchFamily="18" charset="0"/>
                        </a:rPr>
                        <a:t>: A Case Study.</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b="0" i="0" kern="1200">
                          <a:solidFill>
                            <a:schemeClr val="tx1"/>
                          </a:solidFill>
                          <a:effectLst/>
                          <a:latin typeface="Times New Roman" panose="02020603050405020304" pitchFamily="18" charset="0"/>
                          <a:ea typeface="+mn-ea"/>
                          <a:cs typeface="Times New Roman" panose="02020603050405020304" pitchFamily="18" charset="0"/>
                        </a:rPr>
                        <a:t>Web-based system.</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The proposed system streamlines event planning, registration, and communication. It enhances collaboration among stakeholders and improves overall efficiency in managing educational events.</a:t>
                      </a:r>
                    </a:p>
                  </a:txBody>
                  <a:tcPr/>
                </a:tc>
                <a:extLst>
                  <a:ext uri="{0D108BD9-81ED-4DB2-BD59-A6C34878D82A}">
                    <a16:rowId xmlns:a16="http://schemas.microsoft.com/office/drawing/2014/main" val="2039698830"/>
                  </a:ext>
                </a:extLst>
              </a:tr>
              <a:tr h="370840">
                <a:tc>
                  <a:txBody>
                    <a:bodyPr/>
                    <a:lstStyle/>
                    <a:p>
                      <a:pPr algn="l"/>
                      <a:r>
                        <a:rPr lang="en-US" sz="1550">
                          <a:latin typeface="Times New Roman" panose="02020603050405020304" pitchFamily="18" charset="0"/>
                          <a:cs typeface="Times New Roman" panose="02020603050405020304" pitchFamily="18" charset="0"/>
                        </a:rPr>
                        <a:t>2019</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Design and Implementation of an Event Management System for Universities</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US" sz="1550">
                          <a:latin typeface="Times New Roman" panose="02020603050405020304" pitchFamily="18" charset="0"/>
                          <a:cs typeface="Times New Roman" panose="02020603050405020304" pitchFamily="18" charset="0"/>
                        </a:rPr>
                        <a:t>Web-based Platform.</a:t>
                      </a:r>
                      <a:endParaRPr lang="en-GB" sz="1550">
                        <a:latin typeface="Times New Roman" panose="02020603050405020304" pitchFamily="18" charset="0"/>
                        <a:cs typeface="Times New Roman" panose="02020603050405020304" pitchFamily="18" charset="0"/>
                      </a:endParaRPr>
                    </a:p>
                  </a:txBody>
                  <a:tcPr/>
                </a:tc>
                <a:tc>
                  <a:txBody>
                    <a:bodyPr/>
                    <a:lstStyle/>
                    <a:p>
                      <a:pPr algn="l"/>
                      <a:r>
                        <a:rPr lang="en-GB" sz="1550">
                          <a:latin typeface="Times New Roman" panose="02020603050405020304" pitchFamily="18" charset="0"/>
                          <a:cs typeface="Times New Roman" panose="02020603050405020304" pitchFamily="18" charset="0"/>
                        </a:rPr>
                        <a:t>The system facilitates event creation, participant registration, and communication. It aims to enhance event organization and coordination within universities.</a:t>
                      </a:r>
                    </a:p>
                  </a:txBody>
                  <a:tcPr/>
                </a:tc>
                <a:extLst>
                  <a:ext uri="{0D108BD9-81ED-4DB2-BD59-A6C34878D82A}">
                    <a16:rowId xmlns:a16="http://schemas.microsoft.com/office/drawing/2014/main" val="474329982"/>
                  </a:ext>
                </a:extLst>
              </a:tr>
            </a:tbl>
          </a:graphicData>
        </a:graphic>
      </p:graphicFrame>
    </p:spTree>
    <p:extLst>
      <p:ext uri="{BB962C8B-B14F-4D97-AF65-F5344CB8AC3E}">
        <p14:creationId xmlns:p14="http://schemas.microsoft.com/office/powerpoint/2010/main" val="994722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AE6808-F005-85D2-EA03-628A15BAB053}"/>
              </a:ext>
            </a:extLst>
          </p:cNvPr>
          <p:cNvGraphicFramePr>
            <a:graphicFrameLocks noGrp="1"/>
          </p:cNvGraphicFramePr>
          <p:nvPr>
            <p:extLst>
              <p:ext uri="{D42A27DB-BD31-4B8C-83A1-F6EECF244321}">
                <p14:modId xmlns:p14="http://schemas.microsoft.com/office/powerpoint/2010/main" val="1104121619"/>
              </p:ext>
            </p:extLst>
          </p:nvPr>
        </p:nvGraphicFramePr>
        <p:xfrm>
          <a:off x="2032000" y="243840"/>
          <a:ext cx="8128000" cy="593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840916008"/>
                    </a:ext>
                  </a:extLst>
                </a:gridCol>
                <a:gridCol w="2032000">
                  <a:extLst>
                    <a:ext uri="{9D8B030D-6E8A-4147-A177-3AD203B41FA5}">
                      <a16:colId xmlns:a16="http://schemas.microsoft.com/office/drawing/2014/main" val="1566130699"/>
                    </a:ext>
                  </a:extLst>
                </a:gridCol>
                <a:gridCol w="2032000">
                  <a:extLst>
                    <a:ext uri="{9D8B030D-6E8A-4147-A177-3AD203B41FA5}">
                      <a16:colId xmlns:a16="http://schemas.microsoft.com/office/drawing/2014/main" val="2416237967"/>
                    </a:ext>
                  </a:extLst>
                </a:gridCol>
                <a:gridCol w="2032000">
                  <a:extLst>
                    <a:ext uri="{9D8B030D-6E8A-4147-A177-3AD203B41FA5}">
                      <a16:colId xmlns:a16="http://schemas.microsoft.com/office/drawing/2014/main" val="3423412114"/>
                    </a:ext>
                  </a:extLst>
                </a:gridCol>
              </a:tblGrid>
              <a:tr h="1779476">
                <a:tc>
                  <a:txBody>
                    <a:bodyPr/>
                    <a:lstStyle/>
                    <a:p>
                      <a:pPr algn="l"/>
                      <a:r>
                        <a:rPr lang="en-US" sz="1600">
                          <a:latin typeface="Times New Roman" panose="02020603050405020304" pitchFamily="18" charset="0"/>
                          <a:cs typeface="Times New Roman" panose="02020603050405020304" pitchFamily="18" charset="0"/>
                        </a:rPr>
                        <a:t>2020</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US" sz="1600">
                          <a:latin typeface="Times New Roman" panose="02020603050405020304" pitchFamily="18" charset="0"/>
                          <a:cs typeface="Times New Roman" panose="02020603050405020304" pitchFamily="18" charset="0"/>
                        </a:rPr>
                        <a:t>Smart Event Management System for Educational Institutions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IoT-based system.</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research explores an IoT-enabled event management system that integrates smart devices for efficient event planning, monitoring, and feedback collection.</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2335266"/>
                  </a:ext>
                </a:extLst>
              </a:tr>
              <a:tr h="1605280">
                <a:tc>
                  <a:txBody>
                    <a:bodyPr/>
                    <a:lstStyle/>
                    <a:p>
                      <a:pPr algn="l"/>
                      <a:r>
                        <a:rPr lang="en-US" sz="1600">
                          <a:latin typeface="Times New Roman" panose="02020603050405020304" pitchFamily="18" charset="0"/>
                          <a:cs typeface="Times New Roman" panose="02020603050405020304" pitchFamily="18" charset="0"/>
                        </a:rPr>
                        <a:t>2017</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An Integrated Event Management System for Universities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Web-based solution</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proposed system simplifies event organization, participant registration, and resource allocation</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2691919"/>
                  </a:ext>
                </a:extLst>
              </a:tr>
              <a:tr h="1991950">
                <a:tc>
                  <a:txBody>
                    <a:bodyPr/>
                    <a:lstStyle/>
                    <a:p>
                      <a:pPr algn="l"/>
                      <a:r>
                        <a:rPr lang="en-US" sz="1600">
                          <a:latin typeface="Times New Roman" panose="02020603050405020304" pitchFamily="18" charset="0"/>
                          <a:cs typeface="Times New Roman" panose="02020603050405020304" pitchFamily="18" charset="0"/>
                        </a:rPr>
                        <a:t>2016</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Event Management System for Educational Institutions: A Comparative Study.</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Comparative analysis of existing systems.</a:t>
                      </a:r>
                      <a:endParaRPr lang="en-GB" sz="1600">
                        <a:latin typeface="Times New Roman" panose="02020603050405020304" pitchFamily="18" charset="0"/>
                        <a:cs typeface="Times New Roman" panose="02020603050405020304" pitchFamily="18" charset="0"/>
                      </a:endParaRPr>
                    </a:p>
                  </a:txBody>
                  <a:tcPr/>
                </a:tc>
                <a:tc>
                  <a:txBody>
                    <a:bodyPr/>
                    <a:lstStyle/>
                    <a:p>
                      <a:pPr algn="l"/>
                      <a:r>
                        <a:rPr lang="en-GB" sz="1600" b="0" i="0" kern="1200">
                          <a:solidFill>
                            <a:schemeClr val="tx1"/>
                          </a:solidFill>
                          <a:effectLst/>
                          <a:latin typeface="Times New Roman" panose="02020603050405020304" pitchFamily="18" charset="0"/>
                          <a:ea typeface="+mn-ea"/>
                          <a:cs typeface="Times New Roman" panose="02020603050405020304" pitchFamily="18" charset="0"/>
                        </a:rPr>
                        <a:t>The study evaluates different event management systems used in educational institutions. It provides insights into their features, usability, and effectiveness.</a:t>
                      </a:r>
                      <a:endParaRPr lang="en-GB" sz="16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0196150"/>
                  </a:ext>
                </a:extLst>
              </a:tr>
            </a:tbl>
          </a:graphicData>
        </a:graphic>
      </p:graphicFrame>
    </p:spTree>
    <p:extLst>
      <p:ext uri="{BB962C8B-B14F-4D97-AF65-F5344CB8AC3E}">
        <p14:creationId xmlns:p14="http://schemas.microsoft.com/office/powerpoint/2010/main" val="111716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6B28-2660-7672-9395-C53D591F8351}"/>
              </a:ext>
            </a:extLst>
          </p:cNvPr>
          <p:cNvSpPr>
            <a:spLocks noGrp="1"/>
          </p:cNvSpPr>
          <p:nvPr>
            <p:ph type="title"/>
          </p:nvPr>
        </p:nvSpPr>
        <p:spPr>
          <a:xfrm>
            <a:off x="838200" y="0"/>
            <a:ext cx="10515600" cy="1325563"/>
          </a:xfrm>
        </p:spPr>
        <p:txBody>
          <a:bodyPr/>
          <a:lstStyle/>
          <a:p>
            <a:pPr algn="ctr"/>
            <a:r>
              <a:rPr lang="en-US" b="1">
                <a:latin typeface="Times New Roman" panose="02020603050405020304" pitchFamily="18" charset="0"/>
                <a:cs typeface="Times New Roman" panose="02020603050405020304" pitchFamily="18" charset="0"/>
              </a:rPr>
              <a:t>SURVEY CONDUCTED</a:t>
            </a:r>
            <a:endParaRPr lang="en-GB" b="1">
              <a:latin typeface="Times New Roman" panose="02020603050405020304" pitchFamily="18" charset="0"/>
              <a:cs typeface="Times New Roman" panose="02020603050405020304" pitchFamily="18" charset="0"/>
            </a:endParaRPr>
          </a:p>
        </p:txBody>
      </p:sp>
      <p:pic>
        <p:nvPicPr>
          <p:cNvPr id="1028" name="Picture 4" descr="Forms response chart. Question title: Are you satisfied with the current event handling process?. Number of responses: 13 responses.">
            <a:extLst>
              <a:ext uri="{FF2B5EF4-FFF2-40B4-BE49-F238E27FC236}">
                <a16:creationId xmlns:a16="http://schemas.microsoft.com/office/drawing/2014/main" id="{E6DF6638-C403-F34A-963E-2218791A32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019" y="1026680"/>
            <a:ext cx="6105237" cy="29259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orms response chart. Question title: Would you be open to a new system for Event Management?. Number of responses: 13 responses.">
            <a:extLst>
              <a:ext uri="{FF2B5EF4-FFF2-40B4-BE49-F238E27FC236}">
                <a16:creationId xmlns:a16="http://schemas.microsoft.com/office/drawing/2014/main" id="{63934B6B-8A97-25A5-6A8A-BA88BD3797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2329" y="1004044"/>
            <a:ext cx="5809671" cy="29486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orms response chart. Question title: Challenges in Current Event Management?. Number of responses: 13 responses.">
            <a:extLst>
              <a:ext uri="{FF2B5EF4-FFF2-40B4-BE49-F238E27FC236}">
                <a16:creationId xmlns:a16="http://schemas.microsoft.com/office/drawing/2014/main" id="{F65CCB05-CE23-EA37-92BD-46424DC334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962" y="3897745"/>
            <a:ext cx="6031345" cy="286724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Forms response chart. Question title: Preferred Communication Channels?. Number of responses: 13 responses.">
            <a:extLst>
              <a:ext uri="{FF2B5EF4-FFF2-40B4-BE49-F238E27FC236}">
                <a16:creationId xmlns:a16="http://schemas.microsoft.com/office/drawing/2014/main" id="{927A08B5-A4C6-00ED-894A-00AF9D54F8B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2585" y="3810152"/>
            <a:ext cx="5126179" cy="2954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776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1599</Words>
  <Application>Microsoft Office PowerPoint</Application>
  <PresentationFormat>Widescreen</PresentationFormat>
  <Paragraphs>196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 Display</vt:lpstr>
      <vt:lpstr>Arial</vt:lpstr>
      <vt:lpstr>Calibri</vt:lpstr>
      <vt:lpstr>Calibri Light</vt:lpstr>
      <vt:lpstr>Times New Roman</vt:lpstr>
      <vt:lpstr>Office Theme</vt:lpstr>
      <vt:lpstr>B. Tech Major Project Evaluation-1, VI Sem  </vt:lpstr>
      <vt:lpstr>AGENDA</vt:lpstr>
      <vt:lpstr>INTRODUCTION TO EVENTSYNC</vt:lpstr>
      <vt:lpstr>IMPORTANCE OR RELEVANCE OF THE PROJECT</vt:lpstr>
      <vt:lpstr>PROBLEM STATEMENT</vt:lpstr>
      <vt:lpstr>TEAM DETAILS</vt:lpstr>
      <vt:lpstr>LITERATURE TABLE</vt:lpstr>
      <vt:lpstr>PowerPoint Presentation</vt:lpstr>
      <vt:lpstr>SURVEY CONDUCTED</vt:lpstr>
      <vt:lpstr>PowerPoint Presentation</vt:lpstr>
      <vt:lpstr>METHODOLOGY</vt:lpstr>
      <vt:lpstr>PowerPoint Presentation</vt:lpstr>
      <vt:lpstr>PowerPoint Presentation</vt:lpstr>
      <vt:lpstr>PowerPoint Presentation</vt:lpstr>
      <vt:lpstr>PHASE 1 - SCHEMA DESIGN</vt:lpstr>
      <vt:lpstr>PHASE 1 - DEVELOPMENT</vt:lpstr>
      <vt:lpstr>CONCLUSION &amp; PROJECT IMPACT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Tech Major Project Evaluation-0 Project Title Approval VI Sem</dc:title>
  <dc:creator>Author</dc:creator>
  <cp:lastModifiedBy>mishrapranav600@gmail.com</cp:lastModifiedBy>
  <cp:revision>5</cp:revision>
  <dcterms:created xsi:type="dcterms:W3CDTF">2024-04-05T05:13:19Z</dcterms:created>
  <dcterms:modified xsi:type="dcterms:W3CDTF">2024-08-03T05:13:01Z</dcterms:modified>
</cp:coreProperties>
</file>