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3"/>
  </p:notesMasterIdLst>
  <p:handoutMasterIdLst>
    <p:handoutMasterId r:id="rId14"/>
  </p:handoutMasterIdLst>
  <p:sldIdLst>
    <p:sldId id="342" r:id="rId5"/>
    <p:sldId id="347" r:id="rId6"/>
    <p:sldId id="321" r:id="rId7"/>
    <p:sldId id="344" r:id="rId8"/>
    <p:sldId id="345" r:id="rId9"/>
    <p:sldId id="348" r:id="rId10"/>
    <p:sldId id="349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ksha Agarwal" initials="DA" lastIdx="1" clrIdx="0">
    <p:extLst>
      <p:ext uri="{19B8F6BF-5375-455C-9EA6-DF929625EA0E}">
        <p15:presenceInfo xmlns:p15="http://schemas.microsoft.com/office/powerpoint/2012/main" userId="S::DA00466061@techmahindra.com::733aa331-ccc5-455e-9755-3b8379c2c7c5" providerId="AD"/>
      </p:ext>
    </p:extLst>
  </p:cmAuthor>
  <p:cmAuthor id="2" name="Mistry, Pranav (External)" initials="MP(" lastIdx="1" clrIdx="1">
    <p:extLst>
      <p:ext uri="{19B8F6BF-5375-455C-9EA6-DF929625EA0E}">
        <p15:presenceInfo xmlns:p15="http://schemas.microsoft.com/office/powerpoint/2012/main" userId="S::Pranav.Mistry@ingrammicro.com::d5719382-556e-4a00-a648-cc6b6c70c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51937"/>
    <a:srgbClr val="CC0417"/>
    <a:srgbClr val="E31837"/>
    <a:srgbClr val="6D6E71"/>
    <a:srgbClr val="F3901D"/>
    <a:srgbClr val="7C3520"/>
    <a:srgbClr val="FDBC5F"/>
    <a:srgbClr val="DC412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A7601-8F1F-4E8C-A98D-ED4B80700CCC}" v="59" dt="2021-09-23T07:09:28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67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9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try, Pranav (External)" userId="d5719382-556e-4a00-a648-cc6b6c70c351" providerId="ADAL" clId="{FD5A7601-8F1F-4E8C-A98D-ED4B80700CCC}"/>
    <pc:docChg chg="undo custSel addSld delSld modSld modMainMaster">
      <pc:chgData name="Mistry, Pranav (External)" userId="d5719382-556e-4a00-a648-cc6b6c70c351" providerId="ADAL" clId="{FD5A7601-8F1F-4E8C-A98D-ED4B80700CCC}" dt="2021-09-23T07:09:31.343" v="4291" actId="1076"/>
      <pc:docMkLst>
        <pc:docMk/>
      </pc:docMkLst>
      <pc:sldChg chg="addSp delSp modSp mod modTransition modAnim addCm delCm">
        <pc:chgData name="Mistry, Pranav (External)" userId="d5719382-556e-4a00-a648-cc6b6c70c351" providerId="ADAL" clId="{FD5A7601-8F1F-4E8C-A98D-ED4B80700CCC}" dt="2021-09-22T14:55:17.995" v="3204"/>
        <pc:sldMkLst>
          <pc:docMk/>
          <pc:sldMk cId="0" sldId="321"/>
        </pc:sldMkLst>
        <pc:spChg chg="del mod">
          <ac:chgData name="Mistry, Pranav (External)" userId="d5719382-556e-4a00-a648-cc6b6c70c351" providerId="ADAL" clId="{FD5A7601-8F1F-4E8C-A98D-ED4B80700CCC}" dt="2021-09-22T13:57:16.398" v="247" actId="478"/>
          <ac:spMkLst>
            <pc:docMk/>
            <pc:sldMk cId="0" sldId="321"/>
            <ac:spMk id="5" creationId="{470B6E40-A2B1-4E07-8189-A82654CD91D2}"/>
          </ac:spMkLst>
        </pc:spChg>
        <pc:spChg chg="mod">
          <ac:chgData name="Mistry, Pranav (External)" userId="d5719382-556e-4a00-a648-cc6b6c70c351" providerId="ADAL" clId="{FD5A7601-8F1F-4E8C-A98D-ED4B80700CCC}" dt="2021-09-22T14:48:52.685" v="3156" actId="20577"/>
          <ac:spMkLst>
            <pc:docMk/>
            <pc:sldMk cId="0" sldId="321"/>
            <ac:spMk id="6" creationId="{0CC2AD0A-02CE-4333-921B-1D29EA4E8F98}"/>
          </ac:spMkLst>
        </pc:spChg>
        <pc:graphicFrameChg chg="del mod">
          <ac:chgData name="Mistry, Pranav (External)" userId="d5719382-556e-4a00-a648-cc6b6c70c351" providerId="ADAL" clId="{FD5A7601-8F1F-4E8C-A98D-ED4B80700CCC}" dt="2021-09-22T13:57:20.253" v="248" actId="478"/>
          <ac:graphicFrameMkLst>
            <pc:docMk/>
            <pc:sldMk cId="0" sldId="321"/>
            <ac:graphicFrameMk id="7" creationId="{E26AF2CA-751A-4BE0-B702-8107E077DB4D}"/>
          </ac:graphicFrameMkLst>
        </pc:graphicFrameChg>
        <pc:picChg chg="add mod">
          <ac:chgData name="Mistry, Pranav (External)" userId="d5719382-556e-4a00-a648-cc6b6c70c351" providerId="ADAL" clId="{FD5A7601-8F1F-4E8C-A98D-ED4B80700CCC}" dt="2021-09-22T14:51:14.014" v="3194" actId="1038"/>
          <ac:picMkLst>
            <pc:docMk/>
            <pc:sldMk cId="0" sldId="321"/>
            <ac:picMk id="3" creationId="{6301313A-A42B-4ABC-87AD-09C3F7E4E4C7}"/>
          </ac:picMkLst>
        </pc:picChg>
        <pc:picChg chg="add mod">
          <ac:chgData name="Mistry, Pranav (External)" userId="d5719382-556e-4a00-a648-cc6b6c70c351" providerId="ADAL" clId="{FD5A7601-8F1F-4E8C-A98D-ED4B80700CCC}" dt="2021-09-22T14:51:14.014" v="3194" actId="1038"/>
          <ac:picMkLst>
            <pc:docMk/>
            <pc:sldMk cId="0" sldId="321"/>
            <ac:picMk id="8" creationId="{3E287796-0D3D-46E4-9A4E-7B52990E4427}"/>
          </ac:picMkLst>
        </pc:picChg>
        <pc:picChg chg="add mod">
          <ac:chgData name="Mistry, Pranav (External)" userId="d5719382-556e-4a00-a648-cc6b6c70c351" providerId="ADAL" clId="{FD5A7601-8F1F-4E8C-A98D-ED4B80700CCC}" dt="2021-09-22T14:51:25.131" v="3198" actId="1076"/>
          <ac:picMkLst>
            <pc:docMk/>
            <pc:sldMk cId="0" sldId="321"/>
            <ac:picMk id="9" creationId="{3E016297-CC21-4A5E-8899-1F8B16706789}"/>
          </ac:picMkLst>
        </pc:picChg>
        <pc:picChg chg="add del mod">
          <ac:chgData name="Mistry, Pranav (External)" userId="d5719382-556e-4a00-a648-cc6b6c70c351" providerId="ADAL" clId="{FD5A7601-8F1F-4E8C-A98D-ED4B80700CCC}" dt="2021-09-22T14:51:21.619" v="3197" actId="478"/>
          <ac:picMkLst>
            <pc:docMk/>
            <pc:sldMk cId="0" sldId="321"/>
            <ac:picMk id="10" creationId="{C18BFDA7-9BC2-4F23-933E-E7A1A0A652A9}"/>
          </ac:picMkLst>
        </pc:picChg>
      </pc:sldChg>
      <pc:sldChg chg="del">
        <pc:chgData name="Mistry, Pranav (External)" userId="d5719382-556e-4a00-a648-cc6b6c70c351" providerId="ADAL" clId="{FD5A7601-8F1F-4E8C-A98D-ED4B80700CCC}" dt="2021-09-22T14:33:23.227" v="2621" actId="47"/>
        <pc:sldMkLst>
          <pc:docMk/>
          <pc:sldMk cId="0" sldId="339"/>
        </pc:sldMkLst>
      </pc:sldChg>
      <pc:sldChg chg="addSp delSp modSp mod">
        <pc:chgData name="Mistry, Pranav (External)" userId="d5719382-556e-4a00-a648-cc6b6c70c351" providerId="ADAL" clId="{FD5A7601-8F1F-4E8C-A98D-ED4B80700CCC}" dt="2021-09-22T14:47:53.798" v="3155" actId="207"/>
        <pc:sldMkLst>
          <pc:docMk/>
          <pc:sldMk cId="3090499749" sldId="342"/>
        </pc:sldMkLst>
        <pc:spChg chg="mod">
          <ac:chgData name="Mistry, Pranav (External)" userId="d5719382-556e-4a00-a648-cc6b6c70c351" providerId="ADAL" clId="{FD5A7601-8F1F-4E8C-A98D-ED4B80700CCC}" dt="2021-09-22T14:46:45.775" v="3137" actId="1076"/>
          <ac:spMkLst>
            <pc:docMk/>
            <pc:sldMk cId="3090499749" sldId="342"/>
            <ac:spMk id="2" creationId="{722A03C8-422D-4769-A9C4-AF14A5938AC5}"/>
          </ac:spMkLst>
        </pc:spChg>
        <pc:spChg chg="mod">
          <ac:chgData name="Mistry, Pranav (External)" userId="d5719382-556e-4a00-a648-cc6b6c70c351" providerId="ADAL" clId="{FD5A7601-8F1F-4E8C-A98D-ED4B80700CCC}" dt="2021-09-22T14:47:53.798" v="3155" actId="207"/>
          <ac:spMkLst>
            <pc:docMk/>
            <pc:sldMk cId="3090499749" sldId="342"/>
            <ac:spMk id="3" creationId="{56AA9DDE-4959-4F32-89FA-B2A4C083479F}"/>
          </ac:spMkLst>
        </pc:spChg>
        <pc:spChg chg="add mod">
          <ac:chgData name="Mistry, Pranav (External)" userId="d5719382-556e-4a00-a648-cc6b6c70c351" providerId="ADAL" clId="{FD5A7601-8F1F-4E8C-A98D-ED4B80700CCC}" dt="2021-09-22T14:47:19.459" v="3152" actId="1076"/>
          <ac:spMkLst>
            <pc:docMk/>
            <pc:sldMk cId="3090499749" sldId="342"/>
            <ac:spMk id="4" creationId="{E07410F4-0C0E-42E8-91E6-9011404A39DD}"/>
          </ac:spMkLst>
        </pc:spChg>
        <pc:spChg chg="add del mod">
          <ac:chgData name="Mistry, Pranav (External)" userId="d5719382-556e-4a00-a648-cc6b6c70c351" providerId="ADAL" clId="{FD5A7601-8F1F-4E8C-A98D-ED4B80700CCC}" dt="2021-09-22T14:45:41.401" v="3119"/>
          <ac:spMkLst>
            <pc:docMk/>
            <pc:sldMk cId="3090499749" sldId="342"/>
            <ac:spMk id="5" creationId="{EBD9B8DA-AD77-45E8-A0DA-C91E8864520B}"/>
          </ac:spMkLst>
        </pc:spChg>
        <pc:spChg chg="add mod">
          <ac:chgData name="Mistry, Pranav (External)" userId="d5719382-556e-4a00-a648-cc6b6c70c351" providerId="ADAL" clId="{FD5A7601-8F1F-4E8C-A98D-ED4B80700CCC}" dt="2021-09-22T14:47:06.587" v="3151" actId="14100"/>
          <ac:spMkLst>
            <pc:docMk/>
            <pc:sldMk cId="3090499749" sldId="342"/>
            <ac:spMk id="6" creationId="{BE07966F-6B68-4C9F-91FF-84F5C7357814}"/>
          </ac:spMkLst>
        </pc:spChg>
      </pc:sldChg>
      <pc:sldChg chg="del">
        <pc:chgData name="Mistry, Pranav (External)" userId="d5719382-556e-4a00-a648-cc6b6c70c351" providerId="ADAL" clId="{FD5A7601-8F1F-4E8C-A98D-ED4B80700CCC}" dt="2021-09-22T14:33:10.880" v="2620" actId="47"/>
        <pc:sldMkLst>
          <pc:docMk/>
          <pc:sldMk cId="1928098189" sldId="343"/>
        </pc:sldMkLst>
      </pc:sldChg>
      <pc:sldChg chg="addSp delSp modSp add mod delAnim modAnim">
        <pc:chgData name="Mistry, Pranav (External)" userId="d5719382-556e-4a00-a648-cc6b6c70c351" providerId="ADAL" clId="{FD5A7601-8F1F-4E8C-A98D-ED4B80700CCC}" dt="2021-09-22T14:57:33.498" v="3220" actId="1076"/>
        <pc:sldMkLst>
          <pc:docMk/>
          <pc:sldMk cId="4081402293" sldId="344"/>
        </pc:sldMkLst>
        <pc:spChg chg="mod">
          <ac:chgData name="Mistry, Pranav (External)" userId="d5719382-556e-4a00-a648-cc6b6c70c351" providerId="ADAL" clId="{FD5A7601-8F1F-4E8C-A98D-ED4B80700CCC}" dt="2021-09-22T14:27:20.007" v="2100" actId="1076"/>
          <ac:spMkLst>
            <pc:docMk/>
            <pc:sldMk cId="4081402293" sldId="344"/>
            <ac:spMk id="6" creationId="{0CC2AD0A-02CE-4333-921B-1D29EA4E8F98}"/>
          </ac:spMkLst>
        </pc:spChg>
        <pc:picChg chg="add del mod">
          <ac:chgData name="Mistry, Pranav (External)" userId="d5719382-556e-4a00-a648-cc6b6c70c351" providerId="ADAL" clId="{FD5A7601-8F1F-4E8C-A98D-ED4B80700CCC}" dt="2021-09-22T14:55:58.654" v="3206" actId="931"/>
          <ac:picMkLst>
            <pc:docMk/>
            <pc:sldMk cId="4081402293" sldId="344"/>
            <ac:picMk id="3" creationId="{96484F6B-81D9-44AD-9661-710D8B540196}"/>
          </ac:picMkLst>
        </pc:picChg>
        <pc:picChg chg="add del mod">
          <ac:chgData name="Mistry, Pranav (External)" userId="d5719382-556e-4a00-a648-cc6b6c70c351" providerId="ADAL" clId="{FD5A7601-8F1F-4E8C-A98D-ED4B80700CCC}" dt="2021-09-22T14:57:25.699" v="3216" actId="478"/>
          <ac:picMkLst>
            <pc:docMk/>
            <pc:sldMk cId="4081402293" sldId="344"/>
            <ac:picMk id="5" creationId="{791E77E9-147D-49EF-87D5-454126231BF9}"/>
          </ac:picMkLst>
        </pc:picChg>
        <pc:picChg chg="add del mod">
          <ac:chgData name="Mistry, Pranav (External)" userId="d5719382-556e-4a00-a648-cc6b6c70c351" providerId="ADAL" clId="{FD5A7601-8F1F-4E8C-A98D-ED4B80700CCC}" dt="2021-09-22T14:57:28.127" v="3217" actId="478"/>
          <ac:picMkLst>
            <pc:docMk/>
            <pc:sldMk cId="4081402293" sldId="344"/>
            <ac:picMk id="7" creationId="{1253D30E-D60B-443D-854B-6C03BBB97E10}"/>
          </ac:picMkLst>
        </pc:picChg>
        <pc:picChg chg="add mod">
          <ac:chgData name="Mistry, Pranav (External)" userId="d5719382-556e-4a00-a648-cc6b6c70c351" providerId="ADAL" clId="{FD5A7601-8F1F-4E8C-A98D-ED4B80700CCC}" dt="2021-09-22T14:57:28.877" v="3218"/>
          <ac:picMkLst>
            <pc:docMk/>
            <pc:sldMk cId="4081402293" sldId="344"/>
            <ac:picMk id="8" creationId="{EAF36372-5A6D-49F8-9D95-BDD55B1A840B}"/>
          </ac:picMkLst>
        </pc:picChg>
        <pc:picChg chg="add mod">
          <ac:chgData name="Mistry, Pranav (External)" userId="d5719382-556e-4a00-a648-cc6b6c70c351" providerId="ADAL" clId="{FD5A7601-8F1F-4E8C-A98D-ED4B80700CCC}" dt="2021-09-22T14:57:33.498" v="3220" actId="1076"/>
          <ac:picMkLst>
            <pc:docMk/>
            <pc:sldMk cId="4081402293" sldId="344"/>
            <ac:picMk id="9" creationId="{BDD2A686-8BD7-43E0-B242-C67915EC2D7F}"/>
          </ac:picMkLst>
        </pc:picChg>
      </pc:sldChg>
      <pc:sldChg chg="addSp delSp modSp add mod modAnim">
        <pc:chgData name="Mistry, Pranav (External)" userId="d5719382-556e-4a00-a648-cc6b6c70c351" providerId="ADAL" clId="{FD5A7601-8F1F-4E8C-A98D-ED4B80700CCC}" dt="2021-09-23T07:09:31.343" v="4291" actId="1076"/>
        <pc:sldMkLst>
          <pc:docMk/>
          <pc:sldMk cId="3882846345" sldId="345"/>
        </pc:sldMkLst>
        <pc:spChg chg="add del">
          <ac:chgData name="Mistry, Pranav (External)" userId="d5719382-556e-4a00-a648-cc6b6c70c351" providerId="ADAL" clId="{FD5A7601-8F1F-4E8C-A98D-ED4B80700CCC}" dt="2021-09-22T14:33:27.973" v="2623" actId="22"/>
          <ac:spMkLst>
            <pc:docMk/>
            <pc:sldMk cId="3882846345" sldId="345"/>
            <ac:spMk id="4" creationId="{4A74C555-D283-4D3E-84A4-59D61E8CF907}"/>
          </ac:spMkLst>
        </pc:spChg>
        <pc:spChg chg="mod">
          <ac:chgData name="Mistry, Pranav (External)" userId="d5719382-556e-4a00-a648-cc6b6c70c351" providerId="ADAL" clId="{FD5A7601-8F1F-4E8C-A98D-ED4B80700CCC}" dt="2021-09-22T19:17:40.904" v="4121" actId="20577"/>
          <ac:spMkLst>
            <pc:docMk/>
            <pc:sldMk cId="3882846345" sldId="345"/>
            <ac:spMk id="6" creationId="{0CC2AD0A-02CE-4333-921B-1D29EA4E8F98}"/>
          </ac:spMkLst>
        </pc:spChg>
        <pc:picChg chg="add mod">
          <ac:chgData name="Mistry, Pranav (External)" userId="d5719382-556e-4a00-a648-cc6b6c70c351" providerId="ADAL" clId="{FD5A7601-8F1F-4E8C-A98D-ED4B80700CCC}" dt="2021-09-23T07:09:31.343" v="4291" actId="1076"/>
          <ac:picMkLst>
            <pc:docMk/>
            <pc:sldMk cId="3882846345" sldId="345"/>
            <ac:picMk id="4" creationId="{0E42DFE3-0750-4DC9-B17E-D48381774AC7}"/>
          </ac:picMkLst>
        </pc:picChg>
        <pc:picChg chg="add mod">
          <ac:chgData name="Mistry, Pranav (External)" userId="d5719382-556e-4a00-a648-cc6b6c70c351" providerId="ADAL" clId="{FD5A7601-8F1F-4E8C-A98D-ED4B80700CCC}" dt="2021-09-22T14:56:30.460" v="3213" actId="1076"/>
          <ac:picMkLst>
            <pc:docMk/>
            <pc:sldMk cId="3882846345" sldId="345"/>
            <ac:picMk id="5" creationId="{F9899A2A-325B-4782-95A2-F1E8243047F1}"/>
          </ac:picMkLst>
        </pc:picChg>
      </pc:sldChg>
      <pc:sldChg chg="addSp delSp modSp add mod">
        <pc:chgData name="Mistry, Pranav (External)" userId="d5719382-556e-4a00-a648-cc6b6c70c351" providerId="ADAL" clId="{FD5A7601-8F1F-4E8C-A98D-ED4B80700CCC}" dt="2021-09-22T19:21:46.082" v="4187" actId="20577"/>
        <pc:sldMkLst>
          <pc:docMk/>
          <pc:sldMk cId="875874309" sldId="346"/>
        </pc:sldMkLst>
        <pc:spChg chg="add del mod">
          <ac:chgData name="Mistry, Pranav (External)" userId="d5719382-556e-4a00-a648-cc6b6c70c351" providerId="ADAL" clId="{FD5A7601-8F1F-4E8C-A98D-ED4B80700CCC}" dt="2021-09-22T19:20:36.635" v="4140" actId="478"/>
          <ac:spMkLst>
            <pc:docMk/>
            <pc:sldMk cId="875874309" sldId="346"/>
            <ac:spMk id="4" creationId="{B7792EC8-4399-4A93-A80E-5000B227D961}"/>
          </ac:spMkLst>
        </pc:spChg>
        <pc:spChg chg="mod">
          <ac:chgData name="Mistry, Pranav (External)" userId="d5719382-556e-4a00-a648-cc6b6c70c351" providerId="ADAL" clId="{FD5A7601-8F1F-4E8C-A98D-ED4B80700CCC}" dt="2021-09-22T19:21:46.082" v="4187" actId="20577"/>
          <ac:spMkLst>
            <pc:docMk/>
            <pc:sldMk cId="875874309" sldId="346"/>
            <ac:spMk id="6" creationId="{0CC2AD0A-02CE-4333-921B-1D29EA4E8F98}"/>
          </ac:spMkLst>
        </pc:spChg>
        <pc:picChg chg="add del mod">
          <ac:chgData name="Mistry, Pranav (External)" userId="d5719382-556e-4a00-a648-cc6b6c70c351" providerId="ADAL" clId="{FD5A7601-8F1F-4E8C-A98D-ED4B80700CCC}" dt="2021-09-22T19:20:54.089" v="4154" actId="1076"/>
          <ac:picMkLst>
            <pc:docMk/>
            <pc:sldMk cId="875874309" sldId="346"/>
            <ac:picMk id="3" creationId="{133DBF27-3FD2-4692-B906-0A09FB3AC17A}"/>
          </ac:picMkLst>
        </pc:picChg>
      </pc:sldChg>
      <pc:sldChg chg="addSp delSp modSp add mod setBg addAnim delAnim setClrOvrMap">
        <pc:chgData name="Mistry, Pranav (External)" userId="d5719382-556e-4a00-a648-cc6b6c70c351" providerId="ADAL" clId="{FD5A7601-8F1F-4E8C-A98D-ED4B80700CCC}" dt="2021-09-22T19:26:55.052" v="4289" actId="1076"/>
        <pc:sldMkLst>
          <pc:docMk/>
          <pc:sldMk cId="126411394" sldId="347"/>
        </pc:sldMkLst>
        <pc:spChg chg="del">
          <ac:chgData name="Mistry, Pranav (External)" userId="d5719382-556e-4a00-a648-cc6b6c70c351" providerId="ADAL" clId="{FD5A7601-8F1F-4E8C-A98D-ED4B80700CCC}" dt="2021-09-22T14:38:09.897" v="2990" actId="478"/>
          <ac:spMkLst>
            <pc:docMk/>
            <pc:sldMk cId="126411394" sldId="347"/>
            <ac:spMk id="2" creationId="{722A03C8-422D-4769-A9C4-AF14A5938AC5}"/>
          </ac:spMkLst>
        </pc:spChg>
        <pc:spChg chg="mod ord">
          <ac:chgData name="Mistry, Pranav (External)" userId="d5719382-556e-4a00-a648-cc6b6c70c351" providerId="ADAL" clId="{FD5A7601-8F1F-4E8C-A98D-ED4B80700CCC}" dt="2021-09-22T19:26:55.052" v="4289" actId="1076"/>
          <ac:spMkLst>
            <pc:docMk/>
            <pc:sldMk cId="126411394" sldId="347"/>
            <ac:spMk id="3" creationId="{56AA9DDE-4959-4F32-89FA-B2A4C083479F}"/>
          </ac:spMkLst>
        </pc:spChg>
        <pc:spChg chg="add del mod">
          <ac:chgData name="Mistry, Pranav (External)" userId="d5719382-556e-4a00-a648-cc6b6c70c351" providerId="ADAL" clId="{FD5A7601-8F1F-4E8C-A98D-ED4B80700CCC}" dt="2021-09-22T14:38:16.857" v="2991" actId="21"/>
          <ac:spMkLst>
            <pc:docMk/>
            <pc:sldMk cId="126411394" sldId="347"/>
            <ac:spMk id="5" creationId="{03BDA52D-D1D9-4244-8014-807F94EBFA1A}"/>
          </ac:spMkLst>
        </pc:spChg>
        <pc:spChg chg="add del">
          <ac:chgData name="Mistry, Pranav (External)" userId="d5719382-556e-4a00-a648-cc6b6c70c351" providerId="ADAL" clId="{FD5A7601-8F1F-4E8C-A98D-ED4B80700CCC}" dt="2021-09-22T14:39:27.334" v="3000" actId="26606"/>
          <ac:spMkLst>
            <pc:docMk/>
            <pc:sldMk cId="126411394" sldId="347"/>
            <ac:spMk id="9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40:29.596" v="3028" actId="26606"/>
          <ac:spMkLst>
            <pc:docMk/>
            <pc:sldMk cId="126411394" sldId="347"/>
            <ac:spMk id="10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39:28.760" v="3002" actId="26606"/>
          <ac:spMkLst>
            <pc:docMk/>
            <pc:sldMk cId="126411394" sldId="347"/>
            <ac:spMk id="11" creationId="{16F9E488-0718-4E1E-9D12-26779F606252}"/>
          </ac:spMkLst>
        </pc:spChg>
        <pc:spChg chg="add del">
          <ac:chgData name="Mistry, Pranav (External)" userId="d5719382-556e-4a00-a648-cc6b6c70c351" providerId="ADAL" clId="{FD5A7601-8F1F-4E8C-A98D-ED4B80700CCC}" dt="2021-09-22T14:39:23.205" v="2996" actId="26606"/>
          <ac:spMkLst>
            <pc:docMk/>
            <pc:sldMk cId="126411394" sldId="347"/>
            <ac:spMk id="12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39:28.760" v="3002" actId="26606"/>
          <ac:spMkLst>
            <pc:docMk/>
            <pc:sldMk cId="126411394" sldId="347"/>
            <ac:spMk id="14" creationId="{CE708407-D01D-4E57-8998-FF799DBC3788}"/>
          </ac:spMkLst>
        </pc:spChg>
        <pc:spChg chg="add del">
          <ac:chgData name="Mistry, Pranav (External)" userId="d5719382-556e-4a00-a648-cc6b6c70c351" providerId="ADAL" clId="{FD5A7601-8F1F-4E8C-A98D-ED4B80700CCC}" dt="2021-09-22T14:41:32.569" v="3044" actId="26606"/>
          <ac:spMkLst>
            <pc:docMk/>
            <pc:sldMk cId="126411394" sldId="347"/>
            <ac:spMk id="15" creationId="{C1DD1A8A-57D5-4A81-AD04-532B043C5611}"/>
          </ac:spMkLst>
        </pc:spChg>
        <pc:spChg chg="add del">
          <ac:chgData name="Mistry, Pranav (External)" userId="d5719382-556e-4a00-a648-cc6b6c70c351" providerId="ADAL" clId="{FD5A7601-8F1F-4E8C-A98D-ED4B80700CCC}" dt="2021-09-22T14:41:32.569" v="3044" actId="26606"/>
          <ac:spMkLst>
            <pc:docMk/>
            <pc:sldMk cId="126411394" sldId="347"/>
            <ac:spMk id="17" creationId="{007891EC-4501-44ED-A8C8-B11B6DB767AB}"/>
          </ac:spMkLst>
        </pc:spChg>
        <pc:spChg chg="add del">
          <ac:chgData name="Mistry, Pranav (External)" userId="d5719382-556e-4a00-a648-cc6b6c70c351" providerId="ADAL" clId="{FD5A7601-8F1F-4E8C-A98D-ED4B80700CCC}" dt="2021-09-22T14:41:01.432" v="3036" actId="26606"/>
          <ac:spMkLst>
            <pc:docMk/>
            <pc:sldMk cId="126411394" sldId="347"/>
            <ac:spMk id="18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34.670" v="3046" actId="26606"/>
          <ac:spMkLst>
            <pc:docMk/>
            <pc:sldMk cId="126411394" sldId="347"/>
            <ac:spMk id="19" creationId="{665DBBEF-238B-476B-96AB-8AAC3224ECEA}"/>
          </ac:spMkLst>
        </pc:spChg>
        <pc:spChg chg="add del">
          <ac:chgData name="Mistry, Pranav (External)" userId="d5719382-556e-4a00-a648-cc6b6c70c351" providerId="ADAL" clId="{FD5A7601-8F1F-4E8C-A98D-ED4B80700CCC}" dt="2021-09-22T14:39:32.386" v="3004" actId="26606"/>
          <ac:spMkLst>
            <pc:docMk/>
            <pc:sldMk cId="126411394" sldId="347"/>
            <ac:spMk id="20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32.386" v="3004" actId="26606"/>
          <ac:spMkLst>
            <pc:docMk/>
            <pc:sldMk cId="126411394" sldId="347"/>
            <ac:spMk id="21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41:34.670" v="3046" actId="26606"/>
          <ac:spMkLst>
            <pc:docMk/>
            <pc:sldMk cId="126411394" sldId="347"/>
            <ac:spMk id="22" creationId="{3FCFB1DE-0B7E-48CC-BA90-B2AB0889F9D6}"/>
          </ac:spMkLst>
        </pc:spChg>
        <pc:spChg chg="add del">
          <ac:chgData name="Mistry, Pranav (External)" userId="d5719382-556e-4a00-a648-cc6b6c70c351" providerId="ADAL" clId="{FD5A7601-8F1F-4E8C-A98D-ED4B80700CCC}" dt="2021-09-22T14:39:41.299" v="3006" actId="26606"/>
          <ac:spMkLst>
            <pc:docMk/>
            <pc:sldMk cId="126411394" sldId="347"/>
            <ac:spMk id="23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37.517" v="3048" actId="26606"/>
          <ac:spMkLst>
            <pc:docMk/>
            <pc:sldMk cId="126411394" sldId="347"/>
            <ac:spMk id="24" creationId="{16C5FA50-8D52-4617-AF91-5C7B1C8352F1}"/>
          </ac:spMkLst>
        </pc:spChg>
        <pc:spChg chg="add del">
          <ac:chgData name="Mistry, Pranav (External)" userId="d5719382-556e-4a00-a648-cc6b6c70c351" providerId="ADAL" clId="{FD5A7601-8F1F-4E8C-A98D-ED4B80700CCC}" dt="2021-09-22T14:39:44.818" v="3008" actId="26606"/>
          <ac:spMkLst>
            <pc:docMk/>
            <pc:sldMk cId="126411394" sldId="347"/>
            <ac:spMk id="25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44.818" v="3008" actId="26606"/>
          <ac:spMkLst>
            <pc:docMk/>
            <pc:sldMk cId="126411394" sldId="347"/>
            <ac:spMk id="26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41:37.517" v="3048" actId="26606"/>
          <ac:spMkLst>
            <pc:docMk/>
            <pc:sldMk cId="126411394" sldId="347"/>
            <ac:spMk id="27" creationId="{E223798C-12AD-4B0C-A50C-D676347D67CF}"/>
          </ac:spMkLst>
        </pc:spChg>
        <pc:spChg chg="add del">
          <ac:chgData name="Mistry, Pranav (External)" userId="d5719382-556e-4a00-a648-cc6b6c70c351" providerId="ADAL" clId="{FD5A7601-8F1F-4E8C-A98D-ED4B80700CCC}" dt="2021-09-22T14:39:47.953" v="3010" actId="26606"/>
          <ac:spMkLst>
            <pc:docMk/>
            <pc:sldMk cId="126411394" sldId="347"/>
            <ac:spMk id="28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4:41:42.396" v="3050" actId="26606"/>
          <ac:spMkLst>
            <pc:docMk/>
            <pc:sldMk cId="126411394" sldId="347"/>
            <ac:spMk id="29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49.005" v="3012" actId="26606"/>
          <ac:spMkLst>
            <pc:docMk/>
            <pc:sldMk cId="126411394" sldId="347"/>
            <ac:spMk id="30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41:42.396" v="3050" actId="26606"/>
          <ac:spMkLst>
            <pc:docMk/>
            <pc:sldMk cId="126411394" sldId="347"/>
            <ac:spMk id="31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39:51.907" v="3014" actId="26606"/>
          <ac:spMkLst>
            <pc:docMk/>
            <pc:sldMk cId="126411394" sldId="347"/>
            <ac:spMk id="32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4:41:48.287" v="3052" actId="26606"/>
          <ac:spMkLst>
            <pc:docMk/>
            <pc:sldMk cId="126411394" sldId="347"/>
            <ac:spMk id="33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39:56.371" v="3016" actId="26606"/>
          <ac:spMkLst>
            <pc:docMk/>
            <pc:sldMk cId="126411394" sldId="347"/>
            <ac:spMk id="34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55.903" v="3055" actId="26606"/>
          <ac:spMkLst>
            <pc:docMk/>
            <pc:sldMk cId="126411394" sldId="347"/>
            <ac:spMk id="35" creationId="{C3896A03-3945-419A-B66B-4EE266EDD152}"/>
          </ac:spMkLst>
        </pc:spChg>
        <pc:spChg chg="add del">
          <ac:chgData name="Mistry, Pranav (External)" userId="d5719382-556e-4a00-a648-cc6b6c70c351" providerId="ADAL" clId="{FD5A7601-8F1F-4E8C-A98D-ED4B80700CCC}" dt="2021-09-22T14:40:03.249" v="3018" actId="26606"/>
          <ac:spMkLst>
            <pc:docMk/>
            <pc:sldMk cId="126411394" sldId="347"/>
            <ac:spMk id="36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41:55.903" v="3055" actId="26606"/>
          <ac:spMkLst>
            <pc:docMk/>
            <pc:sldMk cId="126411394" sldId="347"/>
            <ac:spMk id="37" creationId="{B34F5AD2-EDBD-4BBD-A55C-EAFFD0C7097A}"/>
          </ac:spMkLst>
        </pc:spChg>
        <pc:spChg chg="add del">
          <ac:chgData name="Mistry, Pranav (External)" userId="d5719382-556e-4a00-a648-cc6b6c70c351" providerId="ADAL" clId="{FD5A7601-8F1F-4E8C-A98D-ED4B80700CCC}" dt="2021-09-22T14:42:02.180" v="3057" actId="26606"/>
          <ac:spMkLst>
            <pc:docMk/>
            <pc:sldMk cId="126411394" sldId="347"/>
            <ac:spMk id="39" creationId="{B4916930-E76E-4100-9DCF-4981566A372A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1" creationId="{E45B1D5C-0827-4AF0-8186-11FC5A8B8B92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2" creationId="{99413ED5-9ED4-4772-BCE4-2BCAE6B12E35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3" creationId="{04357C93-F0CB-4A1C-8F77-4E9063789819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4" creationId="{90F533E9-6690-41A8-A372-4C6C622D028D}"/>
          </ac:spMkLst>
        </pc:spChg>
        <pc:grpChg chg="add del">
          <ac:chgData name="Mistry, Pranav (External)" userId="d5719382-556e-4a00-a648-cc6b6c70c351" providerId="ADAL" clId="{FD5A7601-8F1F-4E8C-A98D-ED4B80700CCC}" dt="2021-09-22T14:39:28.760" v="3002" actId="26606"/>
          <ac:grpSpMkLst>
            <pc:docMk/>
            <pc:sldMk cId="126411394" sldId="347"/>
            <ac:grpSpMk id="16" creationId="{7F963B07-5C9E-478C-A53E-B6F5B4A78933}"/>
          </ac:grpSpMkLst>
        </pc:grpChg>
        <pc:picChg chg="add del mod ord">
          <ac:chgData name="Mistry, Pranav (External)" userId="d5719382-556e-4a00-a648-cc6b6c70c351" providerId="ADAL" clId="{FD5A7601-8F1F-4E8C-A98D-ED4B80700CCC}" dt="2021-09-22T14:40:32.142" v="3029" actId="478"/>
          <ac:picMkLst>
            <pc:docMk/>
            <pc:sldMk cId="126411394" sldId="347"/>
            <ac:picMk id="7" creationId="{D8D7E1C5-6038-46DC-B314-3214E08C2800}"/>
          </ac:picMkLst>
        </pc:picChg>
        <pc:picChg chg="add del mod">
          <ac:chgData name="Mistry, Pranav (External)" userId="d5719382-556e-4a00-a648-cc6b6c70c351" providerId="ADAL" clId="{FD5A7601-8F1F-4E8C-A98D-ED4B80700CCC}" dt="2021-09-22T14:43:47.056" v="3074" actId="478"/>
          <ac:picMkLst>
            <pc:docMk/>
            <pc:sldMk cId="126411394" sldId="347"/>
            <ac:picMk id="13" creationId="{92F7350A-2429-4359-86DF-9DA2153A3964}"/>
          </ac:picMkLst>
        </pc:picChg>
        <pc:picChg chg="add mod modCrop">
          <ac:chgData name="Mistry, Pranav (External)" userId="d5719382-556e-4a00-a648-cc6b6c70c351" providerId="ADAL" clId="{FD5A7601-8F1F-4E8C-A98D-ED4B80700CCC}" dt="2021-09-22T19:24:47.910" v="4275" actId="1038"/>
          <ac:picMkLst>
            <pc:docMk/>
            <pc:sldMk cId="126411394" sldId="347"/>
            <ac:picMk id="40" creationId="{E751D09E-68B8-442D-BF95-04B08C99B9DA}"/>
          </ac:picMkLst>
        </pc:picChg>
      </pc:sldChg>
      <pc:sldChg chg="addSp delSp modSp add mod delAnim modAnim">
        <pc:chgData name="Mistry, Pranav (External)" userId="d5719382-556e-4a00-a648-cc6b6c70c351" providerId="ADAL" clId="{FD5A7601-8F1F-4E8C-A98D-ED4B80700CCC}" dt="2021-09-22T19:12:03.141" v="3637" actId="20577"/>
        <pc:sldMkLst>
          <pc:docMk/>
          <pc:sldMk cId="1275271518" sldId="348"/>
        </pc:sldMkLst>
        <pc:spChg chg="mod">
          <ac:chgData name="Mistry, Pranav (External)" userId="d5719382-556e-4a00-a648-cc6b6c70c351" providerId="ADAL" clId="{FD5A7601-8F1F-4E8C-A98D-ED4B80700CCC}" dt="2021-09-22T19:12:03.141" v="3637" actId="20577"/>
          <ac:spMkLst>
            <pc:docMk/>
            <pc:sldMk cId="1275271518" sldId="348"/>
            <ac:spMk id="6" creationId="{0CC2AD0A-02CE-4333-921B-1D29EA4E8F98}"/>
          </ac:spMkLst>
        </pc:spChg>
        <pc:picChg chg="add mod">
          <ac:chgData name="Mistry, Pranav (External)" userId="d5719382-556e-4a00-a648-cc6b6c70c351" providerId="ADAL" clId="{FD5A7601-8F1F-4E8C-A98D-ED4B80700CCC}" dt="2021-09-22T15:00:19.082" v="3307" actId="207"/>
          <ac:picMkLst>
            <pc:docMk/>
            <pc:sldMk cId="1275271518" sldId="348"/>
            <ac:picMk id="3" creationId="{1AEE161C-CD81-4769-8ADF-1EB1FC001957}"/>
          </ac:picMkLst>
        </pc:picChg>
        <pc:picChg chg="del">
          <ac:chgData name="Mistry, Pranav (External)" userId="d5719382-556e-4a00-a648-cc6b6c70c351" providerId="ADAL" clId="{FD5A7601-8F1F-4E8C-A98D-ED4B80700CCC}" dt="2021-09-22T14:58:14.394" v="3223" actId="478"/>
          <ac:picMkLst>
            <pc:docMk/>
            <pc:sldMk cId="1275271518" sldId="348"/>
            <ac:picMk id="5" creationId="{F9899A2A-325B-4782-95A2-F1E8243047F1}"/>
          </ac:picMkLst>
        </pc:picChg>
      </pc:sldChg>
      <pc:sldChg chg="addSp delSp modSp add mod setBg delAnim">
        <pc:chgData name="Mistry, Pranav (External)" userId="d5719382-556e-4a00-a648-cc6b6c70c351" providerId="ADAL" clId="{FD5A7601-8F1F-4E8C-A98D-ED4B80700CCC}" dt="2021-09-22T15:59:35.603" v="3630" actId="1038"/>
        <pc:sldMkLst>
          <pc:docMk/>
          <pc:sldMk cId="1944789648" sldId="349"/>
        </pc:sldMkLst>
        <pc:spChg chg="add mod ord">
          <ac:chgData name="Mistry, Pranav (External)" userId="d5719382-556e-4a00-a648-cc6b6c70c351" providerId="ADAL" clId="{FD5A7601-8F1F-4E8C-A98D-ED4B80700CCC}" dt="2021-09-22T15:59:19.936" v="3612" actId="26606"/>
          <ac:spMkLst>
            <pc:docMk/>
            <pc:sldMk cId="1944789648" sldId="349"/>
            <ac:spMk id="5" creationId="{91F61E40-1237-48F3-8BF6-5F74D89DA2F8}"/>
          </ac:spMkLst>
        </pc:spChg>
        <pc:spChg chg="del">
          <ac:chgData name="Mistry, Pranav (External)" userId="d5719382-556e-4a00-a648-cc6b6c70c351" providerId="ADAL" clId="{FD5A7601-8F1F-4E8C-A98D-ED4B80700CCC}" dt="2021-09-22T15:53:04.390" v="3523" actId="478"/>
          <ac:spMkLst>
            <pc:docMk/>
            <pc:sldMk cId="1944789648" sldId="349"/>
            <ac:spMk id="6" creationId="{0CC2AD0A-02CE-4333-921B-1D29EA4E8F98}"/>
          </ac:spMkLst>
        </pc:spChg>
        <pc:spChg chg="add del">
          <ac:chgData name="Mistry, Pranav (External)" userId="d5719382-556e-4a00-a648-cc6b6c70c351" providerId="ADAL" clId="{FD5A7601-8F1F-4E8C-A98D-ED4B80700CCC}" dt="2021-09-22T15:59:15.261" v="3603" actId="26606"/>
          <ac:spMkLst>
            <pc:docMk/>
            <pc:sldMk cId="1944789648" sldId="349"/>
            <ac:spMk id="12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9:17.424" v="3607" actId="26606"/>
          <ac:spMkLst>
            <pc:docMk/>
            <pc:sldMk cId="1944789648" sldId="349"/>
            <ac:spMk id="13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5:59:19.931" v="3611" actId="26606"/>
          <ac:spMkLst>
            <pc:docMk/>
            <pc:sldMk cId="1944789648" sldId="349"/>
            <ac:spMk id="14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5" creationId="{68AF5748-FED8-45BA-8631-26D1D10F3246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7" creationId="{AF2F604E-43BE-4DC3-B983-E071523364F8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9" creationId="{08C9B587-E65E-4B52-B37C-ABEBB6E87928}"/>
          </ac:spMkLst>
        </pc:spChg>
        <pc:spChg chg="add del">
          <ac:chgData name="Mistry, Pranav (External)" userId="d5719382-556e-4a00-a648-cc6b6c70c351" providerId="ADAL" clId="{FD5A7601-8F1F-4E8C-A98D-ED4B80700CCC}" dt="2021-09-22T15:58:23.888" v="3577" actId="26606"/>
          <ac:spMkLst>
            <pc:docMk/>
            <pc:sldMk cId="1944789648" sldId="349"/>
            <ac:spMk id="21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22" creationId="{B81933D1-5615-42C7-9C0B-4EB7105CCE2D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3" creationId="{017517EF-BD4D-4055-BDB4-A322C53568AD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4" creationId="{0ADDB668-2CA4-4D2B-9C34-3487CA330BA8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5" creationId="{2568BC19-F052-4108-93E1-6A3D1DEC072F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6" creationId="{D5FD337D-4D6B-4C8B-B6F5-121097E09881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28" creationId="{B9D7E975-9161-4F2D-AC53-69E1912F6B5D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29" creationId="{827DC2C4-B485-428A-BF4A-472D2967F47F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30" creationId="{463E6235-1649-4B47-9862-4026FC473B6F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2" creationId="{68AF5748-FED8-45BA-8631-26D1D10F3246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3" creationId="{AF2F604E-43BE-4DC3-B983-E071523364F8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4" creationId="{08C9B587-E65E-4B52-B37C-ABEBB6E87928}"/>
          </ac:spMkLst>
        </pc:spChg>
        <pc:spChg chg="add del">
          <ac:chgData name="Mistry, Pranav (External)" userId="d5719382-556e-4a00-a648-cc6b6c70c351" providerId="ADAL" clId="{FD5A7601-8F1F-4E8C-A98D-ED4B80700CCC}" dt="2021-09-22T15:58:36.635" v="3585" actId="26606"/>
          <ac:spMkLst>
            <pc:docMk/>
            <pc:sldMk cId="1944789648" sldId="349"/>
            <ac:spMk id="36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38" creationId="{A8384FB5-9ADC-4DDC-881B-597D56F5B15D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39" creationId="{1199E1B1-A8C0-4FE8-A5A8-1CB41D69F857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40" creationId="{84A8DE83-DE75-4B41-9DB4-A7EC0B0DEC0B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41" creationId="{A7009A0A-BEF5-4EAC-AF15-E4F9F002E239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3" creationId="{605494DE-B078-4D87-BB01-C84320618DAD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4" creationId="{9A0576B0-CD8C-4661-95C8-A9F2CE7CDDB0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5" creationId="{3FF60E2B-3919-423C-B1FF-56CDE6681165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47" creationId="{47942995-B07F-4636-9A06-C6A104B260A8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50" creationId="{19C9EAEA-39D0-4B0E-A0EB-51E7B26740B1}"/>
          </ac:spMkLst>
        </pc:spChg>
        <pc:spChg chg="add del">
          <ac:chgData name="Mistry, Pranav (External)" userId="d5719382-556e-4a00-a648-cc6b6c70c351" providerId="ADAL" clId="{FD5A7601-8F1F-4E8C-A98D-ED4B80700CCC}" dt="2021-09-22T15:58:42.146" v="3593" actId="26606"/>
          <ac:spMkLst>
            <pc:docMk/>
            <pc:sldMk cId="1944789648" sldId="349"/>
            <ac:spMk id="52" creationId="{F0DCC097-1DB8-4B6D-85D0-6FBA0E1CA4BA}"/>
          </ac:spMkLst>
        </pc:spChg>
        <pc:spChg chg="add del">
          <ac:chgData name="Mistry, Pranav (External)" userId="d5719382-556e-4a00-a648-cc6b6c70c351" providerId="ADAL" clId="{FD5A7601-8F1F-4E8C-A98D-ED4B80700CCC}" dt="2021-09-22T15:58:42.146" v="3593" actId="26606"/>
          <ac:spMkLst>
            <pc:docMk/>
            <pc:sldMk cId="1944789648" sldId="349"/>
            <ac:spMk id="53" creationId="{E0B58608-23C8-4441-994D-C6823EEE1DB7}"/>
          </ac:spMkLst>
        </pc:spChg>
        <pc:grpChg chg="add del">
          <ac:chgData name="Mistry, Pranav (External)" userId="d5719382-556e-4a00-a648-cc6b6c70c351" providerId="ADAL" clId="{FD5A7601-8F1F-4E8C-A98D-ED4B80700CCC}" dt="2021-09-22T15:58:40.916" v="3591" actId="26606"/>
          <ac:grpSpMkLst>
            <pc:docMk/>
            <pc:sldMk cId="1944789648" sldId="349"/>
            <ac:grpSpMk id="48" creationId="{032D8612-31EB-44CF-A1D0-14FD4C705424}"/>
          </ac:grpSpMkLst>
        </pc:grpChg>
        <pc:picChg chg="del">
          <ac:chgData name="Mistry, Pranav (External)" userId="d5719382-556e-4a00-a648-cc6b6c70c351" providerId="ADAL" clId="{FD5A7601-8F1F-4E8C-A98D-ED4B80700CCC}" dt="2021-09-22T15:53:02.148" v="3522" actId="478"/>
          <ac:picMkLst>
            <pc:docMk/>
            <pc:sldMk cId="1944789648" sldId="349"/>
            <ac:picMk id="3" creationId="{1AEE161C-CD81-4769-8ADF-1EB1FC001957}"/>
          </ac:picMkLst>
        </pc:picChg>
        <pc:picChg chg="add del mod">
          <ac:chgData name="Mistry, Pranav (External)" userId="d5719382-556e-4a00-a648-cc6b6c70c351" providerId="ADAL" clId="{FD5A7601-8F1F-4E8C-A98D-ED4B80700CCC}" dt="2021-09-22T15:56:49.284" v="3527" actId="478"/>
          <ac:picMkLst>
            <pc:docMk/>
            <pc:sldMk cId="1944789648" sldId="349"/>
            <ac:picMk id="4" creationId="{E7776F20-A5BD-447B-A13E-85D4D25D16BA}"/>
          </ac:picMkLst>
        </pc:picChg>
        <pc:picChg chg="add del mod">
          <ac:chgData name="Mistry, Pranav (External)" userId="d5719382-556e-4a00-a648-cc6b6c70c351" providerId="ADAL" clId="{FD5A7601-8F1F-4E8C-A98D-ED4B80700CCC}" dt="2021-09-22T15:57:18.079" v="3570" actId="931"/>
          <ac:picMkLst>
            <pc:docMk/>
            <pc:sldMk cId="1944789648" sldId="349"/>
            <ac:picMk id="8" creationId="{5ED35C6A-9E91-47FF-89CC-C3437A927EBB}"/>
          </ac:picMkLst>
        </pc:picChg>
        <pc:picChg chg="add mod">
          <ac:chgData name="Mistry, Pranav (External)" userId="d5719382-556e-4a00-a648-cc6b6c70c351" providerId="ADAL" clId="{FD5A7601-8F1F-4E8C-A98D-ED4B80700CCC}" dt="2021-09-22T15:59:35.603" v="3630" actId="1038"/>
          <ac:picMkLst>
            <pc:docMk/>
            <pc:sldMk cId="1944789648" sldId="349"/>
            <ac:picMk id="10" creationId="{0A01F323-DD6D-46AF-9BC2-46A857DD529A}"/>
          </ac:picMkLst>
        </pc:picChg>
      </pc:sldChg>
      <pc:sldMasterChg chg="delSldLayout modSldLayout">
        <pc:chgData name="Mistry, Pranav (External)" userId="d5719382-556e-4a00-a648-cc6b6c70c351" providerId="ADAL" clId="{FD5A7601-8F1F-4E8C-A98D-ED4B80700CCC}" dt="2021-09-22T14:33:23.227" v="2621" actId="47"/>
        <pc:sldMasterMkLst>
          <pc:docMk/>
          <pc:sldMasterMk cId="2931591437" sldId="2147483714"/>
        </pc:sldMasterMkLst>
        <pc:sldLayoutChg chg="modSp mod">
          <pc:chgData name="Mistry, Pranav (External)" userId="d5719382-556e-4a00-a648-cc6b6c70c351" providerId="ADAL" clId="{FD5A7601-8F1F-4E8C-A98D-ED4B80700CCC}" dt="2021-09-22T13:55:40.026" v="234"/>
          <pc:sldLayoutMkLst>
            <pc:docMk/>
            <pc:sldMasterMk cId="2931591437" sldId="2147483714"/>
            <pc:sldLayoutMk cId="587878490" sldId="2147483715"/>
          </pc:sldLayoutMkLst>
          <pc:spChg chg="mod">
            <ac:chgData name="Mistry, Pranav (External)" userId="d5719382-556e-4a00-a648-cc6b6c70c351" providerId="ADAL" clId="{FD5A7601-8F1F-4E8C-A98D-ED4B80700CCC}" dt="2021-09-22T13:55:40.026" v="234"/>
            <ac:spMkLst>
              <pc:docMk/>
              <pc:sldMasterMk cId="2931591437" sldId="2147483714"/>
              <pc:sldLayoutMk cId="587878490" sldId="2147483715"/>
              <ac:spMk id="2" creationId="{26E29BCE-50B4-4258-B13A-C6E5BD83C33A}"/>
            </ac:spMkLst>
          </pc:spChg>
        </pc:sldLayoutChg>
        <pc:sldLayoutChg chg="del">
          <pc:chgData name="Mistry, Pranav (External)" userId="d5719382-556e-4a00-a648-cc6b6c70c351" providerId="ADAL" clId="{FD5A7601-8F1F-4E8C-A98D-ED4B80700CCC}" dt="2021-09-22T14:33:23.227" v="2621" actId="47"/>
          <pc:sldLayoutMkLst>
            <pc:docMk/>
            <pc:sldMasterMk cId="2931591437" sldId="2147483714"/>
            <pc:sldLayoutMk cId="2513277405" sldId="214748372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C3C-A511-4695-A2D5-8D5EBB18CE89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F179-C15B-4065-B427-452918E6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54014B-7070-40DE-9179-9FC2FBEDFC8E}" type="datetimeFigureOut">
              <a:rPr lang="en-US"/>
              <a:pPr>
                <a:defRPr/>
              </a:pPr>
              <a:t>23-Sep-21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002942-9E23-44FC-9F91-B8D3DD734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0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7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9BCE-50B4-4258-B13A-C6E5BD83C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>
                <a:solidFill>
                  <a:schemeClr val="tx1"/>
                </a:solidFill>
              </a:rPr>
              <a:t>(CFS)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Cloud Native Developer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1B290-049E-4810-ADBE-E7F347849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F124-100E-4B70-9FBF-5FF072F0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5F13-02D5-4A6E-BA38-9A55E1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84AB-D9BE-4D1A-8A71-F3F47784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0F95-0719-495E-B8B1-3BA274B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41D4-423A-4A5E-9F2D-9E4542F7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D294-6CA8-42D9-A3ED-3452E84A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CE0D-EACE-4682-823D-1D298441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BC32-B03B-4F75-9EF8-ACACDF1B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4969F-4690-42B3-AB2A-356662E42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0BFA7-AB13-422C-9188-94CB94A4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A1C7-FE42-47FE-A407-DF54E101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DEBD-EC2A-4CDC-8403-3C9D6AB1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591C-4FAC-480E-9C1F-CE91153D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36284" y="4053702"/>
            <a:ext cx="7349067" cy="276999"/>
          </a:xfrm>
        </p:spPr>
        <p:txBody>
          <a:bodyPr anchor="b"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gray">
          <a:xfrm>
            <a:off x="2436284" y="2184400"/>
            <a:ext cx="7349067" cy="615553"/>
          </a:xfrm>
        </p:spPr>
        <p:txBody>
          <a:bodyPr/>
          <a:lstStyle>
            <a:lvl1pPr algn="l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9" descr="ridge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2118" y="1"/>
            <a:ext cx="2792598" cy="1015490"/>
          </a:xfrm>
          <a:prstGeom prst="rect">
            <a:avLst/>
          </a:prstGeom>
        </p:spPr>
      </p:pic>
      <p:pic>
        <p:nvPicPr>
          <p:cNvPr id="10" name="Picture 11" descr="Mahindra Logo.png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 bwMode="gray">
          <a:xfrm>
            <a:off x="9974562" y="467287"/>
            <a:ext cx="1683805" cy="4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rid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2118" y="1"/>
            <a:ext cx="2792598" cy="1015490"/>
          </a:xfrm>
          <a:prstGeom prst="rect">
            <a:avLst/>
          </a:prstGeom>
        </p:spPr>
      </p:pic>
      <p:pic>
        <p:nvPicPr>
          <p:cNvPr id="4" name="Picture 11" descr="Mahindr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974562" y="467287"/>
            <a:ext cx="1683805" cy="4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84665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 bwMode="gray">
          <a:xfrm>
            <a:off x="641351" y="1971676"/>
            <a:ext cx="5437716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6451600" y="1971676"/>
            <a:ext cx="5128683" cy="138499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1"/>
          <p:cNvSpPr>
            <a:spLocks noGrp="1"/>
          </p:cNvSpPr>
          <p:nvPr>
            <p:ph type="body" sz="quarter" idx="14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 bwMode="gray">
          <a:xfrm>
            <a:off x="641351" y="470329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6"/>
          </p:nvPr>
        </p:nvSpPr>
        <p:spPr bwMode="gray">
          <a:xfrm>
            <a:off x="6364818" y="470329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641351" y="4207996"/>
            <a:ext cx="5245100" cy="286161"/>
          </a:xfrm>
          <a:noFill/>
          <a:ln>
            <a:noFill/>
          </a:ln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8"/>
          </p:nvPr>
        </p:nvSpPr>
        <p:spPr bwMode="gray">
          <a:xfrm>
            <a:off x="6364818" y="4207996"/>
            <a:ext cx="5245100" cy="286161"/>
          </a:xfrm>
          <a:noFill/>
          <a:ln>
            <a:noFill/>
          </a:ln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9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C0BE-FF2E-4F74-A109-13FC16D3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7C3-ECA7-4FED-838B-F4416F31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AAB9-2579-48DB-9B93-3FC20DF9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CB50-9727-44C6-A53D-E191C96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1EB1-9AF0-460C-A0C1-1FA9B458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2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/>
          <p:cNvSpPr>
            <a:spLocks noGrp="1"/>
          </p:cNvSpPr>
          <p:nvPr>
            <p:ph type="body" sz="quarter" idx="18"/>
          </p:nvPr>
        </p:nvSpPr>
        <p:spPr bwMode="gray">
          <a:xfrm>
            <a:off x="3251199" y="1971676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SzPct val="120000"/>
              <a:defRPr sz="16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Picture Placeholder 22"/>
          <p:cNvSpPr>
            <a:spLocks noGrp="1"/>
          </p:cNvSpPr>
          <p:nvPr>
            <p:ph type="pic" sz="quarter" idx="13"/>
          </p:nvPr>
        </p:nvSpPr>
        <p:spPr bwMode="gray">
          <a:xfrm>
            <a:off x="641352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8892117" y="1971676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Picture Placeholder 22"/>
          <p:cNvSpPr>
            <a:spLocks noGrp="1"/>
          </p:cNvSpPr>
          <p:nvPr>
            <p:ph type="pic" sz="quarter" idx="20"/>
          </p:nvPr>
        </p:nvSpPr>
        <p:spPr bwMode="gray">
          <a:xfrm>
            <a:off x="6282269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1"/>
          </p:nvPr>
        </p:nvSpPr>
        <p:spPr bwMode="gray">
          <a:xfrm>
            <a:off x="3251199" y="4241802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Picture Placeholder 22"/>
          <p:cNvSpPr>
            <a:spLocks noGrp="1"/>
          </p:cNvSpPr>
          <p:nvPr>
            <p:ph type="pic" sz="quarter" idx="22"/>
          </p:nvPr>
        </p:nvSpPr>
        <p:spPr bwMode="gray">
          <a:xfrm>
            <a:off x="641352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3"/>
          </p:nvPr>
        </p:nvSpPr>
        <p:spPr bwMode="gray">
          <a:xfrm>
            <a:off x="8892117" y="4241802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Picture Placeholder 22"/>
          <p:cNvSpPr>
            <a:spLocks noGrp="1"/>
          </p:cNvSpPr>
          <p:nvPr>
            <p:ph type="pic" sz="quarter" idx="24"/>
          </p:nvPr>
        </p:nvSpPr>
        <p:spPr bwMode="gray">
          <a:xfrm>
            <a:off x="6282269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Text Placeholder 41"/>
          <p:cNvSpPr>
            <a:spLocks noGrp="1"/>
          </p:cNvSpPr>
          <p:nvPr>
            <p:ph type="body" sz="quarter" idx="25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20"/>
          </p:nvPr>
        </p:nvSpPr>
        <p:spPr bwMode="gray">
          <a:xfrm>
            <a:off x="641351" y="1971675"/>
            <a:ext cx="10968567" cy="4162426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21"/>
          </p:nvPr>
        </p:nvSpPr>
        <p:spPr bwMode="gray">
          <a:xfrm>
            <a:off x="641351" y="1971676"/>
            <a:ext cx="10968567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Mahindr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977890" y="2567938"/>
            <a:ext cx="6236221" cy="1722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3A8-8289-4F2C-85E6-47A6A264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A24A-53F2-479C-B0F6-620D5793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0967-81E4-492A-8DB1-13E4B6FE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12AD-2696-47B9-8169-5475B702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07DE-FE3B-4289-A982-4C33A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7411-8701-4E92-AD76-6447282B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1303-46DB-4509-84CF-1FDF6C70A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DAF5-3992-4E8F-9034-40E9A9E6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48BA-4697-481B-BEAC-9AE97555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CF10-FA37-4165-998D-A92D33C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D4FF1-4F57-4891-8AC6-579F8A57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5A80-BE8A-4943-8BD5-E0DED9A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5AE79-B6D4-42B8-8D93-67AEE5BD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35F5C-6CD9-4978-8577-E5D13448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DB376-A09A-4AB6-BA8B-7D3D0995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B492-C99A-4CB5-9215-D3BAA582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E0EB-6361-4E47-86CF-51A97F68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7E8A3-2087-4857-B4C2-561D54CA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4307-BE72-42CB-9BDB-FC8C37F9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891-6355-4AF8-97D8-73486816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9053D-409B-4F56-943F-77F9D2E4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1D67-F923-4FAD-9626-A9BE0DB7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0C6D-E78E-4AD6-89A3-46FCFE4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7D2F7-0DD6-4F75-81FB-1AFDA1D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4B006-FCFA-458C-A985-1BD83D2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E9942-0277-4398-8C5F-1CF8589F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B366-8F87-481F-9523-F4B2F04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E753-E112-4A8A-B792-6D6CCB95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A41A4-9EFA-46F8-86CB-B5715685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E39C-F4F8-491C-A7C7-998B226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215E-E5F7-4285-821F-DD3F758E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A837-4513-40DF-81D0-1C37E9D5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6688-DDF9-450D-9348-6424F79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6209D-72B6-4621-9BD1-EF9728E62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8F698-2A14-4E9A-830C-F21012605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6A60-1553-40DB-92AB-391FEA6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6DA-C51A-446A-9779-9C448E66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DDC9-AB96-4621-A90E-FD5F5911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68612-F824-4534-9755-5E9458F7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D71A-0330-4279-B1C4-4D43F57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EF1-94CA-4B35-8418-C92B396B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37B6-F5AE-4CF7-A0CA-161E20AC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B456-7C37-4C23-AB37-AA683A5B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9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678" r:id="rId14"/>
    <p:sldLayoutId id="2147483679" r:id="rId15"/>
    <p:sldLayoutId id="2147483680" r:id="rId16"/>
    <p:sldLayoutId id="2147483681" r:id="rId17"/>
    <p:sldLayoutId id="2147483689" r:id="rId18"/>
    <p:sldLayoutId id="2147483690" r:id="rId19"/>
    <p:sldLayoutId id="2147483682" r:id="rId20"/>
    <p:sldLayoutId id="2147483683" r:id="rId21"/>
    <p:sldLayoutId id="2147483684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73351" TargetMode="External"/><Relationship Id="rId3" Type="http://schemas.openxmlformats.org/officeDocument/2006/relationships/hyperlink" Target="https://github.com/PranavMistry1987/organic-client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PranavMistry1987/OrganicAppDocumentation" TargetMode="External"/><Relationship Id="rId5" Type="http://schemas.openxmlformats.org/officeDocument/2006/relationships/hyperlink" Target="https://github.com/PranavMistry1987/organic-FunctionApp" TargetMode="External"/><Relationship Id="rId4" Type="http://schemas.openxmlformats.org/officeDocument/2006/relationships/hyperlink" Target="https://github.com/PranavMistry1987/organic-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2A03C8-422D-4769-A9C4-AF14A5938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9843" y="6109251"/>
            <a:ext cx="3750365" cy="46528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CC0417"/>
                </a:solidFill>
              </a:rPr>
              <a:t>Pranav Mistry (632487)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A9DDE-4959-4F32-89FA-B2A4C08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30" y="2186609"/>
            <a:ext cx="7340138" cy="151074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31837"/>
                </a:solidFill>
              </a:rPr>
              <a:t>(CFS)</a:t>
            </a:r>
            <a:br>
              <a:rPr lang="en-US" dirty="0">
                <a:solidFill>
                  <a:srgbClr val="E31837"/>
                </a:solidFill>
              </a:rPr>
            </a:br>
            <a:r>
              <a:rPr lang="en-US" dirty="0">
                <a:solidFill>
                  <a:srgbClr val="E31837"/>
                </a:solidFill>
              </a:rPr>
              <a:t>Cloud Native Developer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E07410F4-0C0E-42E8-91E6-9011404A39DD}"/>
              </a:ext>
            </a:extLst>
          </p:cNvPr>
          <p:cNvSpPr txBox="1">
            <a:spLocks/>
          </p:cNvSpPr>
          <p:nvPr/>
        </p:nvSpPr>
        <p:spPr bwMode="gray">
          <a:xfrm>
            <a:off x="1238449" y="3697356"/>
            <a:ext cx="9715101" cy="46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i="1" dirty="0"/>
              <a:t>Case Study on Azure Native Development  Solution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E07966F-6B68-4C9F-91FF-84F5C7357814}"/>
              </a:ext>
            </a:extLst>
          </p:cNvPr>
          <p:cNvSpPr txBox="1">
            <a:spLocks/>
          </p:cNvSpPr>
          <p:nvPr/>
        </p:nvSpPr>
        <p:spPr bwMode="gray">
          <a:xfrm>
            <a:off x="377687" y="6109251"/>
            <a:ext cx="3624471" cy="46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CC0417"/>
                </a:solidFill>
              </a:rPr>
              <a:t>24 Sep 2021</a:t>
            </a:r>
          </a:p>
        </p:txBody>
      </p:sp>
    </p:spTree>
    <p:extLst>
      <p:ext uri="{BB962C8B-B14F-4D97-AF65-F5344CB8AC3E}">
        <p14:creationId xmlns:p14="http://schemas.microsoft.com/office/powerpoint/2010/main" val="30904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E751D09E-68B8-442D-BF95-04B08C99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2"/>
          <a:stretch/>
        </p:blipFill>
        <p:spPr>
          <a:xfrm>
            <a:off x="1510738" y="141646"/>
            <a:ext cx="10654756" cy="67163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AA9DDE-4959-4F32-89FA-B2A4C08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29" y="344556"/>
            <a:ext cx="1458971" cy="1336195"/>
          </a:xfrm>
          <a:prstGeom prst="ellipse">
            <a:avLst/>
          </a:prstGeom>
          <a:solidFill>
            <a:srgbClr val="A7A9AC"/>
          </a:solidFill>
          <a:ln w="174625" cmpd="thinThick">
            <a:solidFill>
              <a:srgbClr val="E519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Application Flow</a:t>
            </a:r>
          </a:p>
        </p:txBody>
      </p:sp>
    </p:spTree>
    <p:extLst>
      <p:ext uri="{BB962C8B-B14F-4D97-AF65-F5344CB8AC3E}">
        <p14:creationId xmlns:p14="http://schemas.microsoft.com/office/powerpoint/2010/main" val="1264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662608" y="649357"/>
            <a:ext cx="10601739" cy="575542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Application Implementation Requirement</a:t>
            </a:r>
          </a:p>
          <a:p>
            <a:endParaRPr lang="en-US" sz="2000" dirty="0"/>
          </a:p>
          <a:p>
            <a:r>
              <a:rPr lang="en-US" sz="2000" dirty="0"/>
              <a:t>Organic Store Application Development:</a:t>
            </a:r>
          </a:p>
          <a:p>
            <a:r>
              <a:rPr lang="en-US" sz="2000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Cosmos DB Database: Create </a:t>
            </a:r>
            <a:r>
              <a:rPr lang="en-US" sz="2000" b="1" dirty="0"/>
              <a:t>Cosmos DB App </a:t>
            </a:r>
            <a:r>
              <a:rPr lang="en-US" sz="2000" dirty="0"/>
              <a:t>in Azure to store </a:t>
            </a:r>
            <a:endParaRPr lang="en-US" sz="2000" b="1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Cosmos DB app in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Collection</a:t>
            </a:r>
            <a:r>
              <a:rPr lang="en-US" sz="2000" dirty="0"/>
              <a:t> and Import data.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Static Image Storage: Create </a:t>
            </a:r>
            <a:r>
              <a:rPr lang="en-US" sz="2000" b="1" dirty="0"/>
              <a:t>Blob Storage </a:t>
            </a:r>
            <a:r>
              <a:rPr lang="en-US" sz="2000" dirty="0"/>
              <a:t>in Azure to store static image files.</a:t>
            </a:r>
            <a:endParaRPr lang="en-US" sz="2000" b="1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Storage Account </a:t>
            </a:r>
            <a:r>
              <a:rPr lang="en-US" sz="2000" dirty="0"/>
              <a:t>in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Container</a:t>
            </a:r>
            <a:r>
              <a:rPr lang="en-US" sz="2000" dirty="0"/>
              <a:t> to store Application specific images.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Organic </a:t>
            </a:r>
            <a:r>
              <a:rPr lang="en-US" sz="2000" dirty="0" err="1"/>
              <a:t>eCom</a:t>
            </a:r>
            <a:r>
              <a:rPr lang="en-US" sz="2000" dirty="0"/>
              <a:t> Website  - Developed in </a:t>
            </a:r>
            <a:r>
              <a:rPr lang="en-US" sz="2000" b="1" dirty="0"/>
              <a:t>Angular</a:t>
            </a:r>
            <a:r>
              <a:rPr lang="en-US" sz="2000" dirty="0"/>
              <a:t> and hosted on </a:t>
            </a:r>
            <a:r>
              <a:rPr lang="en-US" sz="2000" b="1" dirty="0"/>
              <a:t>Azure App Service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</a:t>
            </a:r>
            <a:r>
              <a:rPr lang="en-US" sz="2000" b="1" dirty="0"/>
              <a:t>Azure DevOps </a:t>
            </a:r>
            <a:r>
              <a:rPr lang="en-US" sz="2000" dirty="0"/>
              <a:t>project.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Blob Storage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Node API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Pipeline Agent </a:t>
            </a:r>
            <a:r>
              <a:rPr lang="en-US" sz="2000" dirty="0"/>
              <a:t>on </a:t>
            </a:r>
            <a:r>
              <a:rPr lang="en-US" sz="2000" b="1" dirty="0"/>
              <a:t>Linux VM</a:t>
            </a:r>
            <a:r>
              <a:rPr lang="en-US" sz="2000" dirty="0"/>
              <a:t>, configure, link and start agent from Azure DevOps.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Pipeline </a:t>
            </a:r>
            <a:r>
              <a:rPr lang="en-US" sz="2000" dirty="0"/>
              <a:t>to deploy application code to </a:t>
            </a:r>
            <a:r>
              <a:rPr lang="en-US" sz="2000" b="1" dirty="0"/>
              <a:t>Azure App Service.</a:t>
            </a:r>
            <a:endParaRPr lang="en-US" sz="2000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301313A-A42B-4ABC-87AD-09C3F7E4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2209801"/>
            <a:ext cx="775854" cy="725798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287796-0D3D-46E4-9A4E-7B52990E4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3581492"/>
            <a:ext cx="775854" cy="72579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3E016297-CC21-4A5E-8899-1F8B16706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4953183"/>
            <a:ext cx="775854" cy="725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632311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Application Implementation Requirement: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Organic App Service: Developed in </a:t>
            </a:r>
            <a:r>
              <a:rPr lang="en-US" sz="2000" b="1" dirty="0"/>
              <a:t>NodeJS </a:t>
            </a:r>
            <a:r>
              <a:rPr lang="en-US" sz="2000" dirty="0"/>
              <a:t>and hosted on </a:t>
            </a:r>
            <a:r>
              <a:rPr lang="en-US" sz="2000" b="1" dirty="0"/>
              <a:t>Kubernetes</a:t>
            </a:r>
            <a:r>
              <a:rPr lang="en-US" sz="2000" dirty="0"/>
              <a:t> through </a:t>
            </a:r>
            <a:r>
              <a:rPr lang="en-US" sz="2000" b="1" dirty="0"/>
              <a:t>Azure Container Service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</a:t>
            </a:r>
            <a:r>
              <a:rPr lang="en-US" sz="2000" b="1" dirty="0"/>
              <a:t>Azure DevOps </a:t>
            </a:r>
            <a:r>
              <a:rPr lang="en-US" sz="2000" dirty="0"/>
              <a:t>project.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Cosmos DB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 err="1"/>
              <a:t>Dockerfile</a:t>
            </a:r>
            <a:r>
              <a:rPr lang="en-US" sz="2000" dirty="0"/>
              <a:t> with required settings and ENV variable to connect to </a:t>
            </a:r>
            <a:r>
              <a:rPr lang="en-US" sz="2000" b="1" dirty="0"/>
              <a:t>Queue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Pipeline </a:t>
            </a:r>
            <a:r>
              <a:rPr lang="en-US" sz="2000" dirty="0"/>
              <a:t>to deploy application code to </a:t>
            </a:r>
            <a:r>
              <a:rPr lang="en-US" sz="2000" b="1" dirty="0"/>
              <a:t>Azure Kubernetes Service </a:t>
            </a:r>
            <a:r>
              <a:rPr lang="en-US" sz="2000" dirty="0"/>
              <a:t>and </a:t>
            </a:r>
            <a:r>
              <a:rPr lang="en-US" sz="2000" b="1" dirty="0"/>
              <a:t>Azure Container Repository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romanLcPeriod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HTTP Function: Developed </a:t>
            </a:r>
            <a:r>
              <a:rPr lang="en-US" sz="2000" b="1" dirty="0"/>
              <a:t>Azure HTTP Function </a:t>
            </a:r>
            <a:r>
              <a:rPr lang="en-US" sz="2000" dirty="0"/>
              <a:t>to get all product details from </a:t>
            </a:r>
            <a:r>
              <a:rPr lang="en-US" sz="2000" b="1" dirty="0"/>
              <a:t>MongoDB</a:t>
            </a:r>
            <a:r>
              <a:rPr lang="en-US" sz="2000" dirty="0"/>
              <a:t> and store product details to MongoDB in Azure and </a:t>
            </a:r>
            <a:r>
              <a:rPr lang="en-US" sz="2000" b="1" dirty="0"/>
              <a:t>Blob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Function APP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Azure HTTP Function which accepts </a:t>
            </a:r>
            <a:r>
              <a:rPr lang="en-US" sz="2000" b="1" dirty="0"/>
              <a:t>GET</a:t>
            </a:r>
            <a:r>
              <a:rPr lang="en-US" sz="2000" dirty="0"/>
              <a:t> call and connects to </a:t>
            </a:r>
            <a:r>
              <a:rPr lang="en-US" sz="2000" b="1" dirty="0" err="1"/>
              <a:t>CosmosDB</a:t>
            </a:r>
            <a:r>
              <a:rPr lang="en-US" sz="2000" b="1" dirty="0"/>
              <a:t> API </a:t>
            </a:r>
            <a:r>
              <a:rPr lang="en-US" sz="2000" dirty="0"/>
              <a:t>for MongoDB.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In same Azure function add </a:t>
            </a:r>
            <a:r>
              <a:rPr lang="en-US" sz="2000" b="1" dirty="0"/>
              <a:t>POST</a:t>
            </a:r>
            <a:r>
              <a:rPr lang="en-US" sz="2000" dirty="0"/>
              <a:t> call to connect to </a:t>
            </a:r>
            <a:r>
              <a:rPr lang="en-US" sz="2000" b="1" dirty="0"/>
              <a:t>Blob Storage </a:t>
            </a:r>
            <a:r>
              <a:rPr lang="en-US" sz="2000" dirty="0"/>
              <a:t>and </a:t>
            </a:r>
            <a:r>
              <a:rPr lang="en-US" sz="2000" b="1" dirty="0"/>
              <a:t>Cosmos DB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Save application code to </a:t>
            </a:r>
            <a:r>
              <a:rPr lang="en-US" sz="2000" b="1" dirty="0"/>
              <a:t>Azure Repository</a:t>
            </a:r>
            <a:r>
              <a:rPr lang="en-US" sz="2000" dirty="0"/>
              <a:t>.</a:t>
            </a:r>
            <a:r>
              <a:rPr lang="en-US" sz="2000" b="1" dirty="0"/>
              <a:t> 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F36372-5A6D-49F8-9D95-BDD55B1A8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2209801"/>
            <a:ext cx="775854" cy="72579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DD2A686-8BD7-43E0-B242-C67915EC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4137993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32453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Application Implementation Requirement: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Azure Queue Storage Trigger</a:t>
            </a:r>
            <a:r>
              <a:rPr lang="en-US" sz="2000" dirty="0"/>
              <a:t>: When new complaint received in </a:t>
            </a:r>
            <a:r>
              <a:rPr lang="en-US" sz="2000" b="1" dirty="0"/>
              <a:t>Queue Storage</a:t>
            </a:r>
            <a:r>
              <a:rPr lang="en-US" sz="2000" dirty="0"/>
              <a:t> trigger Queue Storage Function and update </a:t>
            </a:r>
            <a:r>
              <a:rPr lang="en-US" sz="2000" b="1" dirty="0"/>
              <a:t>Cosmos DB</a:t>
            </a:r>
            <a:r>
              <a:rPr lang="en-US" sz="2000" dirty="0"/>
              <a:t> collection by updating complaint count.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Queue Storage Trigger Function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connection to Storage Queue so that function can get triggered value.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connection to </a:t>
            </a:r>
            <a:r>
              <a:rPr lang="en-US" sz="2000" dirty="0" err="1"/>
              <a:t>CosmosDB</a:t>
            </a:r>
            <a:r>
              <a:rPr lang="en-US" sz="2000" dirty="0"/>
              <a:t> collection to update complaint count.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read message value, search  record in </a:t>
            </a:r>
            <a:r>
              <a:rPr lang="en-US" sz="2000" dirty="0" err="1"/>
              <a:t>CosmosDB</a:t>
            </a:r>
            <a:r>
              <a:rPr lang="en-US" sz="2000" dirty="0"/>
              <a:t> and update complaint count for that product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Logic App: Develop </a:t>
            </a:r>
            <a:r>
              <a:rPr lang="en-US" sz="2000" b="1" dirty="0"/>
              <a:t>Azure Logic App </a:t>
            </a:r>
            <a:r>
              <a:rPr lang="en-US" sz="2000" dirty="0"/>
              <a:t>to send Email once (complaint) message received in </a:t>
            </a:r>
            <a:r>
              <a:rPr lang="en-US" sz="2000" b="1" dirty="0"/>
              <a:t>Azure Queue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Azure Logic App.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workflow which included Queue Storage trigger with its Application Key and settings.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action to send Email with option which includes received message details like ID, Message content etc.. In Email body.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After sending Email add action to delete received message from Storage Queue.</a:t>
            </a:r>
            <a:endParaRPr lang="en-US" sz="2000" b="1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9899A2A-325B-4782-95A2-F1E82430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9557" y="1811595"/>
            <a:ext cx="775854" cy="725798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0E42DFE3-0750-4DC9-B17E-D4838177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9557" y="4177108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163121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Pending Items: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Azure API Management</a:t>
            </a:r>
            <a:r>
              <a:rPr lang="en-US" sz="2000" dirty="0"/>
              <a:t>: In progress</a:t>
            </a:r>
          </a:p>
          <a:p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3" name="Graphic 2" descr="Hourglass Finished with solid fill">
            <a:extLst>
              <a:ext uri="{FF2B5EF4-FFF2-40B4-BE49-F238E27FC236}">
                <a16:creationId xmlns:a16="http://schemas.microsoft.com/office/drawing/2014/main" id="{1AEE161C-CD81-4769-8ADF-1EB1FC001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7148" y="1476393"/>
            <a:ext cx="708990" cy="7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1E40-1237-48F3-8BF6-5F74D89DA2F8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Deployment Flow</a:t>
            </a:r>
          </a:p>
        </p:txBody>
      </p:sp>
      <p:pic>
        <p:nvPicPr>
          <p:cNvPr id="10" name="Picture 9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0A01F323-DD6D-46AF-9BC2-46A857DD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5" y="1223778"/>
            <a:ext cx="10969364" cy="51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20142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Execution Step and Images:</a:t>
            </a:r>
          </a:p>
          <a:p>
            <a:endParaRPr lang="en-US" sz="2000" b="1" dirty="0"/>
          </a:p>
          <a:p>
            <a:r>
              <a:rPr lang="en-US" dirty="0"/>
              <a:t>Please refer below documents for execution steps and code.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   Links:</a:t>
            </a:r>
          </a:p>
          <a:p>
            <a:endParaRPr lang="en-US" dirty="0"/>
          </a:p>
          <a:p>
            <a:r>
              <a:rPr lang="en-US" dirty="0"/>
              <a:t>Organic Client APP (Angular App):</a:t>
            </a:r>
          </a:p>
          <a:p>
            <a:r>
              <a:rPr lang="en-US" dirty="0">
                <a:hlinkClick r:id="rId3"/>
              </a:rPr>
              <a:t>https://github.com/PranavMistry1987/organic-client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Organic API (NodeJS App):</a:t>
            </a:r>
          </a:p>
          <a:p>
            <a:r>
              <a:rPr lang="en-US" dirty="0">
                <a:hlinkClick r:id="rId4"/>
              </a:rPr>
              <a:t>https://github.com/PranavMistry1987/organic-service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Organic Function App:</a:t>
            </a:r>
          </a:p>
          <a:p>
            <a:r>
              <a:rPr lang="en-US" dirty="0">
                <a:hlinkClick r:id="rId5"/>
              </a:rPr>
              <a:t>https://github.com/PranavMistry1987/organic-FunctionApp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Execution Steps and Documentation:</a:t>
            </a:r>
          </a:p>
          <a:p>
            <a:r>
              <a:rPr lang="en-US" dirty="0">
                <a:hlinkClick r:id="rId6"/>
              </a:rPr>
              <a:t>https://github.com/PranavMistry1987/OrganicAppDocumentation</a:t>
            </a:r>
            <a:r>
              <a:rPr lang="en-US" dirty="0"/>
              <a:t> </a:t>
            </a:r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3DBF27-3FD2-4692-B906-0A09FB3AC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7408" y="1865781"/>
            <a:ext cx="656051" cy="5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ategories0 xmlns="4d6ad1ba-d08e-4b75-8db3-2812d04b0920">System Elements</Categories0>
    <Buisness xmlns="4d6ad1ba-d08e-4b75-8db3-2812d04b0920">Corporate</Buisnes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49D88D31094DA120D26E4D4F3F0E" ma:contentTypeVersion="12" ma:contentTypeDescription="Create a new document." ma:contentTypeScope="" ma:versionID="177528042dfc9983a61241e73ce23cff">
  <xsd:schema xmlns:xsd="http://www.w3.org/2001/XMLSchema" xmlns:xs="http://www.w3.org/2001/XMLSchema" xmlns:p="http://schemas.microsoft.com/office/2006/metadata/properties" xmlns:ns3="4d6ad1ba-d08e-4b75-8db3-2812d04b0920" targetNamespace="http://schemas.microsoft.com/office/2006/metadata/properties" ma:root="true" ma:fieldsID="e7a484c8c8fa8045003fe2170f633c7a" ns3:_="">
    <xsd:import namespace="4d6ad1ba-d08e-4b75-8db3-2812d04b0920"/>
    <xsd:element name="properties">
      <xsd:complexType>
        <xsd:sequence>
          <xsd:element name="documentManagement">
            <xsd:complexType>
              <xsd:all>
                <xsd:element ref="ns3:Categories0" minOccurs="0"/>
                <xsd:element ref="ns3:Buisne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d1ba-d08e-4b75-8db3-2812d04b0920" elementFormDefault="qualified">
    <xsd:import namespace="http://schemas.microsoft.com/office/2006/documentManagement/types"/>
    <xsd:import namespace="http://schemas.microsoft.com/office/infopath/2007/PartnerControls"/>
    <xsd:element name="Categories0" ma:index="9" nillable="true" ma:displayName="Categories" ma:default="System Elements" ma:format="Dropdown" ma:internalName="Categories0">
      <xsd:simpleType>
        <xsd:restriction base="dms:Choice">
          <xsd:enumeration value="System Elements"/>
          <xsd:enumeration value="Stationary"/>
          <xsd:enumeration value="Signage"/>
          <xsd:enumeration value="Collateral"/>
          <xsd:enumeration value="Advertising"/>
          <xsd:enumeration value="Digital"/>
        </xsd:restriction>
      </xsd:simpleType>
    </xsd:element>
    <xsd:element name="Buisness" ma:index="10" nillable="true" ma:displayName="Buisness" ma:default="Corporate" ma:format="Dropdown" ma:internalName="Buisness">
      <xsd:simpleType>
        <xsd:restriction base="dms:Choice">
          <xsd:enumeration value="Corporate"/>
          <xsd:enumeration value="Mobility"/>
          <xsd:enumeration value="B2B"/>
          <xsd:enumeration value="Non mobility"/>
          <xsd:enumeration value="B2C"/>
          <xsd:enumeration value="Joint Ventur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A1B877-42DF-448B-A257-86EBCF04CE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0B3A14-0F09-4A5A-AEC4-1E6EBA155821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d6ad1ba-d08e-4b75-8db3-2812d04b0920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5A58A0-7396-4B7D-871B-A6C043C61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6ad1ba-d08e-4b75-8db3-2812d04b09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564</Words>
  <Application>Microsoft Office PowerPoint</Application>
  <PresentationFormat>Widescreen</PresentationFormat>
  <Paragraphs>80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(CFS) Cloud Native Developer</vt:lpstr>
      <vt:lpstr>Application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Agarwal</dc:creator>
  <cp:lastModifiedBy>Mistry, Pranav (External)</cp:lastModifiedBy>
  <cp:revision>121</cp:revision>
  <dcterms:created xsi:type="dcterms:W3CDTF">2021-08-11T10:47:22Z</dcterms:created>
  <dcterms:modified xsi:type="dcterms:W3CDTF">2021-09-23T07:09:32Z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0x01010013DB49D88D31094DA120D26E4D4F3F0E</vt:lpwstr>
  </property>
  <property fmtid="{D5CDD505-2E9C-101B-9397-08002B2CF9AE}" pid="3" name="Categories0">
    <vt:lpwstr>System Elements</vt:lpwstr>
  </property>
  <property fmtid="{D5CDD505-2E9C-101B-9397-08002B2CF9AE}" pid="4" name="Buisness">
    <vt:lpwstr>Corporate</vt:lpwstr>
  </property>
  <property fmtid="{D5CDD505-2E9C-101B-9397-08002B2CF9AE}" pid="5" name="DLPManualFileClassification">
    <vt:lpwstr>{1A067545-A4E2-4FA1-8094-0D7902669705}</vt:lpwstr>
  </property>
  <property fmtid="{D5CDD505-2E9C-101B-9397-08002B2CF9AE}" pid="6" name="DLPManualFileClassificationLastModifiedBy">
    <vt:lpwstr>TECHMAHINDRA\EH00502061</vt:lpwstr>
  </property>
  <property fmtid="{D5CDD505-2E9C-101B-9397-08002B2CF9AE}" pid="7" name="DLPManualFileClassificationLastModificationDate">
    <vt:lpwstr>1520406007</vt:lpwstr>
  </property>
  <property fmtid="{D5CDD505-2E9C-101B-9397-08002B2CF9AE}" pid="8" name="DLPManualFileClassificationVersion">
    <vt:lpwstr>10.0.100.37</vt:lpwstr>
  </property>
  <property fmtid="{D5CDD505-2E9C-101B-9397-08002B2CF9AE}" pid="9" name="MSIP_Label_bb66cd3d-c530-4117-97d1-7f27568cc796_Enabled">
    <vt:lpwstr>true</vt:lpwstr>
  </property>
  <property fmtid="{D5CDD505-2E9C-101B-9397-08002B2CF9AE}" pid="10" name="MSIP_Label_bb66cd3d-c530-4117-97d1-7f27568cc796_SetDate">
    <vt:lpwstr>2021-01-15T12:23:32Z</vt:lpwstr>
  </property>
  <property fmtid="{D5CDD505-2E9C-101B-9397-08002B2CF9AE}" pid="11" name="MSIP_Label_bb66cd3d-c530-4117-97d1-7f27568cc796_Method">
    <vt:lpwstr>Privileged</vt:lpwstr>
  </property>
  <property fmtid="{D5CDD505-2E9C-101B-9397-08002B2CF9AE}" pid="12" name="MSIP_Label_bb66cd3d-c530-4117-97d1-7f27568cc796_Name">
    <vt:lpwstr>Tech M Confidential – External</vt:lpwstr>
  </property>
  <property fmtid="{D5CDD505-2E9C-101B-9397-08002B2CF9AE}" pid="13" name="MSIP_Label_bb66cd3d-c530-4117-97d1-7f27568cc796_SiteId">
    <vt:lpwstr>edf442f5-b994-4c86-a131-b42b03a16c95</vt:lpwstr>
  </property>
  <property fmtid="{D5CDD505-2E9C-101B-9397-08002B2CF9AE}" pid="14" name="MSIP_Label_bb66cd3d-c530-4117-97d1-7f27568cc796_ActionId">
    <vt:lpwstr>cd55c869-44a9-4fa3-9cf7-00004b4378cb</vt:lpwstr>
  </property>
</Properties>
</file>