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Munukutla" userId="c25482200bcddbd9" providerId="LiveId" clId="{2F7A94CD-FC63-4D3E-9267-F3CCE4BDC885}"/>
    <pc:docChg chg="delSld">
      <pc:chgData name="Pranav Munukutla" userId="c25482200bcddbd9" providerId="LiveId" clId="{2F7A94CD-FC63-4D3E-9267-F3CCE4BDC885}" dt="2024-09-30T13:25:06.663" v="2" actId="2696"/>
      <pc:docMkLst>
        <pc:docMk/>
      </pc:docMkLst>
      <pc:sldChg chg="del">
        <pc:chgData name="Pranav Munukutla" userId="c25482200bcddbd9" providerId="LiveId" clId="{2F7A94CD-FC63-4D3E-9267-F3CCE4BDC885}" dt="2024-09-30T13:24:56.386" v="0" actId="2696"/>
        <pc:sldMkLst>
          <pc:docMk/>
          <pc:sldMk cId="1688412477" sldId="266"/>
        </pc:sldMkLst>
      </pc:sldChg>
      <pc:sldChg chg="del">
        <pc:chgData name="Pranav Munukutla" userId="c25482200bcddbd9" providerId="LiveId" clId="{2F7A94CD-FC63-4D3E-9267-F3CCE4BDC885}" dt="2024-09-30T13:24:59.823" v="1" actId="2696"/>
        <pc:sldMkLst>
          <pc:docMk/>
          <pc:sldMk cId="179060442" sldId="267"/>
        </pc:sldMkLst>
      </pc:sldChg>
      <pc:sldChg chg="del">
        <pc:chgData name="Pranav Munukutla" userId="c25482200bcddbd9" providerId="LiveId" clId="{2F7A94CD-FC63-4D3E-9267-F3CCE4BDC885}" dt="2024-09-30T13:25:06.663" v="2" actId="2696"/>
        <pc:sldMkLst>
          <pc:docMk/>
          <pc:sldMk cId="348341344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84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544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43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47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9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5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5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2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2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7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2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2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4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1BA5-3D2E-4B4C-9F3B-ED71BA04695A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860064-948E-4A46-8D87-7838327C83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18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0F22-7431-1002-7D42-ED442515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595" y="1782698"/>
            <a:ext cx="7766936" cy="1646302"/>
          </a:xfrm>
        </p:spPr>
        <p:txBody>
          <a:bodyPr/>
          <a:lstStyle/>
          <a:p>
            <a:r>
              <a:rPr lang="en-IN" dirty="0"/>
              <a:t>Antenna Simulation : Cross-Yagi Antenna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E514E-8537-990D-472E-E785E5D6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115" y="4059977"/>
            <a:ext cx="7766936" cy="1096899"/>
          </a:xfrm>
        </p:spPr>
        <p:txBody>
          <a:bodyPr>
            <a:normAutofit/>
          </a:bodyPr>
          <a:lstStyle/>
          <a:p>
            <a:r>
              <a:rPr lang="en-IN" sz="3600" dirty="0"/>
              <a:t>- Pranav Munukutla</a:t>
            </a:r>
          </a:p>
        </p:txBody>
      </p:sp>
    </p:spTree>
    <p:extLst>
      <p:ext uri="{BB962C8B-B14F-4D97-AF65-F5344CB8AC3E}">
        <p14:creationId xmlns:p14="http://schemas.microsoft.com/office/powerpoint/2010/main" val="386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77ED-07FC-B1D0-58C7-149C2127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558" y="2621280"/>
            <a:ext cx="8596668" cy="1320800"/>
          </a:xfrm>
        </p:spPr>
        <p:txBody>
          <a:bodyPr>
            <a:normAutofit/>
          </a:bodyPr>
          <a:lstStyle/>
          <a:p>
            <a:r>
              <a:rPr lang="en-IN" sz="60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05757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867C-34B7-61DD-B4A1-15341A24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and its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549E7-B774-487D-B445-6E6331B9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The aim of the project was to learn antenna simulation and antenna theory.</a:t>
            </a:r>
          </a:p>
          <a:p>
            <a:r>
              <a:rPr lang="en-IN" sz="2400" dirty="0"/>
              <a:t>Importance of Antennas</a:t>
            </a:r>
          </a:p>
          <a:p>
            <a:r>
              <a:rPr lang="en-IN" sz="2400" dirty="0"/>
              <a:t>Importance of Simulations</a:t>
            </a:r>
          </a:p>
          <a:p>
            <a:r>
              <a:rPr lang="en-IN" sz="2400" dirty="0"/>
              <a:t>Learning antenna parameters</a:t>
            </a:r>
          </a:p>
          <a:p>
            <a:r>
              <a:rPr lang="en-IN" sz="2400" dirty="0"/>
              <a:t>Designing and simulating Cross Yagi Antenna</a:t>
            </a:r>
          </a:p>
        </p:txBody>
      </p:sp>
    </p:spTree>
    <p:extLst>
      <p:ext uri="{BB962C8B-B14F-4D97-AF65-F5344CB8AC3E}">
        <p14:creationId xmlns:p14="http://schemas.microsoft.com/office/powerpoint/2010/main" val="10275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9B14-3702-BEF9-8579-F4AAE5F9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1 Milestones: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81B7-B087-5165-B4E7-6050E9D7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645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To learn about various parameters related to antennas.</a:t>
            </a:r>
          </a:p>
          <a:p>
            <a:r>
              <a:rPr lang="en-IN" sz="2400" dirty="0"/>
              <a:t>To install HFSS.</a:t>
            </a:r>
          </a:p>
          <a:p>
            <a:r>
              <a:rPr lang="en-IN" sz="2400" dirty="0"/>
              <a:t>Design a simple dipole antenna and find its plots of S11 vs impedance, radiation patterns to get a hang of Ansys HFSS software.</a:t>
            </a:r>
          </a:p>
        </p:txBody>
      </p:sp>
    </p:spTree>
    <p:extLst>
      <p:ext uri="{BB962C8B-B14F-4D97-AF65-F5344CB8AC3E}">
        <p14:creationId xmlns:p14="http://schemas.microsoft.com/office/powerpoint/2010/main" val="17955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F672-8B38-FDCD-C3AB-EA67ECC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1: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63D2-4920-EF61-9960-CCC53CF3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0" y="1584517"/>
            <a:ext cx="8596668" cy="3880773"/>
          </a:xfrm>
        </p:spPr>
        <p:txBody>
          <a:bodyPr/>
          <a:lstStyle/>
          <a:p>
            <a:r>
              <a:rPr lang="en-IN" sz="2400" dirty="0"/>
              <a:t>Basics of an antenna.</a:t>
            </a:r>
          </a:p>
          <a:p>
            <a:r>
              <a:rPr lang="en-IN" sz="2400" dirty="0"/>
              <a:t>Installing HFSS.</a:t>
            </a:r>
          </a:p>
          <a:p>
            <a:r>
              <a:rPr lang="en-IN" sz="2400" dirty="0"/>
              <a:t>Simulated dipole antenna successfully.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7C5A-A5E8-5E09-8A23-8F3CCB51C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03" t="27126" r="365" b="2724"/>
          <a:stretch/>
        </p:blipFill>
        <p:spPr>
          <a:xfrm>
            <a:off x="6265974" y="172559"/>
            <a:ext cx="5702955" cy="2823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7E810-A586-5210-D0E4-7D3A1D6643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6" t="17646" b="3037"/>
          <a:stretch/>
        </p:blipFill>
        <p:spPr>
          <a:xfrm>
            <a:off x="6284165" y="3346705"/>
            <a:ext cx="5740825" cy="319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5ED319-3AD6-9223-D347-54887369FC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6" t="18001" b="2516"/>
          <a:stretch/>
        </p:blipFill>
        <p:spPr>
          <a:xfrm>
            <a:off x="420624" y="3346705"/>
            <a:ext cx="5487212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4DBF-9DCD-44AA-2A14-A916AC3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2:Milestones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22DC-291C-8EAF-6B91-926EA004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simulate a coaxial cable on HFSS</a:t>
            </a:r>
          </a:p>
          <a:p>
            <a:r>
              <a:rPr lang="en-IN" sz="2400" dirty="0"/>
              <a:t>Read about cross-</a:t>
            </a:r>
            <a:r>
              <a:rPr lang="en-IN" sz="2400" dirty="0" err="1"/>
              <a:t>yagi</a:t>
            </a:r>
            <a:r>
              <a:rPr lang="en-IN" sz="2400" dirty="0"/>
              <a:t> antenna.</a:t>
            </a:r>
          </a:p>
          <a:p>
            <a:r>
              <a:rPr lang="en-IN" sz="2400" dirty="0"/>
              <a:t>Start designing the antenna in HFSS.</a:t>
            </a:r>
          </a:p>
        </p:txBody>
      </p:sp>
    </p:spTree>
    <p:extLst>
      <p:ext uri="{BB962C8B-B14F-4D97-AF65-F5344CB8AC3E}">
        <p14:creationId xmlns:p14="http://schemas.microsoft.com/office/powerpoint/2010/main" val="1147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E7F4-6415-DA8E-018B-EFEA13F8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2: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C912-241A-BA7B-E2DE-E7BACE40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14" y="1496234"/>
            <a:ext cx="6802776" cy="3880773"/>
          </a:xfrm>
        </p:spPr>
        <p:txBody>
          <a:bodyPr>
            <a:normAutofit/>
          </a:bodyPr>
          <a:lstStyle/>
          <a:p>
            <a:r>
              <a:rPr lang="en-IN" sz="2400" dirty="0"/>
              <a:t>Successfully simulated the coaxial cable on Ansys HFSS.</a:t>
            </a:r>
          </a:p>
          <a:p>
            <a:r>
              <a:rPr lang="en-IN" sz="2400" dirty="0"/>
              <a:t>Studied further into theory related to antenna</a:t>
            </a:r>
          </a:p>
          <a:p>
            <a:r>
              <a:rPr lang="en-IN" sz="2400" dirty="0"/>
              <a:t>Dove deeper into different types of antenna and specifically the cross-</a:t>
            </a:r>
            <a:r>
              <a:rPr lang="en-IN" sz="2400" dirty="0" err="1"/>
              <a:t>yagi</a:t>
            </a:r>
            <a:r>
              <a:rPr lang="en-IN" sz="2400" dirty="0"/>
              <a:t> antenna.</a:t>
            </a:r>
          </a:p>
          <a:p>
            <a:r>
              <a:rPr lang="en-IN" sz="2400" dirty="0"/>
              <a:t>Started designing the final antenna in Ansys.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EFBB3-C7A8-EABC-CED9-959EA0535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0" t="14000" r="24102" b="14667"/>
          <a:stretch/>
        </p:blipFill>
        <p:spPr>
          <a:xfrm>
            <a:off x="7287768" y="3067972"/>
            <a:ext cx="4654295" cy="379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304D0-322C-9D55-4820-4B6526DD21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18519" r="10616" b="2496"/>
          <a:stretch/>
        </p:blipFill>
        <p:spPr>
          <a:xfrm>
            <a:off x="6948990" y="0"/>
            <a:ext cx="4993073" cy="29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6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41BC-A1C4-A324-5B1A-47CEA5D6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3:Milestones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9B2D-9C74-A47E-904C-0881C957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Finishing the antenna design in Ansys HFSS.</a:t>
            </a:r>
          </a:p>
          <a:p>
            <a:r>
              <a:rPr lang="en-IN" sz="2400" dirty="0"/>
              <a:t>Obtaining values regarding different parameters of the antenna designed.</a:t>
            </a:r>
          </a:p>
          <a:p>
            <a:r>
              <a:rPr lang="en-IN" sz="2400" dirty="0"/>
              <a:t>Documenting the learnings.</a:t>
            </a:r>
          </a:p>
        </p:txBody>
      </p:sp>
    </p:spTree>
    <p:extLst>
      <p:ext uri="{BB962C8B-B14F-4D97-AF65-F5344CB8AC3E}">
        <p14:creationId xmlns:p14="http://schemas.microsoft.com/office/powerpoint/2010/main" val="324355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6C38-64D3-85C3-951A-6745112D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3: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54F9-3E55-703D-C9DF-AF3F6F681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Successfully designed the cross-</a:t>
            </a:r>
            <a:r>
              <a:rPr lang="en-IN" sz="2400" dirty="0" err="1"/>
              <a:t>yagi</a:t>
            </a:r>
            <a:r>
              <a:rPr lang="en-IN" sz="2400" dirty="0"/>
              <a:t> </a:t>
            </a:r>
          </a:p>
          <a:p>
            <a:pPr marL="0" indent="0">
              <a:buNone/>
            </a:pPr>
            <a:r>
              <a:rPr lang="en-IN" sz="2400" dirty="0"/>
              <a:t>antenna on Ansys-HFSS.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6F3D-F24C-461A-BD91-D7B43986A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17333" r="10390" b="8888"/>
          <a:stretch/>
        </p:blipFill>
        <p:spPr>
          <a:xfrm>
            <a:off x="6847544" y="609600"/>
            <a:ext cx="5259111" cy="32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3E9-B9E1-8B5D-D88B-6379402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712"/>
          </a:xfrm>
        </p:spPr>
        <p:txBody>
          <a:bodyPr/>
          <a:lstStyle/>
          <a:p>
            <a:r>
              <a:rPr lang="en-IN" dirty="0"/>
              <a:t>My learnings from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B99B-4985-28F2-BAF4-BC63DD30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Antenna and related concepts.</a:t>
            </a:r>
          </a:p>
          <a:p>
            <a:r>
              <a:rPr lang="en-IN" sz="2400" dirty="0"/>
              <a:t>Ansys HFSS</a:t>
            </a:r>
          </a:p>
          <a:p>
            <a:r>
              <a:rPr lang="en-IN" sz="2400" dirty="0"/>
              <a:t>Searching for information</a:t>
            </a:r>
          </a:p>
          <a:p>
            <a:r>
              <a:rPr lang="en-IN" sz="2400" dirty="0"/>
              <a:t>Judging how much information is enough.</a:t>
            </a:r>
          </a:p>
        </p:txBody>
      </p:sp>
    </p:spTree>
    <p:extLst>
      <p:ext uri="{BB962C8B-B14F-4D97-AF65-F5344CB8AC3E}">
        <p14:creationId xmlns:p14="http://schemas.microsoft.com/office/powerpoint/2010/main" val="3334959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229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Antenna Simulation : Cross-Yagi Antenna</vt:lpstr>
      <vt:lpstr>Problem Statement and its relevance</vt:lpstr>
      <vt:lpstr>Week 1 Milestones: </vt:lpstr>
      <vt:lpstr>Week 1: Achieved</vt:lpstr>
      <vt:lpstr>Week 2:Milestones</vt:lpstr>
      <vt:lpstr>Week 2: Achieved</vt:lpstr>
      <vt:lpstr>Week 3:Milestones</vt:lpstr>
      <vt:lpstr>Week 3: Achieved</vt:lpstr>
      <vt:lpstr>My learnings from this project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Simulation : Cross-Yagi Antenna</dc:title>
  <dc:creator>Pranav Munukutla</dc:creator>
  <cp:lastModifiedBy>Pranav Munukutla</cp:lastModifiedBy>
  <cp:revision>11</cp:revision>
  <dcterms:created xsi:type="dcterms:W3CDTF">2024-03-28T17:23:53Z</dcterms:created>
  <dcterms:modified xsi:type="dcterms:W3CDTF">2024-09-30T13:25:15Z</dcterms:modified>
</cp:coreProperties>
</file>