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24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5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860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910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312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256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00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5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9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82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74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52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93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0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E82B6-34CC-4189-9447-A7AB14BADA1C}" type="datetimeFigureOut">
              <a:rPr lang="en-IN" smtClean="0"/>
              <a:t>23-03-2024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2ABE4C-2E24-4D27-878E-72F61CFB8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459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965B-5774-A518-A970-CDE4B0F297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Antenna Simulation:</a:t>
            </a:r>
            <a:br>
              <a:rPr lang="en-IN" dirty="0"/>
            </a:br>
            <a:r>
              <a:rPr lang="en-IN" dirty="0"/>
              <a:t>Cross-Yagi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4F586-E9BA-8D99-8FF8-B6EED3E3B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Pranav Munukutla</a:t>
            </a:r>
          </a:p>
        </p:txBody>
      </p:sp>
    </p:spTree>
    <p:extLst>
      <p:ext uri="{BB962C8B-B14F-4D97-AF65-F5344CB8AC3E}">
        <p14:creationId xmlns:p14="http://schemas.microsoft.com/office/powerpoint/2010/main" val="138730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5B533-9236-0520-B427-46C6A1D5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5696"/>
          </a:xfrm>
        </p:spPr>
        <p:txBody>
          <a:bodyPr>
            <a:noAutofit/>
          </a:bodyPr>
          <a:lstStyle/>
          <a:p>
            <a:r>
              <a:rPr lang="en-IN" sz="4000" dirty="0"/>
              <a:t>Simulation and its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4235-0A71-84E8-F7FE-19CD9CDA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22845"/>
            <a:ext cx="8596668" cy="3880773"/>
          </a:xfrm>
        </p:spPr>
        <p:txBody>
          <a:bodyPr>
            <a:noAutofit/>
          </a:bodyPr>
          <a:lstStyle/>
          <a:p>
            <a:r>
              <a:rPr lang="en-IN" sz="2400" dirty="0"/>
              <a:t>Allows you to understand how antenna signals react to its surroundings before making it physically.</a:t>
            </a:r>
          </a:p>
          <a:p>
            <a:r>
              <a:rPr lang="en-IN" sz="2400" dirty="0"/>
              <a:t>Helps to understand how much radiation is emitted to approve it for safe use by people.</a:t>
            </a:r>
          </a:p>
          <a:p>
            <a:r>
              <a:rPr lang="en-IN" sz="2400" dirty="0"/>
              <a:t>The software we are using is Ansys HFSS(High frequency structure simulator)</a:t>
            </a:r>
          </a:p>
        </p:txBody>
      </p:sp>
    </p:spTree>
    <p:extLst>
      <p:ext uri="{BB962C8B-B14F-4D97-AF65-F5344CB8AC3E}">
        <p14:creationId xmlns:p14="http://schemas.microsoft.com/office/powerpoint/2010/main" val="330260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FE66-3E00-EDA1-6E8B-C9B1804B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272"/>
          </a:xfrm>
        </p:spPr>
        <p:txBody>
          <a:bodyPr>
            <a:noAutofit/>
          </a:bodyPr>
          <a:lstStyle/>
          <a:p>
            <a:r>
              <a:rPr lang="en-IN" sz="4000" dirty="0"/>
              <a:t>Basic Antenna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D9D19-14E3-6776-7BF4-785AB5DC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645"/>
            <a:ext cx="8596668" cy="3880773"/>
          </a:xfrm>
        </p:spPr>
        <p:txBody>
          <a:bodyPr>
            <a:no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sole functionality of an antenna is power radiation or reception.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radiation pattern is a plot that tells us how well the antenna transmits and receives in each direction.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The fields around an antenna are divided into 3 mains regions : </a:t>
            </a:r>
            <a:endParaRPr lang="en-IN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		1. Reactive Near Field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		2. Radiating Near Field or Fresnel Region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</a:rPr>
              <a:t>		3. Far Field or Fraunhofer Region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E262C-7B82-11FA-8393-ABF0A3DDE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548" y="4200974"/>
            <a:ext cx="2731580" cy="248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66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D0A8-FDA8-A814-620D-34220153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3840"/>
            <a:ext cx="8596668" cy="633984"/>
          </a:xfrm>
        </p:spPr>
        <p:txBody>
          <a:bodyPr>
            <a:noAutofit/>
          </a:bodyPr>
          <a:lstStyle/>
          <a:p>
            <a:r>
              <a:rPr lang="en-IN" sz="4400" dirty="0"/>
              <a:t>Antenna Theory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570C6-1458-1B10-DC19-D625E342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2661"/>
            <a:ext cx="8596668" cy="4857323"/>
          </a:xfrm>
        </p:spPr>
        <p:txBody>
          <a:bodyPr>
            <a:normAutofit/>
          </a:bodyPr>
          <a:lstStyle/>
          <a:p>
            <a:r>
              <a:rPr lang="en-IN" sz="3200" b="1" dirty="0"/>
              <a:t>Directivity</a:t>
            </a:r>
          </a:p>
          <a:p>
            <a:r>
              <a:rPr lang="en-IN" sz="3200" b="1" dirty="0"/>
              <a:t>Isotropic antenna</a:t>
            </a:r>
          </a:p>
          <a:p>
            <a:r>
              <a:rPr lang="en-IN" sz="3200" b="1" dirty="0"/>
              <a:t>Omni-directionality</a:t>
            </a:r>
          </a:p>
          <a:p>
            <a:r>
              <a:rPr lang="en-US" sz="3200" b="1" dirty="0">
                <a:solidFill>
                  <a:srgbClr val="000000"/>
                </a:solidFill>
              </a:rPr>
              <a:t>A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</a:rPr>
              <a:t>ntenna gain</a:t>
            </a:r>
            <a:endParaRPr lang="en-US" sz="32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1327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D6AB-5338-AE1F-CF92-2F941470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5552"/>
            <a:ext cx="8596668" cy="591086"/>
          </a:xfrm>
        </p:spPr>
        <p:txBody>
          <a:bodyPr>
            <a:noAutofit/>
          </a:bodyPr>
          <a:lstStyle/>
          <a:p>
            <a:r>
              <a:rPr lang="en-IN" sz="4000" dirty="0"/>
              <a:t>Antenna Theory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6042B-F4CA-4F07-E522-4A7AEAE7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477"/>
            <a:ext cx="8596668" cy="3880773"/>
          </a:xfrm>
        </p:spPr>
        <p:txBody>
          <a:bodyPr>
            <a:no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Impedance </a:t>
            </a:r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an antenna – </a:t>
            </a:r>
            <a:r>
              <a:rPr lang="en-IN" sz="3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relates voltage and current.</a:t>
            </a:r>
            <a:endParaRPr lang="en-IN" sz="32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Impedance matching</a:t>
            </a:r>
            <a:endParaRPr lang="en-US" sz="320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VSWR (Voltage Standing Wave Ratio) 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is a parameter that tells us about impedance matching. The higher the impedance mismatch, higher the value of VSWR.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87822-AFA6-65E5-E6A9-C1BECECF5F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7" t="17828" r="-1" b="3073"/>
          <a:stretch/>
        </p:blipFill>
        <p:spPr>
          <a:xfrm>
            <a:off x="8197927" y="4419599"/>
            <a:ext cx="3994073" cy="22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0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BED9-22BE-9EEA-3EB8-894D391B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2984"/>
            <a:ext cx="8596668" cy="661416"/>
          </a:xfrm>
        </p:spPr>
        <p:txBody>
          <a:bodyPr>
            <a:noAutofit/>
          </a:bodyPr>
          <a:lstStyle/>
          <a:p>
            <a:r>
              <a:rPr lang="en-IN" sz="4000" dirty="0"/>
              <a:t>Antenna Theory continued..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CC68-FE7A-9C11-5B0E-3170BFE4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909"/>
            <a:ext cx="8596668" cy="5465507"/>
          </a:xfrm>
        </p:spPr>
        <p:txBody>
          <a:bodyPr>
            <a:norm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SNM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represents the power transferred from Port M to Port N in a multi-port network.</a:t>
            </a:r>
          </a:p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S11 </a:t>
            </a:r>
          </a:p>
          <a:p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S11 vs frequency</a:t>
            </a:r>
          </a:p>
          <a:p>
            <a:r>
              <a:rPr lang="en-US" sz="3200" b="1" dirty="0">
                <a:solidFill>
                  <a:srgbClr val="000000"/>
                </a:solidFill>
                <a:latin typeface="Arial" panose="020B0604020202020204" pitchFamily="34" charset="0"/>
              </a:rPr>
              <a:t>The polarization of an antenna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3A0E90-7BEE-A61D-BE4F-9C9EDDD561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t="17980" b="2998"/>
          <a:stretch/>
        </p:blipFill>
        <p:spPr>
          <a:xfrm>
            <a:off x="7140294" y="3861816"/>
            <a:ext cx="496603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8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4CFF0-14A5-5839-2CFC-D4C0AED6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3568"/>
            <a:ext cx="8596668" cy="652272"/>
          </a:xfrm>
        </p:spPr>
        <p:txBody>
          <a:bodyPr>
            <a:normAutofit/>
          </a:bodyPr>
          <a:lstStyle/>
          <a:p>
            <a:r>
              <a:rPr lang="en-IN" sz="3200" dirty="0"/>
              <a:t>Cross-Yagi Antenna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E90D-B6B9-DFD9-9B70-DD23288FA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1053"/>
            <a:ext cx="8596668" cy="3880773"/>
          </a:xfrm>
        </p:spPr>
        <p:txBody>
          <a:bodyPr>
            <a:noAutofit/>
          </a:bodyPr>
          <a:lstStyle/>
          <a:p>
            <a:r>
              <a:rPr lang="en-IN" sz="2400" dirty="0"/>
              <a:t>Simple to construct</a:t>
            </a:r>
          </a:p>
          <a:p>
            <a:r>
              <a:rPr lang="en-IN" sz="2400" dirty="0"/>
              <a:t>High gain</a:t>
            </a:r>
          </a:p>
          <a:p>
            <a:r>
              <a:rPr lang="en-IN" sz="2400" dirty="0"/>
              <a:t>3 MHz - 3 GHz</a:t>
            </a:r>
          </a:p>
          <a:p>
            <a:r>
              <a:rPr lang="en-IN" sz="2400" dirty="0"/>
              <a:t>Small bandwidth.</a:t>
            </a:r>
          </a:p>
          <a:p>
            <a:r>
              <a:rPr lang="en-IN" sz="2400" dirty="0"/>
              <a:t>Elements</a:t>
            </a:r>
          </a:p>
          <a:p>
            <a:r>
              <a:rPr lang="en-IN" sz="2400" dirty="0"/>
              <a:t>Circularly Polarized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936C9-4F73-55C6-A2F3-2E09C25D7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3145537"/>
            <a:ext cx="3564828" cy="252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3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A1F0-97C9-2F5C-2312-F3372EC7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6992"/>
            <a:ext cx="8596668" cy="579120"/>
          </a:xfrm>
        </p:spPr>
        <p:txBody>
          <a:bodyPr>
            <a:normAutofit/>
          </a:bodyPr>
          <a:lstStyle/>
          <a:p>
            <a:r>
              <a:rPr lang="en-IN" sz="3200" dirty="0"/>
              <a:t>Work Update So far and 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8482A-248B-CD2C-CA1C-F6E1D9B6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27317"/>
            <a:ext cx="8596668" cy="4999163"/>
          </a:xfrm>
        </p:spPr>
        <p:txBody>
          <a:bodyPr>
            <a:normAutofit/>
          </a:bodyPr>
          <a:lstStyle/>
          <a:p>
            <a:r>
              <a:rPr lang="en-IN" sz="2400" dirty="0"/>
              <a:t>Work done so far 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Understood all basic terms and parameters related to antennas.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Downloaded and got familiarised with the Ansys HFSS software.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Simulated a dipole antenna and a coaxial cable on the software.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/>
              <a:t>Started with the simulation of a yagi-uda antenna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400" dirty="0"/>
              <a:t>Future Plan:</a:t>
            </a:r>
          </a:p>
          <a:p>
            <a:pPr marL="0" indent="0">
              <a:buNone/>
            </a:pPr>
            <a:r>
              <a:rPr lang="en-IN" sz="2000" dirty="0"/>
              <a:t>Convert the yagi-uda antenna into a cross-yagi antenna and find the important results such as radiation patterns and S11 vs frequency plots.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953189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314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Antenna Simulation: Cross-Yagi</vt:lpstr>
      <vt:lpstr>Simulation and its importance</vt:lpstr>
      <vt:lpstr>Basic Antenna Theory</vt:lpstr>
      <vt:lpstr>Antenna Theory continued..</vt:lpstr>
      <vt:lpstr>Antenna Theory continued..</vt:lpstr>
      <vt:lpstr>Antenna Theory continued..</vt:lpstr>
      <vt:lpstr>Cross-Yagi Antenna</vt:lpstr>
      <vt:lpstr>Work Update So far and future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Antenna Simulation: Cross-Yagi</dc:title>
  <dc:creator>Pranav Munukutla</dc:creator>
  <cp:lastModifiedBy>Pranav Munukutla</cp:lastModifiedBy>
  <cp:revision>2</cp:revision>
  <dcterms:created xsi:type="dcterms:W3CDTF">2024-03-23T15:24:58Z</dcterms:created>
  <dcterms:modified xsi:type="dcterms:W3CDTF">2024-03-23T17:37:31Z</dcterms:modified>
</cp:coreProperties>
</file>