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6" autoAdjust="0"/>
    <p:restoredTop sz="94660"/>
  </p:normalViewPr>
  <p:slideViewPr>
    <p:cSldViewPr>
      <p:cViewPr varScale="1">
        <p:scale>
          <a:sx n="86" d="100"/>
          <a:sy n="86" d="100"/>
        </p:scale>
        <p:origin x="-152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1B6494-79AA-46AD-93A9-94921F17CCF2}"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091F8-08C0-49E4-8459-44FEAD886F5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1B6494-79AA-46AD-93A9-94921F17CCF2}"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091F8-08C0-49E4-8459-44FEAD886F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1B6494-79AA-46AD-93A9-94921F17CCF2}"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091F8-08C0-49E4-8459-44FEAD886F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1B6494-79AA-46AD-93A9-94921F17CCF2}"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091F8-08C0-49E4-8459-44FEAD886F5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1B6494-79AA-46AD-93A9-94921F17CCF2}"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091F8-08C0-49E4-8459-44FEAD886F5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1B6494-79AA-46AD-93A9-94921F17CCF2}" type="datetimeFigureOut">
              <a:rPr lang="en-US" smtClean="0"/>
              <a:pPr/>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091F8-08C0-49E4-8459-44FEAD886F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1B6494-79AA-46AD-93A9-94921F17CCF2}" type="datetimeFigureOut">
              <a:rPr lang="en-US" smtClean="0"/>
              <a:pPr/>
              <a:t>4/27/2019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C091F8-08C0-49E4-8459-44FEAD886F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1B6494-79AA-46AD-93A9-94921F17CCF2}" type="datetimeFigureOut">
              <a:rPr lang="en-US" smtClean="0"/>
              <a:pPr/>
              <a:t>4/27/2019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C091F8-08C0-49E4-8459-44FEAD886F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B6494-79AA-46AD-93A9-94921F17CCF2}" type="datetimeFigureOut">
              <a:rPr lang="en-US" smtClean="0"/>
              <a:pPr/>
              <a:t>4/27/2019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C091F8-08C0-49E4-8459-44FEAD886F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1B6494-79AA-46AD-93A9-94921F17CCF2}" type="datetimeFigureOut">
              <a:rPr lang="en-US" smtClean="0"/>
              <a:pPr/>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091F8-08C0-49E4-8459-44FEAD886F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1B6494-79AA-46AD-93A9-94921F17CCF2}" type="datetimeFigureOut">
              <a:rPr lang="en-US" smtClean="0"/>
              <a:pPr/>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091F8-08C0-49E4-8459-44FEAD886F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B6494-79AA-46AD-93A9-94921F17CCF2}" type="datetimeFigureOut">
              <a:rPr lang="en-US" smtClean="0"/>
              <a:pPr/>
              <a:t>4/27/2019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091F8-08C0-49E4-8459-44FEAD886F5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Garbage Monitoring System</a:t>
            </a:r>
            <a:endParaRPr lang="en-US" dirty="0"/>
          </a:p>
        </p:txBody>
      </p:sp>
      <p:sp>
        <p:nvSpPr>
          <p:cNvPr id="3" name="Subtitle 2"/>
          <p:cNvSpPr>
            <a:spLocks noGrp="1"/>
          </p:cNvSpPr>
          <p:nvPr>
            <p:ph type="subTitle" idx="1"/>
          </p:nvPr>
        </p:nvSpPr>
        <p:spPr/>
        <p:txBody>
          <a:bodyPr>
            <a:normAutofit/>
          </a:bodyPr>
          <a:lstStyle/>
          <a:p>
            <a:r>
              <a:rPr lang="en-IN" dirty="0" smtClean="0"/>
              <a:t>            </a:t>
            </a:r>
            <a:r>
              <a:rPr lang="en-IN" sz="2100" dirty="0" smtClean="0"/>
              <a:t>B</a:t>
            </a:r>
            <a:r>
              <a:rPr lang="en-IN" sz="2100" dirty="0" smtClean="0"/>
              <a:t>. </a:t>
            </a:r>
            <a:r>
              <a:rPr lang="en-IN" sz="2100" dirty="0" err="1" smtClean="0"/>
              <a:t>Pranavnath</a:t>
            </a:r>
            <a:r>
              <a:rPr lang="en-IN" sz="2100" dirty="0" smtClean="0"/>
              <a:t> – 1602-16-737-028</a:t>
            </a:r>
          </a:p>
          <a:p>
            <a:r>
              <a:rPr lang="en-IN" sz="2100" smtClean="0"/>
              <a:t>          </a:t>
            </a:r>
            <a:r>
              <a:rPr lang="en-IN" sz="2100" smtClean="0"/>
              <a:t>S</a:t>
            </a:r>
            <a:r>
              <a:rPr lang="en-IN" sz="2100" dirty="0" smtClean="0"/>
              <a:t>. </a:t>
            </a:r>
            <a:r>
              <a:rPr lang="en-IN" sz="2100" dirty="0" err="1" smtClean="0"/>
              <a:t>SaiTeja</a:t>
            </a:r>
            <a:r>
              <a:rPr lang="en-IN" sz="2100" dirty="0" smtClean="0"/>
              <a:t> – 1602-16-737-305</a:t>
            </a:r>
          </a:p>
          <a:p>
            <a:r>
              <a:rPr lang="en-IN" sz="2100" dirty="0" smtClean="0"/>
              <a:t>                          </a:t>
            </a:r>
            <a:r>
              <a:rPr lang="en-IN" sz="2100" dirty="0" smtClean="0"/>
              <a:t>R</a:t>
            </a:r>
            <a:r>
              <a:rPr lang="en-IN" sz="2100" dirty="0" smtClean="0"/>
              <a:t>. </a:t>
            </a:r>
            <a:r>
              <a:rPr lang="en-IN" sz="2100" dirty="0" err="1" smtClean="0"/>
              <a:t>JashwanthYadav</a:t>
            </a:r>
            <a:r>
              <a:rPr lang="en-IN" sz="2100" dirty="0" smtClean="0"/>
              <a:t> – </a:t>
            </a:r>
            <a:r>
              <a:rPr lang="en-IN" sz="2100" dirty="0" smtClean="0"/>
              <a:t>1602-16-737-018</a:t>
            </a:r>
            <a:endParaRPr lang="en-US" sz="2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a:t>Garbage monitoring system will help to keep the cities clean. This system monitors the garbage bins and informs about the level of garbage collected in the garbage bins via a web page. For this the system uses ultrasonic sensors placed over the bins to detect the garbage level and compare it with the garbage bins depth.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lstStyle/>
          <a:p>
            <a:r>
              <a:rPr lang="en-IN" dirty="0" smtClean="0"/>
              <a:t> This system gives a real time indicator of garbage level in a trashcan at any given time.</a:t>
            </a:r>
          </a:p>
          <a:p>
            <a:r>
              <a:rPr lang="en-IN" dirty="0" smtClean="0"/>
              <a:t> </a:t>
            </a:r>
            <a:r>
              <a:rPr lang="en-US" dirty="0" smtClean="0"/>
              <a:t>The proposed system is cost effective because it will notify twice to the organization and they will get time to optimize the cost of transportation. </a:t>
            </a:r>
            <a:endParaRPr lang="en-IN" dirty="0" smtClean="0"/>
          </a:p>
          <a:p>
            <a:r>
              <a:rPr lang="en-IN" dirty="0" smtClean="0"/>
              <a:t> </a:t>
            </a:r>
            <a:r>
              <a:rPr lang="en-US" dirty="0" smtClean="0"/>
              <a:t>This project will help to eradicate or minimize the solid waste disposal problem. </a:t>
            </a:r>
            <a:endParaRPr lang="en-IN"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5" name="Content Placeholder 4"/>
          <p:cNvSpPr>
            <a:spLocks noGrp="1"/>
          </p:cNvSpPr>
          <p:nvPr>
            <p:ph idx="1"/>
          </p:nvPr>
        </p:nvSpPr>
        <p:spPr/>
        <p:txBody>
          <a:bodyPr>
            <a:normAutofit/>
          </a:bodyPr>
          <a:lstStyle/>
          <a:p>
            <a:r>
              <a:rPr lang="en-US" dirty="0" smtClean="0"/>
              <a:t>UBIDOTS: </a:t>
            </a:r>
            <a:r>
              <a:rPr lang="en-US" dirty="0" err="1" smtClean="0"/>
              <a:t>Ubidots</a:t>
            </a:r>
            <a:r>
              <a:rPr lang="en-US" dirty="0" smtClean="0"/>
              <a:t> is another interesting </a:t>
            </a:r>
            <a:r>
              <a:rPr lang="en-US" dirty="0" err="1" smtClean="0"/>
              <a:t>IoT</a:t>
            </a:r>
            <a:r>
              <a:rPr lang="en-US" dirty="0" smtClean="0"/>
              <a:t> platform that provides several services. First of all, it supports several devices, such as </a:t>
            </a:r>
            <a:r>
              <a:rPr lang="en-US" dirty="0" err="1" smtClean="0"/>
              <a:t>Arduino</a:t>
            </a:r>
            <a:r>
              <a:rPr lang="en-US" dirty="0" smtClean="0"/>
              <a:t>, Raspberry, Particle, </a:t>
            </a:r>
            <a:r>
              <a:rPr lang="en-US" dirty="0" err="1" smtClean="0"/>
              <a:t>Espressif</a:t>
            </a:r>
            <a:r>
              <a:rPr lang="en-US" dirty="0" smtClean="0"/>
              <a:t>, Onion, and much more. Moreover, it has different kinds of services, ranging from device connectivity to data visualization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US" dirty="0"/>
          </a:p>
        </p:txBody>
      </p:sp>
      <p:pic>
        <p:nvPicPr>
          <p:cNvPr id="4" name="Content Placeholder 3" descr="Screenshot 2019-04-27 at 1.00.30 PM.png"/>
          <p:cNvPicPr>
            <a:picLocks noGrp="1" noChangeAspect="1"/>
          </p:cNvPicPr>
          <p:nvPr>
            <p:ph idx="1"/>
          </p:nvPr>
        </p:nvPicPr>
        <p:blipFill>
          <a:blip r:embed="rId2" cstate="print"/>
          <a:stretch>
            <a:fillRect/>
          </a:stretch>
        </p:blipFill>
        <p:spPr>
          <a:xfrm>
            <a:off x="2514600" y="1447800"/>
            <a:ext cx="3976142" cy="45720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descr="Screenshot 2019-04-27 at 12.18.50 PM.png"/>
          <p:cNvPicPr>
            <a:picLocks noGrp="1" noChangeAspect="1"/>
          </p:cNvPicPr>
          <p:nvPr>
            <p:ph idx="1"/>
          </p:nvPr>
        </p:nvPicPr>
        <p:blipFill>
          <a:blip r:embed="rId2" cstate="print"/>
          <a:stretch>
            <a:fillRect/>
          </a:stretch>
        </p:blipFill>
        <p:spPr>
          <a:xfrm>
            <a:off x="457200" y="2183496"/>
            <a:ext cx="8229600" cy="3359371"/>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p:sp>
        <p:nvSpPr>
          <p:cNvPr id="3" name="Content Placeholder 2"/>
          <p:cNvSpPr>
            <a:spLocks noGrp="1"/>
          </p:cNvSpPr>
          <p:nvPr>
            <p:ph idx="1"/>
          </p:nvPr>
        </p:nvSpPr>
        <p:spPr/>
        <p:txBody>
          <a:bodyPr>
            <a:normAutofit lnSpcReduction="10000"/>
          </a:bodyPr>
          <a:lstStyle/>
          <a:p>
            <a:r>
              <a:rPr lang="en-US" dirty="0" smtClean="0"/>
              <a:t>The main aim of this project is to reduce human resources and efforts along with the enhancement of a smart city vision. We have often seen garbage spilling over from dustbins on to streets and this was an issue that required immediate attention. The proverb “Cleanliness is next to god and clean city is next to heaven” inspired us to conceptualized the project. Smart dustbin helps us to reduce the pollution.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600200" y="2286001"/>
            <a:ext cx="6096000" cy="2895600"/>
          </a:xfrm>
        </p:spPr>
        <p:txBody>
          <a:bodyPr/>
          <a:lstStyle/>
          <a:p>
            <a:pPr>
              <a:buNone/>
            </a:pPr>
            <a:r>
              <a:rPr lang="en-US" dirty="0" smtClean="0"/>
              <a:t>  </a:t>
            </a:r>
            <a:r>
              <a:rPr lang="en-US" sz="5400" dirty="0" smtClean="0"/>
              <a:t>THANK</a:t>
            </a:r>
            <a:r>
              <a:rPr lang="en-US" dirty="0" smtClean="0"/>
              <a:t> </a:t>
            </a:r>
            <a:r>
              <a:rPr lang="en-US" sz="5400" dirty="0" smtClean="0"/>
              <a:t>YOU</a:t>
            </a:r>
            <a:endParaRPr lang="en-US" sz="5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286</Words>
  <Application>Microsoft Office PowerPoint</Application>
  <PresentationFormat>On-screen Show (4:3)</PresentationFormat>
  <Paragraphs>17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Garbage Monitoring System</vt:lpstr>
      <vt:lpstr>ABSTRACT</vt:lpstr>
      <vt:lpstr>USE CASES</vt:lpstr>
      <vt:lpstr>TECHNOLOGY USED</vt:lpstr>
      <vt:lpstr>FLOWCHART</vt:lpstr>
      <vt:lpstr>RESULT</vt:lpstr>
      <vt:lpstr>CONCLUSION AND FUTURE WORK</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Garbage Monitoring System</dc:title>
  <dc:creator>admin</dc:creator>
  <cp:lastModifiedBy>admin</cp:lastModifiedBy>
  <cp:revision>5</cp:revision>
  <dcterms:created xsi:type="dcterms:W3CDTF">2019-04-27T08:14:56Z</dcterms:created>
  <dcterms:modified xsi:type="dcterms:W3CDTF">2019-04-27T08:43:54Z</dcterms:modified>
</cp:coreProperties>
</file>